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3600" b="1">
                <a:solidFill>
                  <a:srgbClr val="7C3AED"/>
                </a:solidFill>
              </a:rPr>
              <a:t>Willkommen zur KI-Schulung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55448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CBD5E1"/>
                </a:solidFill>
              </a:defRPr>
            </a:pPr>
            <a:r>
              <a:t>Ziel: KI einfach &amp; verständlich erklären</a:t>
            </a:r>
          </a:p>
          <a:p>
            <a:pPr>
              <a:defRPr sz="2400">
                <a:solidFill>
                  <a:srgbClr val="CBD5E1"/>
                </a:solidFill>
              </a:defRPr>
            </a:pPr>
            <a:r>
              <a:t>Für Einsteiger in kleinen und mittelständischen Unternehmen</a:t>
            </a:r>
          </a:p>
          <a:p>
            <a:pPr>
              <a:defRPr sz="2400">
                <a:solidFill>
                  <a:srgbClr val="CBD5E1"/>
                </a:solidFill>
              </a:defRPr>
            </a:pPr>
            <a:r>
              <a:t>Ohne Vorkenntnisse – mit Aha-Momenten!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3600" b="1">
                <a:solidFill>
                  <a:srgbClr val="7C3AED"/>
                </a:solidFill>
              </a:rPr>
              <a:t>Was ist Künstliche Intelligenz?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55448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CBD5E1"/>
                </a:solidFill>
              </a:defRPr>
            </a:pPr>
            <a:r>
              <a:t>KI ist ein 'denkender Assistent' – keine Magie.</a:t>
            </a:r>
          </a:p>
          <a:p>
            <a:pPr>
              <a:defRPr sz="2400">
                <a:solidFill>
                  <a:srgbClr val="CBD5E1"/>
                </a:solidFill>
              </a:defRPr>
            </a:pPr>
            <a:r>
              <a:t>Beispiele: Sprachassistenten, Netflix-Empfehlungen, Google Translate.</a:t>
            </a:r>
          </a:p>
          <a:p>
            <a:pPr>
              <a:defRPr sz="2400">
                <a:solidFill>
                  <a:srgbClr val="CBD5E1"/>
                </a:solidFill>
              </a:defRPr>
            </a:pPr>
            <a:r>
              <a:t>Wichtig: KI = Software, nicht (nur) Roboter.</a:t>
            </a:r>
          </a:p>
        </p:txBody>
      </p:sp>
      <p:pic>
        <p:nvPicPr>
          <p:cNvPr id="7" name="Picture 6" descr="A_digital_illustration_features_a_visual_repres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2860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3600" b="1">
                <a:solidFill>
                  <a:srgbClr val="7C3AED"/>
                </a:solidFill>
              </a:rPr>
              <a:t>Wie lernt KI?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55448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CBD5E1"/>
                </a:solidFill>
              </a:defRPr>
            </a:pPr>
            <a:r>
              <a:t>Maschinelles Lernen: Lernen aus Beispielen (wie ein Kind).</a:t>
            </a:r>
          </a:p>
          <a:p>
            <a:pPr>
              <a:defRPr sz="2400">
                <a:solidFill>
                  <a:srgbClr val="CBD5E1"/>
                </a:solidFill>
              </a:defRPr>
            </a:pPr>
            <a:r>
              <a:t>Beispiel: KI erkennt Katzen auf Bildern durch viele Trainingsdaten.</a:t>
            </a:r>
          </a:p>
          <a:p>
            <a:pPr>
              <a:defRPr sz="2400">
                <a:solidFill>
                  <a:srgbClr val="CBD5E1"/>
                </a:solidFill>
              </a:defRPr>
            </a:pPr>
            <a:r>
              <a:t>Stärken: Muster erkennen, analysieren, automatisieren.</a:t>
            </a:r>
          </a:p>
          <a:p>
            <a:pPr>
              <a:defRPr sz="2400">
                <a:solidFill>
                  <a:srgbClr val="CBD5E1"/>
                </a:solidFill>
              </a:defRPr>
            </a:pPr>
            <a:r>
              <a:t>Grenzen: Kein gesunder Menschenverstand oder echte Kreativität.</a:t>
            </a:r>
          </a:p>
        </p:txBody>
      </p:sp>
      <p:pic>
        <p:nvPicPr>
          <p:cNvPr id="7" name="Picture 6" descr="A_digital_illustration_presents_six_cat_images_su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2860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3600" b="1">
                <a:solidFill>
                  <a:srgbClr val="7C3AED"/>
                </a:solidFill>
              </a:rPr>
              <a:t>Spiel: Mensch oder KI?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55448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CBD5E1"/>
                </a:solidFill>
              </a:defRPr>
            </a:pPr>
            <a:r>
              <a:t>Raten Sie: Was stammt von einer KI – und was von einem Menschen?</a:t>
            </a:r>
          </a:p>
          <a:p>
            <a:pPr>
              <a:defRPr sz="2400">
                <a:solidFill>
                  <a:srgbClr val="CBD5E1"/>
                </a:solidFill>
              </a:defRPr>
            </a:pPr>
            <a:r>
              <a:t>Beispiele: Bilder, Texte, Aussagen.</a:t>
            </a:r>
          </a:p>
          <a:p>
            <a:pPr>
              <a:defRPr sz="2400">
                <a:solidFill>
                  <a:srgbClr val="CBD5E1"/>
                </a:solidFill>
              </a:defRPr>
            </a:pPr>
            <a:r>
              <a:t>Auflösung sorgt für Aha-Effekte!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3600" b="1">
                <a:solidFill>
                  <a:srgbClr val="7C3AED"/>
                </a:solidFill>
              </a:rPr>
              <a:t>KI in Ihrem Unternehmen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55448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CBD5E1"/>
                </a:solidFill>
              </a:defRPr>
            </a:pPr>
            <a:r>
              <a:t>Buchhaltung: Automatische Belegerkennung</a:t>
            </a:r>
          </a:p>
          <a:p>
            <a:pPr>
              <a:defRPr sz="2400">
                <a:solidFill>
                  <a:srgbClr val="CBD5E1"/>
                </a:solidFill>
              </a:defRPr>
            </a:pPr>
            <a:r>
              <a:t>Kundenservice: Chatbots und FAQ-Systeme</a:t>
            </a:r>
          </a:p>
          <a:p>
            <a:pPr>
              <a:defRPr sz="2400">
                <a:solidFill>
                  <a:srgbClr val="CBD5E1"/>
                </a:solidFill>
              </a:defRPr>
            </a:pPr>
            <a:r>
              <a:t>Marketing: Text- und Bilderstellung mit KI</a:t>
            </a:r>
          </a:p>
          <a:p>
            <a:pPr>
              <a:defRPr sz="2400">
                <a:solidFill>
                  <a:srgbClr val="CBD5E1"/>
                </a:solidFill>
              </a:defRPr>
            </a:pPr>
            <a:r>
              <a:t>Produktion: Fehlererkennung in der Qualitätskontrolle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3600" b="1">
                <a:solidFill>
                  <a:srgbClr val="7C3AED"/>
                </a:solidFill>
              </a:rPr>
              <a:t>Chancen &amp; Herausforderungen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55448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CBD5E1"/>
                </a:solidFill>
              </a:defRPr>
            </a:pPr>
            <a:r>
              <a:t>Chancen: Entlastung, Effizienz, Innovation</a:t>
            </a:r>
          </a:p>
          <a:p>
            <a:pPr>
              <a:defRPr sz="2400">
                <a:solidFill>
                  <a:srgbClr val="CBD5E1"/>
                </a:solidFill>
              </a:defRPr>
            </a:pPr>
            <a:r>
              <a:t>Herausforderungen: Datenschutz, Verantwortung, Veränderung</a:t>
            </a:r>
          </a:p>
          <a:p>
            <a:pPr>
              <a:defRPr sz="2400">
                <a:solidFill>
                  <a:srgbClr val="CBD5E1"/>
                </a:solidFill>
              </a:defRPr>
            </a:pPr>
            <a:r>
              <a:t>Fazit: Mensch bleibt im Mittelpunkt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3600" b="1">
                <a:solidFill>
                  <a:srgbClr val="7C3AED"/>
                </a:solidFill>
              </a:rPr>
              <a:t>Was kann ich jetzt tun?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55448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CBD5E1"/>
                </a:solidFill>
              </a:defRPr>
            </a:pPr>
            <a:r>
              <a:t>KI-Tools ausprobieren (z. B. ChatGPT, Canva, DeepL)</a:t>
            </a:r>
          </a:p>
          <a:p>
            <a:pPr>
              <a:defRPr sz="2400">
                <a:solidFill>
                  <a:srgbClr val="CBD5E1"/>
                </a:solidFill>
              </a:defRPr>
            </a:pPr>
            <a:r>
              <a:t>Mit Kollegen über Einsatzmöglichkeiten sprechen</a:t>
            </a:r>
          </a:p>
          <a:p>
            <a:pPr>
              <a:defRPr sz="2400">
                <a:solidFill>
                  <a:srgbClr val="CBD5E1"/>
                </a:solidFill>
              </a:defRPr>
            </a:pPr>
            <a:r>
              <a:t>Trainings &amp; Workshops besuchen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3600" b="1">
                <a:solidFill>
                  <a:srgbClr val="7C3AED"/>
                </a:solidFill>
              </a:rPr>
              <a:t>Vielen Dank!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554480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CBD5E1"/>
                </a:solidFill>
              </a:defRPr>
            </a:pPr>
            <a:r>
              <a:t>Fragen? Ideen? Interesse?</a:t>
            </a:r>
          </a:p>
          <a:p>
            <a:pPr>
              <a:defRPr sz="2400">
                <a:solidFill>
                  <a:srgbClr val="CBD5E1"/>
                </a:solidFill>
              </a:defRPr>
            </a:pPr>
            <a:r>
              <a:t>Ich freue mich auf den Austausch!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