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3063240" cy="198424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54864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3040" y="1828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>
                <a:solidFill>
                  <a:srgbClr val="06B6D4"/>
                </a:solidFill>
              </a:defRPr>
            </a:pPr>
            <a:r>
              <a:t>Christoph Raffel</a:t>
            </a:r>
          </a:p>
          <a:p>
            <a:pPr>
              <a:defRPr sz="1100">
                <a:solidFill>
                  <a:srgbClr val="06B6D4"/>
                </a:solidFill>
              </a:defRPr>
            </a:pPr>
            <a:r>
              <a:t>Inhaber</a:t>
            </a:r>
          </a:p>
          <a:p>
            <a:pPr>
              <a:defRPr sz="1000">
                <a:solidFill>
                  <a:srgbClr val="06B6D4"/>
                </a:solidFill>
              </a:defRPr>
            </a:pPr>
            <a:r>
              <a:t>Boyer Markt 8</a:t>
            </a:r>
          </a:p>
          <a:p>
            <a:pPr>
              <a:defRPr sz="1000">
                <a:solidFill>
                  <a:srgbClr val="06B6D4"/>
                </a:solidFill>
              </a:defRPr>
            </a:pPr>
            <a:r>
              <a:t>46240 Bottrop</a:t>
            </a:r>
          </a:p>
          <a:p>
            <a:pPr>
              <a:defRPr sz="1000">
                <a:solidFill>
                  <a:srgbClr val="06B6D4"/>
                </a:solidFill>
              </a:defRPr>
            </a:pPr>
            <a:r>
              <a:t>+49 (0)176 7057 1216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508760"/>
            <a:ext cx="2697480" cy="45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2971800" y="0"/>
            <a:ext cx="91440" cy="1984248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