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3e8c5a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3e8c5a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3e8c5a1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3e8c5a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68731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68731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32abb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32abb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687314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687314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687314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687314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3e8c5a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3e8c5a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asondavies.com/bloomfil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efficient, probabilistic data structure for querying membership introduced by Burton Bloom in 1970.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tells us whether a search key is definitely not in the set or may be in the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in dictionaries, DBs, and Blocked URL check in Chrome browser.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Bloom Filters operations: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add an extra object ‘x’ to the set ‘S’.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To determine whether a given object ‘x’ is a member of set ‘S’.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Hashed Based Approach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Hashed based approach has higher false positive element probability.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requires more memory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query cost is much higher than the hashed based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not store the object itself.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Bloom Filter Works?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bits array (initially set to 0) with K hash functions.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add(key):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= next_hash_function(key)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Array[ index ]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count &lt; 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Bloom Filter works?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800700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is_member</a:t>
            </a:r>
            <a:r>
              <a:rPr lang="en"/>
              <a:t>(key):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= </a:t>
            </a:r>
            <a:r>
              <a:rPr lang="en" sz="1800"/>
              <a:t>next_hash_function(key)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( count &lt; K ) OR ( isContains(array[ index ])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count == K then: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Bloom Filter Works?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0400"/>
            <a:ext cx="9144001" cy="34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https://www.jasondavies.com/bloomfilter/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