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caf1008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caf1008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5caf1008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5caf1008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5caf1008e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5caf1008e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5caf1008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5caf1008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caf1008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caf1008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caf1008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caf1008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caf1008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caf1008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caf1008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caf1008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caf1008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caf1008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caf1008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caf1008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caf1008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caf1008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Byzantine Generals Problem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Quorum Slice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quorum is the number of nodes required to reach agreement.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quorum slice is a subset of a quorum which can convince another specific to agree.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node can reply upon numerous slices and the choices depend on extrinsic criteria including external sources.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50" y="3139800"/>
            <a:ext cx="7231776" cy="181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Quorum Intersections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quorum shares nodes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resulting in quorums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 overlap.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625" y="1360625"/>
            <a:ext cx="4965476" cy="33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Quorums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25" y="1316725"/>
            <a:ext cx="7323900" cy="3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in Distributed Systems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Failed nodes cannot receive messages or send conflicting information to the others.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nodes: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to to the same 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nodes: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Faulty nodes generate corrupted and conflicting messages.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Non-malicious nodes may not be reachable due to software bugs, H/W, or network failures.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Malicious nodes alter messages by hackers.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3-General Impossibly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25" y="1489825"/>
            <a:ext cx="3973949" cy="26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550" y="1516075"/>
            <a:ext cx="4360425" cy="25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Generals Problem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Generals =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G1: All loyal generals decide upon the same plan of action on the attack.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G2: A small number of traitors cannot cause the loyal generals to execute a bad plan.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Oral Messages (OM) Interactive Consistency Goals: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IC1: All loyal lieutenants obey the same order.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IC2: If the commanding general is loyal, then every loyal lieutenant obeys the order he sends.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(3m + 1) generals for m traitors.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 = 4, m = 1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86375"/>
            <a:ext cx="8577424" cy="32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 = 4, m = 1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10563"/>
            <a:ext cx="8368199" cy="3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Byzantine Agreement Steps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66950"/>
            <a:ext cx="8368200" cy="35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Byzantine Agreement (FBA)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does not have to be known and verified ahead of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membership and control is decentralized.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Nodes can choose whom they trust.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System-wide quorums emerge from decisions made by individual nodes.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