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39558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39558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395580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639558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6395580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6395580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ce01135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ce01135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ce01135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ce01135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639558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639558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639558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639558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639558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639558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ce01135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ce01135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39558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39558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ce0113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ce0113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639558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639558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639558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639558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 Protocol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 Protocol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node in the system periodically exchanges information with a subset of nodes selected randomly.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Complete membership table is unrealistic in a large scale dynamic cluster.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Instead, each node maintains a small local membership table that provides a partial view on the complete set of nodes.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Periodically refreshes the table using a gossiping procedure.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Selection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412500"/>
            <a:ext cx="85206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Uniform Random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Highest 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Propagation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643775"/>
            <a:ext cx="85206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Push-pull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1017725"/>
            <a:ext cx="65331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50" y="320111"/>
            <a:ext cx="6978450" cy="45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Broadcast or multicast a message to all nodes in the network simultaneously.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node does not send the message to all nodes, but each node sends the message to only a few of the nodes.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Cluster membership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Cassandra and </a:t>
            </a:r>
            <a:r>
              <a:rPr lang="en" sz="2400"/>
              <a:t>DynamoDB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Bit Torrent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Consul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Failure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Overlay networks and aggregations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Epidemiology to Distributed Systems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Disease spread quickly and robustly.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goal is to spread an update as fast and reliable as possible.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we apply these ideas to the distributed systems?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node wants to send a message to all nodes in the network.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Periodically, it selects randomly a node from the set of nodes and sends the message.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nodes received the message repeat the same process.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message is periodically sent to N targets (fanout).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Cycle: number of rounds to spread a rumour.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Fanout: number of nodes gossip in each cycle.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With fanout = 1, you need O(log N) cycles to reach all nodes.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Stages in Gossip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31650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Susceptible: Node “n” is not yet infected by the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Infective: Node “n” is infected and capable to spread the disease.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Removed: Node “n” has been infected and has recovered from the disease.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31050" y="2903050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Susceptible: Node “n” has not yet received an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Infective: Node “n” has received an update and is now ready to forward the update.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Removed: Node “n” has the update but is no longer willing to share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Entropy?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31650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Entropy is a measure of randomness.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31050" y="2903050"/>
            <a:ext cx="85206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message exchange, sender does not know anything about receiver, but both have some random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the message exchange, both sender and receiver will have exactly the same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above message change reduces randomness in information.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Anti-Entropy?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2-Style of Epidemic Protocols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Anti-entropy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Each Node “n” periodically contacts a random peer “p” selected from the pool.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Then, n-p engages in an information exchange protocol: n to p (push), n from p (pull), or both push-pull.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2-Style of Epidemic Protocols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Rumor mongering</a:t>
            </a:r>
            <a:endParaRPr sz="2400"/>
          </a:p>
          <a:p>
            <a:pPr indent="-381000" lvl="1" marL="914400" rtl="0" algn="l">
              <a:spcBef>
                <a:spcPts val="16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Nodes are initially ignorant.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When an update is received by a node, it becomes a hot rumor.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While a node holds a hot rumor, it periodically chooses a random peer from the pool and sends (push) the rumor to it.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Eventually, a node will lose interest in spreading the rumor.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