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fortaa Regular" pitchFamily="2" charset="0"/>
      <p:regular r:id="rId9"/>
      <p:bold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75152"/>
  </p:normalViewPr>
  <p:slideViewPr>
    <p:cSldViewPr snapToGrid="0">
      <p:cViewPr varScale="1">
        <p:scale>
          <a:sx n="111" d="100"/>
          <a:sy n="111" d="100"/>
        </p:scale>
        <p:origin x="143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04375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04375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Efficient,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 </a:t>
            </a:r>
            <a:r>
              <a:rPr lang="en-US" altLang="zh-CN" dirty="0"/>
              <a:t>id,</a:t>
            </a:r>
            <a:r>
              <a:rPr lang="zh-CN" altLang="en-US" dirty="0"/>
              <a:t> </a:t>
            </a:r>
            <a:r>
              <a:rPr lang="en-US" altLang="zh-CN" dirty="0"/>
              <a:t>name,</a:t>
            </a:r>
            <a:r>
              <a:rPr lang="zh-CN" altLang="en-US" dirty="0"/>
              <a:t> </a:t>
            </a:r>
            <a:r>
              <a:rPr lang="en-US" altLang="zh-CN" dirty="0" err="1"/>
              <a:t>url</a:t>
            </a:r>
            <a:r>
              <a:rPr lang="zh-CN" altLang="en-US" dirty="0"/>
              <a:t> </a:t>
            </a:r>
            <a:r>
              <a:rPr lang="en-US" altLang="zh-CN" dirty="0"/>
              <a:t>,description,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graphql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Flexible: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Graphql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04375a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04375a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students: [Student!]!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Schema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will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used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also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  <a:endParaRPr lang="en-US" sz="11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04375a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04375a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04375a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04375a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createStudent</a:t>
            </a: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(name: “Foo”)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//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write,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which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going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send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//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read</a:t>
            </a:r>
            <a:endParaRPr lang="en-US" sz="11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r>
              <a:rPr lang="en-US" sz="11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id:123,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name: “Foo”)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mutation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altLang="zh-CN" sz="11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r>
              <a:rPr lang="en-US" sz="11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id:123,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name: “Foo”) {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	id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name</a:t>
            </a: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04375ae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04375ae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Messaging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student,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other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clients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will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subscription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r>
              <a:rPr lang="zh-CN" altLang="en-US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</a:t>
            </a:r>
            <a:r>
              <a:rPr lang="en-US" altLang="zh-CN" sz="11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graphql.org</a:t>
            </a:r>
            <a:r>
              <a:rPr lang="en-US" altLang="zh-CN" sz="11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/code/#python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GraphQL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What is GraphQL?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369850"/>
            <a:ext cx="8520600" cy="31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Char char="●"/>
            </a:pP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New API standard: </a:t>
            </a:r>
            <a:r>
              <a:rPr lang="en" dirty="0">
                <a:highlight>
                  <a:srgbClr val="FFFF00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efficient</a:t>
            </a: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 and </a:t>
            </a:r>
            <a:r>
              <a:rPr lang="en" dirty="0">
                <a:highlight>
                  <a:srgbClr val="FFFF00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flexible </a:t>
            </a: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alternative to REST. 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Char char="●"/>
            </a:pP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A </a:t>
            </a:r>
            <a:r>
              <a:rPr lang="en" dirty="0">
                <a:highlight>
                  <a:srgbClr val="FFFF00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Query</a:t>
            </a: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 Language for APIs 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Char char="●"/>
            </a:pP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Efficient data fetching (no under/over fetching) for low-powered mobile devices over unreliable networks.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Schema Definition Language (SDL)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type Student {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id: ID!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name: String!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type Class {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name: String!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students: [Student!]!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READ</a:t>
            </a: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 via Queries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student(id: 12345) {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	name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allStudents {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	name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WRITE </a:t>
            </a: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via Mutations: create/update/delete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686550"/>
            <a:ext cx="8520600" cy="3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mutation {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2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createStudent</a:t>
            </a: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(name: “Foo”) {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	id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name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Realtime Updates via Subscriptions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27447" y="101772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subscription {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200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newStudent</a:t>
            </a: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	id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	name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295</Words>
  <Application>Microsoft Macintosh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Comfortaa Regular</vt:lpstr>
      <vt:lpstr>Arial</vt:lpstr>
      <vt:lpstr>Montserrat</vt:lpstr>
      <vt:lpstr>Simple Light</vt:lpstr>
      <vt:lpstr>GraphQL</vt:lpstr>
      <vt:lpstr>What is GraphQL?</vt:lpstr>
      <vt:lpstr>Schema Definition Language (SDL)</vt:lpstr>
      <vt:lpstr>READ via Queries</vt:lpstr>
      <vt:lpstr>WRITE via Mutations: create/update/delete</vt:lpstr>
      <vt:lpstr>Realtime Updates via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cp:lastModifiedBy>SU YUAN</cp:lastModifiedBy>
  <cp:revision>3</cp:revision>
  <dcterms:modified xsi:type="dcterms:W3CDTF">2020-09-18T03:44:34Z</dcterms:modified>
</cp:coreProperties>
</file>