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e5e99c2d_2_2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4e5e99c2d_2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e5e99c2d_2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74e5e99c2d_2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e5e99c2d_2_2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74e5e99c2d_2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e5e99c2d_2_2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74e5e99c2d_2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1pPr>
            <a:lvl2pPr indent="-33655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2pPr>
            <a:lvl3pPr indent="-33655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3pPr>
            <a:lvl4pPr indent="-33655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4pPr>
            <a:lvl5pPr indent="-33655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5pPr>
            <a:lvl6pPr indent="-33655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6pPr>
            <a:lvl7pPr indent="-33655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7pPr>
            <a:lvl8pPr indent="-33655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8pPr>
            <a:lvl9pPr indent="-33655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 sz="3000"/>
              <a:t>MERKLE TREES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1525" y="463900"/>
            <a:ext cx="7794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 sz="3600"/>
              <a:t>MERKLE TREES</a:t>
            </a:r>
            <a:endParaRPr sz="36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40800" y="1093900"/>
            <a:ext cx="8525100" cy="5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Implemented based on Binary Trees.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Hash the data and then stores the data hash in the leaf nodes only.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Each node has up to 2 children.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Space efficient as it stores hashes instead of full content of the files.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Uses for data verification in distributed systems: P2P networks, Bitcoin, Git.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n" sz="2400"/>
              <a:t>Bitcoin uses it as a digital fingerprint of the entire set of transactions.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30635" y="455414"/>
            <a:ext cx="7429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 sz="3000"/>
              <a:t>MERKLE TREE</a:t>
            </a:r>
            <a:endParaRPr sz="30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01850" y="1158800"/>
            <a:ext cx="81837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To sto</a:t>
            </a:r>
            <a:r>
              <a:rPr lang="en"/>
              <a:t>re transacti</a:t>
            </a:r>
            <a:r>
              <a:rPr lang="en"/>
              <a:t>ons: A, B, and C.</a:t>
            </a:r>
            <a:endParaRPr/>
          </a:p>
          <a:p>
            <a:pPr indent="-1524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H</a:t>
            </a:r>
            <a:r>
              <a:rPr baseline="-25000" lang="en"/>
              <a:t>A</a:t>
            </a:r>
            <a:r>
              <a:rPr lang="en"/>
              <a:t> = SHA256(SHA256(Transaction A))</a:t>
            </a:r>
            <a:endParaRPr/>
          </a:p>
          <a:p>
            <a:pPr indent="-1524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H</a:t>
            </a:r>
            <a:r>
              <a:rPr baseline="-25000" lang="en"/>
              <a:t>B</a:t>
            </a:r>
            <a:r>
              <a:rPr lang="en"/>
              <a:t> = SHA256(SHA256(Transaction B))</a:t>
            </a:r>
            <a:endParaRPr/>
          </a:p>
          <a:p>
            <a:pPr indent="-1524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H</a:t>
            </a:r>
            <a:r>
              <a:rPr baseline="-25000" lang="en"/>
              <a:t>AB</a:t>
            </a:r>
            <a:r>
              <a:rPr lang="en"/>
              <a:t> = SHA256(SHA256(H</a:t>
            </a:r>
            <a:r>
              <a:rPr baseline="-25000" lang="en"/>
              <a:t>A</a:t>
            </a:r>
            <a:r>
              <a:rPr lang="en"/>
              <a:t> + H</a:t>
            </a:r>
            <a:r>
              <a:rPr baseline="-25000" lang="en"/>
              <a:t>B</a:t>
            </a:r>
            <a:r>
              <a:rPr lang="en"/>
              <a:t>))</a:t>
            </a:r>
            <a:endParaRPr/>
          </a:p>
          <a:p>
            <a:pPr indent="-1524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The process continues until there is only one node at the top, the node known as the merkle root.</a:t>
            </a:r>
            <a:endParaRPr/>
          </a:p>
          <a:p>
            <a:pPr indent="-1524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If there is an odd number of transactions, the last transaction hash will be duplicated to create an even number of leaf nodes.</a:t>
            </a:r>
            <a:endParaRPr/>
          </a:p>
          <a:p>
            <a:pPr indent="-1778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/>
              <a:t>H</a:t>
            </a:r>
            <a:r>
              <a:rPr baseline="-25000" lang="en" sz="1800"/>
              <a:t>CC</a:t>
            </a:r>
            <a:r>
              <a:rPr lang="en" sz="1800"/>
              <a:t> = SHA256(SHA256(H</a:t>
            </a:r>
            <a:r>
              <a:rPr baseline="-25000" lang="en" sz="1800"/>
              <a:t>C</a:t>
            </a:r>
            <a:r>
              <a:rPr lang="en" sz="1800"/>
              <a:t> + H</a:t>
            </a:r>
            <a:r>
              <a:rPr baseline="-25000" lang="en" sz="1800"/>
              <a:t>C</a:t>
            </a:r>
            <a:r>
              <a:rPr lang="en" sz="1800"/>
              <a:t>))</a:t>
            </a:r>
            <a:endParaRPr sz="1800"/>
          </a:p>
          <a:p>
            <a:pPr indent="-63500" lvl="1" marL="520700" rtl="0" algn="l">
              <a:lnSpc>
                <a:spcPct val="120000"/>
              </a:lnSpc>
              <a:spcBef>
                <a:spcPts val="40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17" y="841248"/>
            <a:ext cx="7665295" cy="382219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type="title"/>
          </p:nvPr>
        </p:nvSpPr>
        <p:spPr>
          <a:xfrm>
            <a:off x="693417" y="290152"/>
            <a:ext cx="7429498" cy="37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sz="2400"/>
              <a:t>FINDING A TRANSACTION (K) IN A MERKLE TREE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