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9"/>
    </p:embeddedFon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095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d6ada42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d6ada42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传输控制协议 是一种面向连接的、可靠的、基于字节流的传输层通信协议</a:t>
            </a:r>
            <a:endParaRPr lang="en-US" altLang="ja-JP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ja-JP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6ada429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6ada429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/>
              <a:t>自己理解</a:t>
            </a:r>
            <a:r>
              <a:rPr lang="zh-CN" altLang="en-US" dirty="0"/>
              <a:t>：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Step 1 (SYN) :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first step, client wants to establish a connection with server, so it sends 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segmen分割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with SYN(Synchronize Sequence Number) which informs server that client is likely to 	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start communication and with what sequence number it starts segments with</a:t>
            </a:r>
          </a:p>
          <a:p>
            <a:pPr lvl="2"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Step 2 (SYN + ACK):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Server responds to the client request with SYN-ACK signal bits set. Acknowledgement(ACK) signifies the response of segment it received and SYN signifies with what sequence number it is likely to start the segments with</a:t>
            </a:r>
          </a:p>
          <a:p>
            <a:pPr lvl="2"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Step 3 (ACK) :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final part client acknowledges the response of server and they both establish a reliable connection with which they will start the actual data transfer</a:t>
            </a:r>
          </a:p>
          <a:p>
            <a:pPr lvl="2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steps 1, 2 establish the connection parameter (sequence number) for one direction and it is acknowledged. The steps 2, 3 establish the connection parameter (sequence number) for the other direction and it is acknowledged. With these, a full-duplex communication is established.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6ada42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6ada42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a06e83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a06e837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多播 </a:t>
            </a:r>
            <a:r>
              <a:rPr lang="en-US" altLang="ja-JP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Multicast): 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多播是一种群组通信，它把信息同时传递给一组目的计算机。多播可以是一对多或多对多布置。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a4a6945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a4a6945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实际通用多播 </a:t>
            </a:r>
            <a:r>
              <a:rPr lang="en-US" altLang="ja-JP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Pragmatic General Multicast): 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它是一个可靠的多播协议</a:t>
            </a:r>
            <a:r>
              <a:rPr lang="en-US" altLang="ja-JP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PGM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提供了一种可靠、有顺序的包传输机制给多个包接收者，使其可以应用于多接收者的文件传输等场合。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is TCP (Transmission Control Protocol)?</a:t>
            </a:r>
            <a:r>
              <a:rPr lang="ja-JP" altLang="en-US"/>
              <a:t> 传输控制协议 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421125"/>
            <a:ext cx="8520600" cy="31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F00"/>
                </a:highlight>
              </a:rPr>
              <a:t>Connection-oriented</a:t>
            </a:r>
            <a:r>
              <a:rPr lang="en" dirty="0"/>
              <a:t> protocol: a connection is required before transmitting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</a:t>
            </a:r>
            <a:r>
              <a:rPr lang="en" dirty="0">
                <a:highlight>
                  <a:srgbClr val="FFFF00"/>
                </a:highlight>
              </a:rPr>
              <a:t>guarantees delivery of data </a:t>
            </a:r>
            <a:r>
              <a:rPr lang="en" dirty="0"/>
              <a:t>to the destination with </a:t>
            </a:r>
            <a:r>
              <a:rPr lang="en" dirty="0">
                <a:highlight>
                  <a:srgbClr val="FFFF00"/>
                </a:highlight>
              </a:rPr>
              <a:t>the right sequence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Supports </a:t>
            </a:r>
            <a:r>
              <a:rPr lang="en" dirty="0">
                <a:highlight>
                  <a:srgbClr val="FFFF00"/>
                </a:highlight>
              </a:rPr>
              <a:t>error checking, flow control</a:t>
            </a:r>
            <a:r>
              <a:rPr lang="en" dirty="0"/>
              <a:t>, and </a:t>
            </a:r>
            <a:r>
              <a:rPr lang="en" dirty="0">
                <a:highlight>
                  <a:srgbClr val="FFFF00"/>
                </a:highlight>
              </a:rPr>
              <a:t>acknowledgment of data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is </a:t>
            </a:r>
            <a:r>
              <a:rPr lang="en" dirty="0">
                <a:highlight>
                  <a:srgbClr val="FFFF00"/>
                </a:highlight>
              </a:rPr>
              <a:t>heavy-weight</a:t>
            </a:r>
            <a:r>
              <a:rPr lang="en" dirty="0"/>
              <a:t> and does </a:t>
            </a:r>
            <a:r>
              <a:rPr lang="en" dirty="0">
                <a:highlight>
                  <a:srgbClr val="FFFF00"/>
                </a:highlight>
              </a:rPr>
              <a:t>not support broadcasting</a:t>
            </a:r>
            <a:r>
              <a:rPr lang="en" dirty="0"/>
              <a:t>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31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3-Way Handshake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0" y="1079400"/>
            <a:ext cx="7947126" cy="39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UDP (User Datagram Protocol)?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“</a:t>
            </a:r>
            <a:r>
              <a:rPr lang="en" dirty="0">
                <a:highlight>
                  <a:srgbClr val="FFFF00"/>
                </a:highlight>
              </a:rPr>
              <a:t>unreliable</a:t>
            </a:r>
            <a:r>
              <a:rPr lang="en" dirty="0"/>
              <a:t>” or “connectionless” protocol which does not receive acknowledgements for the data it transmits.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may be dropped and may be delivered multiple times or out of order.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F00"/>
                </a:highlight>
              </a:rPr>
              <a:t>Efficient</a:t>
            </a:r>
            <a:r>
              <a:rPr lang="en" dirty="0"/>
              <a:t> for multicasting to multiple nodes.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has basic error checking mechanism using checksums.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Reliable Multicast with UDP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Adds loss detection and retransmission to UDP.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Pragmatic General Multicast (PGM)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433</Words>
  <Application>Microsoft Macintosh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Oswald</vt:lpstr>
      <vt:lpstr>Average</vt:lpstr>
      <vt:lpstr>Arial</vt:lpstr>
      <vt:lpstr>Slate</vt:lpstr>
      <vt:lpstr>TCP</vt:lpstr>
      <vt:lpstr>What is TCP (Transmission Control Protocol)? 传输控制协议 </vt:lpstr>
      <vt:lpstr>3-Way Handshake</vt:lpstr>
      <vt:lpstr>UDP</vt:lpstr>
      <vt:lpstr>What is UDP (User Datagram Protocol)?</vt:lpstr>
      <vt:lpstr>Reliable Multicast with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cp:lastModifiedBy>SU YUAN</cp:lastModifiedBy>
  <cp:revision>7</cp:revision>
  <dcterms:modified xsi:type="dcterms:W3CDTF">2020-09-15T23:31:44Z</dcterms:modified>
</cp:coreProperties>
</file>