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b3ea1a2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b3ea1a2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b3ea1a2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b3ea1a2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b3ea1a2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b3ea1a2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b3ea1a2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b3ea1a2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b3ea1a2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b3ea1a2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b3ea1a2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b3ea1a2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ZeroMQ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ZeroMQ?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library to implement messaging communication between applications and processes asynchronously.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no broker and is a lightweight and fast tool to design your own messaging systems.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way it works is quite different from other messaging systems like RabbitMQ and Kafka.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ZeroMQ Socket Types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Request/Reply Pattern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a request and receive a reply for each request.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Publish/Subscribe Pattern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Distribute data from a single process or node (publisher) to multiple recipients (subscribers).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 Pattern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Distribute data to all connected nodes.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Exclusive Pair Pattern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two peers together to form a pair.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ZeroMQ Transport Types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In-Process (INPROC)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communication transport within the same process.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Inter-Process (IPC)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communication transport between different processes within a node.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Unicast communication transport using TCP.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PGM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Multicast communication transport using PGM.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ZeroMQ Deployment Models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Client - Server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to the Http client-server communication, ZeroMQ can have either side of the link (client or server) bind and wait for connections.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client-server model, it (either client or server) elects one that is more stable as the binding side (server) and the other(s) (client) as the connecting.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Server                                                 Client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Bind -&gt; Port:8000                                Connects &lt;- Port: 8000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- Proxy - Server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solve the dynamic, unstable state problem on both ends of the communication, ZeroMQ provides a set of networking devices (utensils) that connect to two different ports and route the connections across.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Streamer</a:t>
            </a:r>
            <a:r>
              <a:rPr lang="en"/>
              <a:t>: device for pipelined parallel communications.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Forwarder</a:t>
            </a:r>
            <a:r>
              <a:rPr lang="en"/>
              <a:t>: device for pub/sub communications.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Queue</a:t>
            </a:r>
            <a:r>
              <a:rPr lang="en"/>
              <a:t>: device for request/reply communications.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Server                                        Device | Forward                                        Client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Connects ---------------------------&gt; 2 Port Binding ←------------------ Connects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