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altLang="en-IN" dirty="0" sz="2400" lang="en-US"/>
              <a:t>F</a:t>
            </a:r>
            <a:r>
              <a:rPr altLang="en-IN" dirty="0" sz="2400" lang="en-US"/>
              <a:t>A</a:t>
            </a:r>
            <a:r>
              <a:rPr altLang="en-IN" dirty="0" sz="2400" lang="en-US"/>
              <a:t>R</a:t>
            </a:r>
            <a:r>
              <a:rPr altLang="en-IN" dirty="0" sz="2400" lang="en-US"/>
              <a:t>O</a:t>
            </a:r>
            <a:r>
              <a:rPr altLang="en-IN" dirty="0" sz="2400" lang="en-US"/>
              <a:t>O</a:t>
            </a:r>
            <a:r>
              <a:rPr altLang="en-IN" dirty="0" sz="2400" lang="en-US"/>
              <a:t>K</a:t>
            </a:r>
            <a:r>
              <a:rPr altLang="en-IN" dirty="0" sz="2400" lang="en-US"/>
              <a:t> </a:t>
            </a:r>
            <a:r>
              <a:rPr altLang="en-IN" dirty="0" sz="2400" lang="en-US"/>
              <a:t>M</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altLang="en-IN" dirty="0" sz="2400" lang="en-US"/>
              <a:t>1</a:t>
            </a:r>
            <a:r>
              <a:rPr altLang="en-IN" dirty="0" sz="2400" lang="en-US"/>
              <a:t>3</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2024-03-26T21:07:22Z</dcterms:created>
  <dcterms:modified xsi:type="dcterms:W3CDTF">2024-09-10T06:20:49Z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b83830d10e58408c8694e65a24bcda1c</vt:lpwstr>
  </property>
</Properties>
</file>