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90" r:id="rId25"/>
    <p:sldId id="291" r:id="rId26"/>
    <p:sldId id="292" r:id="rId27"/>
    <p:sldId id="293" r:id="rId28"/>
    <p:sldId id="294" r:id="rId29"/>
    <p:sldId id="305" r:id="rId30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52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807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7027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61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925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3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46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4082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8129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8252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17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22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536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664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9519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4418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3254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1567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282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40563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8188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6032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00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12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123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82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57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216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015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624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39393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242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24242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39393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242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39393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242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39393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39393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530632" y="822338"/>
            <a:ext cx="1440890" cy="496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6751" y="1012219"/>
            <a:ext cx="8384896" cy="44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242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533" y="2488919"/>
            <a:ext cx="8481333" cy="4300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24242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8686" y="7076506"/>
            <a:ext cx="1869439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39393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8.png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6830" y="3298973"/>
            <a:ext cx="6969759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spc="-250" dirty="0">
                <a:solidFill>
                  <a:srgbClr val="0070C0"/>
                </a:solidFill>
                <a:latin typeface="Corbel"/>
                <a:cs typeface="Corbel"/>
              </a:rPr>
              <a:t>P</a:t>
            </a:r>
            <a:r>
              <a:rPr sz="5000" b="1" spc="-35" dirty="0">
                <a:solidFill>
                  <a:srgbClr val="0070C0"/>
                </a:solidFill>
                <a:latin typeface="Corbel"/>
                <a:cs typeface="Corbel"/>
              </a:rPr>
              <a:t>e</a:t>
            </a:r>
            <a:r>
              <a:rPr sz="5000" b="1" spc="-20" dirty="0">
                <a:solidFill>
                  <a:srgbClr val="0070C0"/>
                </a:solidFill>
                <a:latin typeface="Corbel"/>
                <a:cs typeface="Corbel"/>
              </a:rPr>
              <a:t>r</a:t>
            </a:r>
            <a:r>
              <a:rPr sz="5000" b="1" dirty="0">
                <a:solidFill>
                  <a:srgbClr val="0070C0"/>
                </a:solidFill>
                <a:latin typeface="Corbel"/>
                <a:cs typeface="Corbel"/>
              </a:rPr>
              <a:t>f</a:t>
            </a:r>
            <a:r>
              <a:rPr sz="5000" b="1" spc="-35" dirty="0">
                <a:solidFill>
                  <a:srgbClr val="0070C0"/>
                </a:solidFill>
                <a:latin typeface="Corbel"/>
                <a:cs typeface="Corbel"/>
              </a:rPr>
              <a:t>o</a:t>
            </a:r>
            <a:r>
              <a:rPr sz="5000" b="1" spc="-20" dirty="0">
                <a:solidFill>
                  <a:srgbClr val="0070C0"/>
                </a:solidFill>
                <a:latin typeface="Corbel"/>
                <a:cs typeface="Corbel"/>
              </a:rPr>
              <a:t>r</a:t>
            </a:r>
            <a:r>
              <a:rPr sz="5000" b="1" dirty="0">
                <a:solidFill>
                  <a:srgbClr val="0070C0"/>
                </a:solidFill>
                <a:latin typeface="Corbel"/>
                <a:cs typeface="Corbel"/>
              </a:rPr>
              <a:t>m</a:t>
            </a:r>
            <a:r>
              <a:rPr sz="5000" b="1" spc="-35" dirty="0">
                <a:solidFill>
                  <a:srgbClr val="0070C0"/>
                </a:solidFill>
                <a:latin typeface="Corbel"/>
                <a:cs typeface="Corbel"/>
              </a:rPr>
              <a:t>anc</a:t>
            </a:r>
            <a:r>
              <a:rPr sz="5000" b="1" spc="-30" dirty="0">
                <a:solidFill>
                  <a:srgbClr val="0070C0"/>
                </a:solidFill>
                <a:latin typeface="Corbel"/>
                <a:cs typeface="Corbel"/>
              </a:rPr>
              <a:t>e</a:t>
            </a:r>
            <a:r>
              <a:rPr sz="5000" b="1" spc="-2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5000" b="1" spc="-35" dirty="0">
                <a:solidFill>
                  <a:srgbClr val="0070C0"/>
                </a:solidFill>
                <a:latin typeface="Corbel"/>
                <a:cs typeface="Corbel"/>
              </a:rPr>
              <a:t>Eng</a:t>
            </a:r>
            <a:r>
              <a:rPr sz="5000" b="1" spc="-15" dirty="0">
                <a:solidFill>
                  <a:srgbClr val="0070C0"/>
                </a:solidFill>
                <a:latin typeface="Corbel"/>
                <a:cs typeface="Corbel"/>
              </a:rPr>
              <a:t>i</a:t>
            </a:r>
            <a:r>
              <a:rPr sz="5000" b="1" spc="-35" dirty="0">
                <a:solidFill>
                  <a:srgbClr val="0070C0"/>
                </a:solidFill>
                <a:latin typeface="Corbel"/>
                <a:cs typeface="Corbel"/>
              </a:rPr>
              <a:t>nee</a:t>
            </a:r>
            <a:r>
              <a:rPr sz="5000" b="1" spc="-15" dirty="0">
                <a:solidFill>
                  <a:srgbClr val="0070C0"/>
                </a:solidFill>
                <a:latin typeface="Corbel"/>
                <a:cs typeface="Corbel"/>
              </a:rPr>
              <a:t>ri</a:t>
            </a:r>
            <a:r>
              <a:rPr sz="5000" b="1" spc="-35" dirty="0">
                <a:solidFill>
                  <a:srgbClr val="0070C0"/>
                </a:solidFill>
                <a:latin typeface="Corbel"/>
                <a:cs typeface="Corbel"/>
              </a:rPr>
              <a:t>n</a:t>
            </a:r>
            <a:r>
              <a:rPr sz="5000" b="1" spc="-30" dirty="0">
                <a:solidFill>
                  <a:srgbClr val="0070C0"/>
                </a:solidFill>
                <a:latin typeface="Corbel"/>
                <a:cs typeface="Corbel"/>
              </a:rPr>
              <a:t>g</a:t>
            </a:r>
            <a:endParaRPr sz="5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71526" y="808006"/>
            <a:ext cx="2054860" cy="708025"/>
          </a:xfrm>
          <a:custGeom>
            <a:avLst/>
            <a:gdLst/>
            <a:ahLst/>
            <a:cxnLst/>
            <a:rect l="l" t="t" r="r" b="b"/>
            <a:pathLst>
              <a:path w="2054859" h="708025">
                <a:moveTo>
                  <a:pt x="0" y="707885"/>
                </a:moveTo>
                <a:lnTo>
                  <a:pt x="2054434" y="707885"/>
                </a:lnTo>
                <a:lnTo>
                  <a:pt x="2054434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65097" y="4166930"/>
            <a:ext cx="51314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24242"/>
                </a:solidFill>
                <a:latin typeface="Corbel"/>
                <a:cs typeface="Corbel"/>
              </a:rPr>
              <a:t>Th</a:t>
            </a:r>
            <a:r>
              <a:rPr sz="2400" spc="-15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400" spc="-18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Corbel"/>
                <a:cs typeface="Corbel"/>
              </a:rPr>
              <a:t>S</a:t>
            </a:r>
            <a:r>
              <a:rPr sz="2400" dirty="0">
                <a:solidFill>
                  <a:srgbClr val="424242"/>
                </a:solidFill>
                <a:latin typeface="Corbel"/>
                <a:cs typeface="Corbel"/>
              </a:rPr>
              <a:t>c</a:t>
            </a:r>
            <a:r>
              <a:rPr sz="2400" spc="-10" dirty="0">
                <a:solidFill>
                  <a:srgbClr val="424242"/>
                </a:solidFill>
                <a:latin typeface="Corbel"/>
                <a:cs typeface="Corbel"/>
              </a:rPr>
              <a:t>ie</a:t>
            </a:r>
            <a:r>
              <a:rPr sz="2400" dirty="0">
                <a:solidFill>
                  <a:srgbClr val="424242"/>
                </a:solidFill>
                <a:latin typeface="Corbel"/>
                <a:cs typeface="Corbel"/>
              </a:rPr>
              <a:t>nc</a:t>
            </a:r>
            <a:r>
              <a:rPr sz="2400" spc="-15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400" spc="-12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242"/>
                </a:solidFill>
                <a:latin typeface="Corbel"/>
                <a:cs typeface="Corbel"/>
              </a:rPr>
              <a:t>B</a:t>
            </a:r>
            <a:r>
              <a:rPr sz="2400" spc="-15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400" dirty="0">
                <a:solidFill>
                  <a:srgbClr val="424242"/>
                </a:solidFill>
                <a:latin typeface="Corbel"/>
                <a:cs typeface="Corbel"/>
              </a:rPr>
              <a:t>h</a:t>
            </a:r>
            <a:r>
              <a:rPr sz="2400" spc="-10" dirty="0">
                <a:solidFill>
                  <a:srgbClr val="424242"/>
                </a:solidFill>
                <a:latin typeface="Corbel"/>
                <a:cs typeface="Corbel"/>
              </a:rPr>
              <a:t>i</a:t>
            </a:r>
            <a:r>
              <a:rPr sz="2400" dirty="0">
                <a:solidFill>
                  <a:srgbClr val="424242"/>
                </a:solidFill>
                <a:latin typeface="Corbel"/>
                <a:cs typeface="Corbel"/>
              </a:rPr>
              <a:t>n</a:t>
            </a:r>
            <a:r>
              <a:rPr sz="2400" spc="-15" dirty="0">
                <a:solidFill>
                  <a:srgbClr val="424242"/>
                </a:solidFill>
                <a:latin typeface="Corbel"/>
                <a:cs typeface="Corbel"/>
              </a:rPr>
              <a:t>d</a:t>
            </a:r>
            <a:r>
              <a:rPr sz="2400" spc="-12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424242"/>
                </a:solidFill>
                <a:latin typeface="Corbel"/>
                <a:cs typeface="Corbel"/>
              </a:rPr>
              <a:t>P</a:t>
            </a:r>
            <a:r>
              <a:rPr sz="2400" spc="-10" dirty="0">
                <a:solidFill>
                  <a:srgbClr val="424242"/>
                </a:solidFill>
                <a:latin typeface="Corbel"/>
                <a:cs typeface="Corbel"/>
              </a:rPr>
              <a:t>erf</a:t>
            </a:r>
            <a:r>
              <a:rPr sz="2400" dirty="0">
                <a:solidFill>
                  <a:srgbClr val="424242"/>
                </a:solidFill>
                <a:latin typeface="Corbel"/>
                <a:cs typeface="Corbel"/>
              </a:rPr>
              <a:t>o</a:t>
            </a:r>
            <a:r>
              <a:rPr sz="2400" spc="-15" dirty="0">
                <a:solidFill>
                  <a:srgbClr val="424242"/>
                </a:solidFill>
                <a:latin typeface="Corbel"/>
                <a:cs typeface="Corbel"/>
              </a:rPr>
              <a:t>rm</a:t>
            </a:r>
            <a:r>
              <a:rPr sz="2400" spc="-20" dirty="0">
                <a:solidFill>
                  <a:srgbClr val="424242"/>
                </a:solidFill>
                <a:latin typeface="Corbel"/>
                <a:cs typeface="Corbel"/>
              </a:rPr>
              <a:t>a</a:t>
            </a:r>
            <a:r>
              <a:rPr sz="2400" dirty="0">
                <a:solidFill>
                  <a:srgbClr val="424242"/>
                </a:solidFill>
                <a:latin typeface="Corbel"/>
                <a:cs typeface="Corbel"/>
              </a:rPr>
              <a:t>nc</a:t>
            </a:r>
            <a:r>
              <a:rPr sz="2400" spc="-15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400" spc="-28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400" spc="-155" dirty="0" smtClean="0">
                <a:solidFill>
                  <a:srgbClr val="424242"/>
                </a:solidFill>
                <a:latin typeface="Corbel"/>
                <a:cs typeface="Corbel"/>
              </a:rPr>
              <a:t>T</a:t>
            </a:r>
            <a:r>
              <a:rPr sz="2400" spc="-15" dirty="0" smtClean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400" dirty="0" smtClean="0">
                <a:solidFill>
                  <a:srgbClr val="424242"/>
                </a:solidFill>
                <a:latin typeface="Corbel"/>
                <a:cs typeface="Corbel"/>
              </a:rPr>
              <a:t>st</a:t>
            </a:r>
            <a:r>
              <a:rPr sz="2400" spc="-10" dirty="0" smtClean="0">
                <a:solidFill>
                  <a:srgbClr val="424242"/>
                </a:solidFill>
                <a:latin typeface="Corbel"/>
                <a:cs typeface="Corbel"/>
              </a:rPr>
              <a:t>i</a:t>
            </a:r>
            <a:r>
              <a:rPr sz="2400" dirty="0" smtClean="0">
                <a:solidFill>
                  <a:srgbClr val="424242"/>
                </a:solidFill>
                <a:latin typeface="Corbel"/>
                <a:cs typeface="Corbel"/>
              </a:rPr>
              <a:t>n</a:t>
            </a:r>
            <a:r>
              <a:rPr sz="2400" spc="-15" dirty="0" smtClean="0">
                <a:solidFill>
                  <a:srgbClr val="424242"/>
                </a:solidFill>
                <a:latin typeface="Corbel"/>
                <a:cs typeface="Corbel"/>
              </a:rPr>
              <a:t>g</a:t>
            </a:r>
            <a:endParaRPr lang="en-US" sz="2400" spc="-15" dirty="0" smtClean="0">
              <a:solidFill>
                <a:srgbClr val="424242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424242"/>
                </a:solidFill>
                <a:latin typeface="Corbel"/>
                <a:cs typeface="Corbel"/>
              </a:rPr>
              <a:t>By :- M Farooq Rasheed</a:t>
            </a:r>
          </a:p>
          <a:p>
            <a:pPr marL="12700">
              <a:lnSpc>
                <a:spcPct val="100000"/>
              </a:lnSpc>
            </a:pPr>
            <a:endParaRPr sz="2400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5750" y="6607314"/>
            <a:ext cx="2054860" cy="708025"/>
          </a:xfrm>
          <a:custGeom>
            <a:avLst/>
            <a:gdLst/>
            <a:ahLst/>
            <a:cxnLst/>
            <a:rect l="l" t="t" r="r" b="b"/>
            <a:pathLst>
              <a:path w="2054859" h="708025">
                <a:moveTo>
                  <a:pt x="0" y="707885"/>
                </a:moveTo>
                <a:lnTo>
                  <a:pt x="2054434" y="707885"/>
                </a:lnTo>
                <a:lnTo>
                  <a:pt x="2054434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5750" y="6607314"/>
            <a:ext cx="2054860" cy="708025"/>
          </a:xfrm>
          <a:custGeom>
            <a:avLst/>
            <a:gdLst/>
            <a:ahLst/>
            <a:cxnLst/>
            <a:rect l="l" t="t" r="r" b="b"/>
            <a:pathLst>
              <a:path w="2054859" h="708025">
                <a:moveTo>
                  <a:pt x="0" y="707885"/>
                </a:moveTo>
                <a:lnTo>
                  <a:pt x="2054434" y="707885"/>
                </a:lnTo>
                <a:lnTo>
                  <a:pt x="2054434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188" y="457193"/>
            <a:ext cx="9143996" cy="6492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70157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70157"/>
            <a:ext cx="9143996" cy="6857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8686" y="72289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47593" y="444255"/>
            <a:ext cx="1752599" cy="698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5750" y="6607314"/>
            <a:ext cx="2054860" cy="708025"/>
          </a:xfrm>
          <a:custGeom>
            <a:avLst/>
            <a:gdLst/>
            <a:ahLst/>
            <a:cxnLst/>
            <a:rect l="l" t="t" r="r" b="b"/>
            <a:pathLst>
              <a:path w="2054859" h="708025">
                <a:moveTo>
                  <a:pt x="0" y="707885"/>
                </a:moveTo>
                <a:lnTo>
                  <a:pt x="2054434" y="707885"/>
                </a:lnTo>
                <a:lnTo>
                  <a:pt x="2054434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486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</a:t>
            </a:r>
            <a:r>
              <a:rPr spc="-20" dirty="0"/>
              <a:t>a</a:t>
            </a:r>
            <a:r>
              <a:rPr spc="-15" dirty="0"/>
              <a:t>re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/>
              <a:t>Connec</a:t>
            </a:r>
            <a:r>
              <a:rPr spc="-10" dirty="0"/>
              <a:t>ti</a:t>
            </a:r>
            <a:r>
              <a:rPr dirty="0"/>
              <a:t>on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15" dirty="0"/>
              <a:t>or</a:t>
            </a:r>
            <a:r>
              <a:rPr spc="-20" dirty="0"/>
              <a:t>ta</a:t>
            </a:r>
            <a:r>
              <a:rPr spc="-10"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6751" y="1993526"/>
            <a:ext cx="3398520" cy="153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Clr>
                <a:srgbClr val="424242"/>
              </a:buClr>
              <a:buFont typeface="Arial"/>
              <a:buChar char="•"/>
              <a:tabLst>
                <a:tab pos="246379" algn="l"/>
              </a:tabLst>
            </a:pP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Lists</a:t>
            </a:r>
            <a:r>
              <a:rPr sz="2100" spc="-20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Art</a:t>
            </a:r>
            <a:r>
              <a:rPr sz="2100" spc="-5" dirty="0">
                <a:solidFill>
                  <a:srgbClr val="424242"/>
                </a:solidFill>
                <a:latin typeface="Corbel"/>
                <a:cs typeface="Corbel"/>
              </a:rPr>
              <a:t>i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c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le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s</a:t>
            </a:r>
            <a:endParaRPr sz="2100">
              <a:latin typeface="Corbel"/>
              <a:cs typeface="Corbel"/>
            </a:endParaRPr>
          </a:p>
          <a:p>
            <a:pPr marL="245745" indent="-233045">
              <a:lnSpc>
                <a:spcPct val="100000"/>
              </a:lnSpc>
              <a:spcBef>
                <a:spcPts val="680"/>
              </a:spcBef>
              <a:buClr>
                <a:srgbClr val="424242"/>
              </a:buClr>
              <a:buFont typeface="Arial"/>
              <a:buChar char="•"/>
              <a:tabLst>
                <a:tab pos="246379" algn="l"/>
              </a:tabLst>
            </a:pP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Lists</a:t>
            </a:r>
            <a:r>
              <a:rPr sz="2100" spc="-19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Gui</a:t>
            </a:r>
            <a:r>
              <a:rPr sz="2100" spc="-20" dirty="0">
                <a:solidFill>
                  <a:srgbClr val="424242"/>
                </a:solidFill>
                <a:latin typeface="Corbel"/>
                <a:cs typeface="Corbel"/>
              </a:rPr>
              <a:t>d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s</a:t>
            </a:r>
            <a:endParaRPr sz="2100">
              <a:latin typeface="Corbel"/>
              <a:cs typeface="Corbel"/>
            </a:endParaRPr>
          </a:p>
          <a:p>
            <a:pPr marL="245745" indent="-233045">
              <a:lnSpc>
                <a:spcPct val="100000"/>
              </a:lnSpc>
              <a:spcBef>
                <a:spcPts val="680"/>
              </a:spcBef>
              <a:buClr>
                <a:srgbClr val="424242"/>
              </a:buClr>
              <a:buFont typeface="Arial"/>
              <a:buChar char="•"/>
              <a:tabLst>
                <a:tab pos="246379" algn="l"/>
              </a:tabLst>
            </a:pP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H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elpful</a:t>
            </a:r>
            <a:r>
              <a:rPr sz="2100" spc="-10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re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so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u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rc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s</a:t>
            </a:r>
            <a:r>
              <a:rPr sz="2100" spc="-10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f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o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r</a:t>
            </a:r>
            <a:r>
              <a:rPr sz="2100" spc="-25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Vi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s</a:t>
            </a:r>
            <a:r>
              <a:rPr sz="2100" spc="-5" dirty="0">
                <a:solidFill>
                  <a:srgbClr val="424242"/>
                </a:solidFill>
                <a:latin typeface="Corbel"/>
                <a:cs typeface="Corbel"/>
              </a:rPr>
              <a:t>i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tors</a:t>
            </a:r>
            <a:endParaRPr sz="2100">
              <a:latin typeface="Corbel"/>
              <a:cs typeface="Corbel"/>
            </a:endParaRPr>
          </a:p>
          <a:p>
            <a:pPr marL="245745" indent="-233045">
              <a:lnSpc>
                <a:spcPct val="100000"/>
              </a:lnSpc>
              <a:spcBef>
                <a:spcPts val="780"/>
              </a:spcBef>
              <a:buClr>
                <a:srgbClr val="424242"/>
              </a:buClr>
              <a:buFont typeface="Arial"/>
              <a:buChar char="•"/>
              <a:tabLst>
                <a:tab pos="246379" algn="l"/>
              </a:tabLst>
            </a:pP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F</a:t>
            </a:r>
            <a:r>
              <a:rPr sz="2100" spc="-5" dirty="0">
                <a:solidFill>
                  <a:srgbClr val="424242"/>
                </a:solidFill>
                <a:latin typeface="Corbel"/>
                <a:cs typeface="Corbel"/>
              </a:rPr>
              <a:t>ill</a:t>
            </a:r>
            <a:r>
              <a:rPr sz="2100" spc="-10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up</a:t>
            </a:r>
            <a:r>
              <a:rPr sz="2100" spc="-10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a</a:t>
            </a:r>
            <a:r>
              <a:rPr sz="2100" spc="-10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f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o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rm</a:t>
            </a:r>
            <a:r>
              <a:rPr sz="2100" spc="-10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to</a:t>
            </a:r>
            <a:r>
              <a:rPr sz="2100" spc="-10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re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c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eive</a:t>
            </a:r>
            <a:r>
              <a:rPr sz="2100" spc="-10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h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elp</a:t>
            </a:r>
            <a:endParaRPr sz="21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71526" y="808006"/>
            <a:ext cx="2054860" cy="708025"/>
          </a:xfrm>
          <a:custGeom>
            <a:avLst/>
            <a:gdLst/>
            <a:ahLst/>
            <a:cxnLst/>
            <a:rect l="l" t="t" r="r" b="b"/>
            <a:pathLst>
              <a:path w="2054859" h="708025">
                <a:moveTo>
                  <a:pt x="0" y="707885"/>
                </a:moveTo>
                <a:lnTo>
                  <a:pt x="2054434" y="707885"/>
                </a:lnTo>
                <a:lnTo>
                  <a:pt x="2054434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3578" y="1515892"/>
            <a:ext cx="8234680" cy="1905"/>
          </a:xfrm>
          <a:custGeom>
            <a:avLst/>
            <a:gdLst/>
            <a:ahLst/>
            <a:cxnLst/>
            <a:rect l="l" t="t" r="r" b="b"/>
            <a:pathLst>
              <a:path w="8234680" h="1905">
                <a:moveTo>
                  <a:pt x="0" y="0"/>
                </a:moveTo>
                <a:lnTo>
                  <a:pt x="8234257" y="1584"/>
                </a:lnTo>
              </a:path>
            </a:pathLst>
          </a:custGeom>
          <a:ln w="12700">
            <a:solidFill>
              <a:srgbClr val="5454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6041" y="1765947"/>
            <a:ext cx="5334121" cy="4470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5750" y="6607314"/>
            <a:ext cx="2054860" cy="708025"/>
          </a:xfrm>
          <a:custGeom>
            <a:avLst/>
            <a:gdLst/>
            <a:ahLst/>
            <a:cxnLst/>
            <a:rect l="l" t="t" r="r" b="b"/>
            <a:pathLst>
              <a:path w="2054859" h="708025">
                <a:moveTo>
                  <a:pt x="0" y="707885"/>
                </a:moveTo>
                <a:lnTo>
                  <a:pt x="2054434" y="707885"/>
                </a:lnTo>
                <a:lnTo>
                  <a:pt x="2054434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5750" y="6607314"/>
            <a:ext cx="2054860" cy="708025"/>
          </a:xfrm>
          <a:custGeom>
            <a:avLst/>
            <a:gdLst/>
            <a:ahLst/>
            <a:cxnLst/>
            <a:rect l="l" t="t" r="r" b="b"/>
            <a:pathLst>
              <a:path w="2054859" h="708025">
                <a:moveTo>
                  <a:pt x="0" y="707885"/>
                </a:moveTo>
                <a:lnTo>
                  <a:pt x="2054434" y="707885"/>
                </a:lnTo>
                <a:lnTo>
                  <a:pt x="2054434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188" y="1509552"/>
            <a:ext cx="9144005" cy="14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6188" y="457193"/>
            <a:ext cx="9143996" cy="64928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5750" y="6242185"/>
            <a:ext cx="2054860" cy="708025"/>
          </a:xfrm>
          <a:custGeom>
            <a:avLst/>
            <a:gdLst/>
            <a:ahLst/>
            <a:cxnLst/>
            <a:rect l="l" t="t" r="r" b="b"/>
            <a:pathLst>
              <a:path w="2054859" h="708025">
                <a:moveTo>
                  <a:pt x="0" y="707885"/>
                </a:moveTo>
                <a:lnTo>
                  <a:pt x="2054434" y="707885"/>
                </a:lnTo>
                <a:lnTo>
                  <a:pt x="2054434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5750" y="6607314"/>
            <a:ext cx="2054860" cy="708025"/>
          </a:xfrm>
          <a:custGeom>
            <a:avLst/>
            <a:gdLst/>
            <a:ahLst/>
            <a:cxnLst/>
            <a:rect l="l" t="t" r="r" b="b"/>
            <a:pathLst>
              <a:path w="2054859" h="708025">
                <a:moveTo>
                  <a:pt x="0" y="707885"/>
                </a:moveTo>
                <a:lnTo>
                  <a:pt x="2054434" y="707885"/>
                </a:lnTo>
                <a:lnTo>
                  <a:pt x="2054434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3083" y="987259"/>
            <a:ext cx="7950189" cy="2226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5750" y="6607314"/>
            <a:ext cx="2054860" cy="708025"/>
          </a:xfrm>
          <a:custGeom>
            <a:avLst/>
            <a:gdLst/>
            <a:ahLst/>
            <a:cxnLst/>
            <a:rect l="l" t="t" r="r" b="b"/>
            <a:pathLst>
              <a:path w="2054859" h="708025">
                <a:moveTo>
                  <a:pt x="0" y="707885"/>
                </a:moveTo>
                <a:lnTo>
                  <a:pt x="2054434" y="707885"/>
                </a:lnTo>
                <a:lnTo>
                  <a:pt x="2054434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0538" y="1155710"/>
            <a:ext cx="8115296" cy="2057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5750" y="6607314"/>
            <a:ext cx="2054860" cy="708025"/>
          </a:xfrm>
          <a:custGeom>
            <a:avLst/>
            <a:gdLst/>
            <a:ahLst/>
            <a:cxnLst/>
            <a:rect l="l" t="t" r="r" b="b"/>
            <a:pathLst>
              <a:path w="2054859" h="708025">
                <a:moveTo>
                  <a:pt x="0" y="707885"/>
                </a:moveTo>
                <a:lnTo>
                  <a:pt x="2054434" y="707885"/>
                </a:lnTo>
                <a:lnTo>
                  <a:pt x="2054434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1133" y="1162044"/>
            <a:ext cx="8674089" cy="1816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8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Rig</a:t>
            </a:r>
            <a:r>
              <a:rPr dirty="0"/>
              <a:t>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erved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Not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</a:t>
            </a:r>
            <a:r>
              <a:rPr dirty="0"/>
              <a:t>st</a:t>
            </a:r>
            <a:r>
              <a:rPr spc="-5" dirty="0"/>
              <a:t>ribu</a:t>
            </a:r>
            <a:r>
              <a:rPr dirty="0"/>
              <a:t>t</a:t>
            </a:r>
            <a:r>
              <a:rPr spc="-5" dirty="0"/>
              <a:t>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188" y="457193"/>
            <a:ext cx="9143996" cy="6492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188" y="457193"/>
            <a:ext cx="9143996" cy="6492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188" y="457193"/>
            <a:ext cx="9143996" cy="6645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5750" y="6394585"/>
            <a:ext cx="2054860" cy="708025"/>
          </a:xfrm>
          <a:custGeom>
            <a:avLst/>
            <a:gdLst/>
            <a:ahLst/>
            <a:cxnLst/>
            <a:rect l="l" t="t" r="r" b="b"/>
            <a:pathLst>
              <a:path w="2054859" h="708025">
                <a:moveTo>
                  <a:pt x="0" y="707885"/>
                </a:moveTo>
                <a:lnTo>
                  <a:pt x="2054434" y="707885"/>
                </a:lnTo>
                <a:lnTo>
                  <a:pt x="2054434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188" y="457193"/>
            <a:ext cx="9143996" cy="6492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188" y="457193"/>
            <a:ext cx="9143996" cy="6492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188" y="457200"/>
            <a:ext cx="914399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29" dirty="0"/>
              <a:t>T</a:t>
            </a:r>
            <a:r>
              <a:rPr sz="3000" spc="-20" dirty="0"/>
              <a:t>e</a:t>
            </a:r>
            <a:r>
              <a:rPr sz="3000" dirty="0"/>
              <a:t>s</a:t>
            </a:r>
            <a:r>
              <a:rPr sz="3000" spc="-10" dirty="0"/>
              <a:t>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/>
              <a:t>M</a:t>
            </a:r>
            <a:r>
              <a:rPr sz="3000" spc="-20" dirty="0"/>
              <a:t>e</a:t>
            </a:r>
            <a:r>
              <a:rPr sz="3000" spc="-15" dirty="0"/>
              <a:t>thodol</a:t>
            </a:r>
            <a:r>
              <a:rPr sz="3000" dirty="0"/>
              <a:t>ogy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314" y="1993626"/>
            <a:ext cx="3092450" cy="234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335" dirty="0">
                <a:solidFill>
                  <a:srgbClr val="424242"/>
                </a:solidFill>
                <a:latin typeface="Wingdings"/>
                <a:cs typeface="Wingdings"/>
              </a:rPr>
              <a:t>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I</a:t>
            </a:r>
            <a:r>
              <a:rPr sz="2100" spc="-20" dirty="0">
                <a:solidFill>
                  <a:srgbClr val="424242"/>
                </a:solidFill>
                <a:latin typeface="Corbel"/>
                <a:cs typeface="Corbel"/>
              </a:rPr>
              <a:t>d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nt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if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y</a:t>
            </a:r>
            <a:r>
              <a:rPr sz="2100" spc="-25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135" dirty="0">
                <a:solidFill>
                  <a:srgbClr val="424242"/>
                </a:solidFill>
                <a:latin typeface="Corbel"/>
                <a:cs typeface="Corbel"/>
              </a:rPr>
              <a:t>T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st</a:t>
            </a:r>
            <a:r>
              <a:rPr sz="2100" spc="-10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En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vi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ron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me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nt</a:t>
            </a:r>
            <a:endParaRPr sz="21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100" spc="-335" dirty="0">
                <a:solidFill>
                  <a:srgbClr val="424242"/>
                </a:solidFill>
                <a:latin typeface="Wingdings"/>
                <a:cs typeface="Wingdings"/>
              </a:rPr>
              <a:t>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Se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t</a:t>
            </a:r>
            <a:r>
              <a:rPr sz="2100" spc="-10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95" dirty="0">
                <a:solidFill>
                  <a:srgbClr val="424242"/>
                </a:solidFill>
                <a:latin typeface="Corbel"/>
                <a:cs typeface="Corbel"/>
              </a:rPr>
              <a:t>P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erf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o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rm</a:t>
            </a:r>
            <a:r>
              <a:rPr sz="2100" spc="-20" dirty="0">
                <a:solidFill>
                  <a:srgbClr val="424242"/>
                </a:solidFill>
                <a:latin typeface="Corbel"/>
                <a:cs typeface="Corbel"/>
              </a:rPr>
              <a:t>a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nc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100" spc="-19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C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ri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t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eria</a:t>
            </a:r>
            <a:endParaRPr sz="21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100" spc="-335" dirty="0">
                <a:solidFill>
                  <a:srgbClr val="424242"/>
                </a:solidFill>
                <a:latin typeface="Wingdings"/>
                <a:cs typeface="Wingdings"/>
              </a:rPr>
              <a:t>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De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s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ig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n</a:t>
            </a:r>
            <a:r>
              <a:rPr sz="2100" spc="-22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100" dirty="0">
                <a:solidFill>
                  <a:srgbClr val="424242"/>
                </a:solidFill>
                <a:latin typeface="Corbel"/>
                <a:cs typeface="Corbel"/>
              </a:rPr>
              <a:t>W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o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rk</a:t>
            </a:r>
            <a:r>
              <a:rPr sz="2100" spc="-10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F</a:t>
            </a:r>
            <a:r>
              <a:rPr sz="2100" spc="-5" dirty="0">
                <a:solidFill>
                  <a:srgbClr val="424242"/>
                </a:solidFill>
                <a:latin typeface="Corbel"/>
                <a:cs typeface="Corbel"/>
              </a:rPr>
              <a:t>l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o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w</a:t>
            </a:r>
            <a:endParaRPr sz="21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100" spc="-335" dirty="0">
                <a:solidFill>
                  <a:srgbClr val="424242"/>
                </a:solidFill>
                <a:latin typeface="Wingdings"/>
                <a:cs typeface="Wingdings"/>
              </a:rPr>
              <a:t></a:t>
            </a:r>
            <a:r>
              <a:rPr sz="2100" spc="-150" dirty="0">
                <a:solidFill>
                  <a:srgbClr val="424242"/>
                </a:solidFill>
                <a:latin typeface="Corbel"/>
                <a:cs typeface="Corbel"/>
              </a:rPr>
              <a:t>T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st</a:t>
            </a:r>
            <a:r>
              <a:rPr sz="2100" spc="-10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Impleme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nt</a:t>
            </a:r>
            <a:r>
              <a:rPr sz="2100" spc="-20" dirty="0">
                <a:solidFill>
                  <a:srgbClr val="424242"/>
                </a:solidFill>
                <a:latin typeface="Corbel"/>
                <a:cs typeface="Corbel"/>
              </a:rPr>
              <a:t>a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t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i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on</a:t>
            </a:r>
            <a:endParaRPr sz="21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100" spc="-335" dirty="0">
                <a:solidFill>
                  <a:srgbClr val="424242"/>
                </a:solidFill>
                <a:latin typeface="Wingdings"/>
                <a:cs typeface="Wingdings"/>
              </a:rPr>
              <a:t></a:t>
            </a:r>
            <a:r>
              <a:rPr sz="2100" spc="-150" dirty="0">
                <a:solidFill>
                  <a:srgbClr val="424242"/>
                </a:solidFill>
                <a:latin typeface="Corbel"/>
                <a:cs typeface="Corbel"/>
              </a:rPr>
              <a:t>T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st</a:t>
            </a:r>
            <a:r>
              <a:rPr sz="2100" spc="-10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100" spc="-5" dirty="0">
                <a:solidFill>
                  <a:srgbClr val="424242"/>
                </a:solidFill>
                <a:latin typeface="Corbel"/>
                <a:cs typeface="Corbel"/>
              </a:rPr>
              <a:t>x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c</a:t>
            </a:r>
            <a:r>
              <a:rPr sz="2100" spc="-15" dirty="0">
                <a:solidFill>
                  <a:srgbClr val="424242"/>
                </a:solidFill>
                <a:latin typeface="Corbel"/>
                <a:cs typeface="Corbel"/>
              </a:rPr>
              <a:t>u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t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i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on</a:t>
            </a:r>
            <a:endParaRPr sz="21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100" spc="-335" dirty="0">
                <a:solidFill>
                  <a:srgbClr val="424242"/>
                </a:solidFill>
                <a:latin typeface="Wingdings"/>
                <a:cs typeface="Wingdings"/>
              </a:rPr>
              <a:t>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An</a:t>
            </a:r>
            <a:r>
              <a:rPr sz="2100" spc="-5" dirty="0">
                <a:solidFill>
                  <a:srgbClr val="424242"/>
                </a:solidFill>
                <a:latin typeface="Corbel"/>
                <a:cs typeface="Corbel"/>
              </a:rPr>
              <a:t>a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lyze</a:t>
            </a:r>
            <a:r>
              <a:rPr sz="2100" spc="-11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60" dirty="0">
                <a:solidFill>
                  <a:srgbClr val="424242"/>
                </a:solidFill>
                <a:latin typeface="Corbel"/>
                <a:cs typeface="Corbel"/>
              </a:rPr>
              <a:t>R</a:t>
            </a:r>
            <a:r>
              <a:rPr sz="2100" spc="-20" dirty="0">
                <a:solidFill>
                  <a:srgbClr val="424242"/>
                </a:solidFill>
                <a:latin typeface="Corbel"/>
                <a:cs typeface="Corbel"/>
              </a:rPr>
              <a:t>e</a:t>
            </a:r>
            <a:r>
              <a:rPr sz="2100" spc="-10" dirty="0">
                <a:solidFill>
                  <a:srgbClr val="424242"/>
                </a:solidFill>
                <a:latin typeface="Corbel"/>
                <a:cs typeface="Corbel"/>
              </a:rPr>
              <a:t>s</a:t>
            </a:r>
            <a:r>
              <a:rPr sz="2100" spc="-20" dirty="0">
                <a:solidFill>
                  <a:srgbClr val="424242"/>
                </a:solidFill>
                <a:latin typeface="Corbel"/>
                <a:cs typeface="Corbel"/>
              </a:rPr>
              <a:t>u</a:t>
            </a:r>
            <a:r>
              <a:rPr sz="2100" dirty="0">
                <a:solidFill>
                  <a:srgbClr val="424242"/>
                </a:solidFill>
                <a:latin typeface="Corbel"/>
                <a:cs typeface="Corbel"/>
              </a:rPr>
              <a:t>lts</a:t>
            </a:r>
            <a:endParaRPr sz="21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71526" y="808006"/>
            <a:ext cx="2054860" cy="708025"/>
          </a:xfrm>
          <a:custGeom>
            <a:avLst/>
            <a:gdLst/>
            <a:ahLst/>
            <a:cxnLst/>
            <a:rect l="l" t="t" r="r" b="b"/>
            <a:pathLst>
              <a:path w="2054859" h="708025">
                <a:moveTo>
                  <a:pt x="0" y="707885"/>
                </a:moveTo>
                <a:lnTo>
                  <a:pt x="2054434" y="707885"/>
                </a:lnTo>
                <a:lnTo>
                  <a:pt x="2054434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3578" y="1515892"/>
            <a:ext cx="8234680" cy="1905"/>
          </a:xfrm>
          <a:custGeom>
            <a:avLst/>
            <a:gdLst/>
            <a:ahLst/>
            <a:cxnLst/>
            <a:rect l="l" t="t" r="r" b="b"/>
            <a:pathLst>
              <a:path w="8234680" h="1905">
                <a:moveTo>
                  <a:pt x="0" y="0"/>
                </a:moveTo>
                <a:lnTo>
                  <a:pt x="8234257" y="1584"/>
                </a:lnTo>
              </a:path>
            </a:pathLst>
          </a:custGeom>
          <a:ln w="12700">
            <a:solidFill>
              <a:srgbClr val="54545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47593" y="457209"/>
            <a:ext cx="1752599" cy="698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6286" y="7076506"/>
            <a:ext cx="186943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ll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Rig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hts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solidFill>
                  <a:srgbClr val="939393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erved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–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39393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Not</a:t>
            </a:r>
            <a:r>
              <a:rPr sz="900" spc="-45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Di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st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ribu</a:t>
            </a:r>
            <a:r>
              <a:rPr sz="900" dirty="0">
                <a:solidFill>
                  <a:srgbClr val="939393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939393"/>
                </a:solidFill>
                <a:latin typeface="Corbel"/>
                <a:cs typeface="Corbel"/>
              </a:rPr>
              <a:t>e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92" y="532199"/>
            <a:ext cx="1905000" cy="5357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382</Words>
  <Application>Microsoft Office PowerPoint</Application>
  <PresentationFormat>Custom</PresentationFormat>
  <Paragraphs>62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Care Connection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DELL</cp:lastModifiedBy>
  <cp:revision>8</cp:revision>
  <dcterms:created xsi:type="dcterms:W3CDTF">2017-04-17T12:07:52Z</dcterms:created>
  <dcterms:modified xsi:type="dcterms:W3CDTF">2018-12-26T15:41:00Z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2017-04-17T00:00:00Z</vt:filetime>
  </property>
  <property fmtid="{D5CDD505-2E9C-101B-9397-08002B2CF9AE}" pid="3" name="LastSaved">
    <vt:filetime>2017-04-17T00:00:00Z</vt:filetime>
  </property>
</Properties>
</file>