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DC6A-5D34-45C3-8ABD-CBFDB19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925" y="2514600"/>
            <a:ext cx="9890974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Network Analysis Of Languages in the Sub-Continent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DE013-C161-4D8D-AA85-86E67DA43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By:</a:t>
            </a:r>
          </a:p>
          <a:p>
            <a:r>
              <a:rPr lang="en-GB" dirty="0"/>
              <a:t>Anisa Aisha Ahmed (aa04049)</a:t>
            </a:r>
          </a:p>
          <a:p>
            <a:r>
              <a:rPr lang="en-GB" dirty="0"/>
              <a:t>Farooq Abdul Rehman (fr04020)</a:t>
            </a:r>
          </a:p>
        </p:txBody>
      </p:sp>
    </p:spTree>
    <p:extLst>
      <p:ext uri="{BB962C8B-B14F-4D97-AF65-F5344CB8AC3E}">
        <p14:creationId xmlns:p14="http://schemas.microsoft.com/office/powerpoint/2010/main" val="39396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CDF-E7E4-4240-A0E3-1893CA85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3D6D-1BAC-4635-A781-C867ABD6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How related are the languages that exist in the sub-continent?</a:t>
            </a:r>
          </a:p>
          <a:p>
            <a:pPr lvl="1"/>
            <a:r>
              <a:rPr lang="en-GB" sz="1800" dirty="0"/>
              <a:t>We will be focusing on Persian, Arabic, Sanskrit, Hindustani (Hindi and Urdu) languages.</a:t>
            </a:r>
          </a:p>
          <a:p>
            <a:r>
              <a:rPr lang="en-GB" sz="2000" dirty="0"/>
              <a:t>How did these languages originate?</a:t>
            </a:r>
          </a:p>
          <a:p>
            <a:pPr lvl="1"/>
            <a:r>
              <a:rPr lang="en-GB" sz="1800" dirty="0"/>
              <a:t>Which language was the oldest among these languages?</a:t>
            </a:r>
          </a:p>
          <a:p>
            <a:pPr lvl="1"/>
            <a:r>
              <a:rPr lang="en-GB" sz="1800" dirty="0"/>
              <a:t>How did the evolution of languages take place?</a:t>
            </a:r>
          </a:p>
        </p:txBody>
      </p:sp>
    </p:spTree>
    <p:extLst>
      <p:ext uri="{BB962C8B-B14F-4D97-AF65-F5344CB8AC3E}">
        <p14:creationId xmlns:p14="http://schemas.microsoft.com/office/powerpoint/2010/main" val="292546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69F7-79E1-44CC-B8D7-C7935BF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Nodes and Entity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33A1-D552-4C9D-AF24-FB3F668D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Nodes represent words of various languages.</a:t>
            </a:r>
          </a:p>
          <a:p>
            <a:r>
              <a:rPr lang="en-GB" sz="2000" dirty="0"/>
              <a:t>Relations represent the inter-connectedness of languages.</a:t>
            </a:r>
          </a:p>
          <a:p>
            <a:r>
              <a:rPr lang="en-GB" sz="2000" dirty="0"/>
              <a:t>We examine the inter-connectedness of languages on the basis of two factors.</a:t>
            </a:r>
          </a:p>
          <a:p>
            <a:pPr lvl="1"/>
            <a:r>
              <a:rPr lang="en-GB" sz="1800" dirty="0"/>
              <a:t>Relations representing the similarity in meaning of words.</a:t>
            </a:r>
          </a:p>
          <a:p>
            <a:pPr lvl="1"/>
            <a:r>
              <a:rPr lang="en-GB" sz="1800" dirty="0"/>
              <a:t>Relations representing the origin of words, that is, hierarchical relation where the origin of word is indicated.</a:t>
            </a:r>
          </a:p>
        </p:txBody>
      </p:sp>
    </p:spTree>
    <p:extLst>
      <p:ext uri="{BB962C8B-B14F-4D97-AF65-F5344CB8AC3E}">
        <p14:creationId xmlns:p14="http://schemas.microsoft.com/office/powerpoint/2010/main" val="635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1B2-C048-44C8-93A6-4036EB4E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for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89D7-EFDE-4A22-9899-22605A25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Our main sources of data collection are different etymological dictionaries.</a:t>
            </a:r>
          </a:p>
          <a:p>
            <a:pPr lvl="1"/>
            <a:r>
              <a:rPr lang="en-GB" sz="1800" dirty="0"/>
              <a:t>Platt’s Dictionary</a:t>
            </a:r>
          </a:p>
          <a:p>
            <a:pPr lvl="1"/>
            <a:r>
              <a:rPr lang="en-GB" sz="1800" dirty="0"/>
              <a:t>Research articles</a:t>
            </a:r>
          </a:p>
          <a:p>
            <a:pPr marL="457200"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317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624E-5A1C-423F-82B8-F7D59E5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E04D-6066-4B0E-99CB-69475584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75560" cy="3777622"/>
          </a:xfrm>
        </p:spPr>
        <p:txBody>
          <a:bodyPr>
            <a:normAutofit/>
          </a:bodyPr>
          <a:lstStyle/>
          <a:p>
            <a:r>
              <a:rPr lang="en-GB" sz="2000" dirty="0"/>
              <a:t>Blue  = Persian</a:t>
            </a:r>
          </a:p>
          <a:p>
            <a:r>
              <a:rPr lang="en-GB" sz="2000" dirty="0"/>
              <a:t>Green = Sanskrit</a:t>
            </a:r>
          </a:p>
          <a:p>
            <a:r>
              <a:rPr lang="en-GB" sz="2000" dirty="0"/>
              <a:t>Red = Hindustani</a:t>
            </a:r>
          </a:p>
          <a:p>
            <a:r>
              <a:rPr lang="en-GB" sz="2000" dirty="0"/>
              <a:t>Purple = Hindustani-Persian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1F2B6-3D49-40E1-8211-D412030B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62" y="1641550"/>
            <a:ext cx="5768772" cy="45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79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2803</TotalTime>
  <Words>170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Network Analysis Of Languages in the Sub-Continent</vt:lpstr>
      <vt:lpstr>Research Questions</vt:lpstr>
      <vt:lpstr>Nodes and Entity Relationships</vt:lpstr>
      <vt:lpstr>Methodology for Data Collection</vt:lpstr>
      <vt:lpstr>Demo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USN Project</dc:title>
  <dc:creator>Anisa Aisha Ahmed</dc:creator>
  <cp:lastModifiedBy>Anisa Aisha Ahmed</cp:lastModifiedBy>
  <cp:revision>8</cp:revision>
  <dcterms:created xsi:type="dcterms:W3CDTF">2018-10-28T17:24:05Z</dcterms:created>
  <dcterms:modified xsi:type="dcterms:W3CDTF">2018-11-16T07:02:37Z</dcterms:modified>
</cp:coreProperties>
</file>