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69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4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oqAbdullah1/Algo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Skip List Algorithm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Abdullah Farooq</a:t>
            </a:r>
          </a:p>
          <a:p>
            <a:r>
              <a:rPr lang="en-US" dirty="0" smtClean="0"/>
              <a:t>Sap ID: 41824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Skip List is an efficient and elegant structure.</a:t>
            </a:r>
          </a:p>
          <a:p>
            <a:r>
              <a:t>- Suitable for dynamic set operations.</a:t>
            </a:r>
          </a:p>
          <a:p>
            <a:r>
              <a:t>- Simpler and practical for many applications.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Add visualization.</a:t>
            </a:r>
          </a:p>
          <a:p>
            <a:r>
              <a:t>- Parallel/concurrent skip lists.</a:t>
            </a:r>
          </a:p>
          <a:p>
            <a:r>
              <a:t>- Extend to support generic data types.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Any Questions?</a:t>
            </a:r>
          </a:p>
          <a:p>
            <a:r>
              <a:rPr dirty="0" smtClean="0"/>
              <a:t>📧</a:t>
            </a:r>
            <a:r>
              <a:rPr lang="en-US" dirty="0" smtClean="0"/>
              <a:t>41824@students.riphah.edu.pk</a:t>
            </a:r>
            <a:endParaRPr dirty="0"/>
          </a:p>
          <a:p>
            <a:r>
              <a:rPr dirty="0" smtClean="0"/>
              <a:t>🔗 </a:t>
            </a:r>
            <a:r>
              <a:rPr lang="en-US" dirty="0" smtClean="0">
                <a:hlinkClick r:id="rId2"/>
              </a:rPr>
              <a:t>GitHub Repository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 Skip List is a data structure for fast search within an ordered sequence of elements.</a:t>
            </a:r>
          </a:p>
          <a:p>
            <a:r>
              <a:t>- Invented by William Pugh in 1990.</a:t>
            </a:r>
          </a:p>
          <a:p>
            <a:r>
              <a:t>- Offers O(log n) average-case performance for search, insert, and delete.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Implement Skip List in C++.</a:t>
            </a:r>
          </a:p>
          <a:p>
            <a:r>
              <a:t>- Analyze time and space complexity.</a:t>
            </a:r>
          </a:p>
          <a:p>
            <a:r>
              <a:t>- Create CLI-based operations.</a:t>
            </a:r>
          </a:p>
          <a:p>
            <a:r>
              <a:t>- Provide report, GitHub, and presentation.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Skip List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Multi-level linked list structure.</a:t>
            </a:r>
          </a:p>
          <a:p>
            <a:r>
              <a:t>- Each level allows "skipping" over elements.</a:t>
            </a:r>
          </a:p>
          <a:p>
            <a:r>
              <a:t>- Levels assigned probabilistically using coin flips.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 Structure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class Node {</a:t>
            </a:r>
          </a:p>
          <a:p>
            <a:r>
              <a:t>  int key;</a:t>
            </a:r>
          </a:p>
          <a:p>
            <a:r>
              <a:t>  Node **forward;</a:t>
            </a:r>
          </a:p>
          <a:p>
            <a:r>
              <a:t>};</a:t>
            </a:r>
          </a:p>
          <a:p>
            <a:r>
              <a:t>- Header node has highest level.</a:t>
            </a:r>
          </a:p>
          <a:p>
            <a:r>
              <a:t>- Forward pointers link to nodes at the same or lower levels.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insert(int key)</a:t>
            </a:r>
          </a:p>
          <a:p>
            <a:r>
              <a:t>- deleteKey(int key)</a:t>
            </a:r>
          </a:p>
          <a:p>
            <a:r>
              <a:t>- search(int key)</a:t>
            </a:r>
          </a:p>
          <a:p>
            <a:r>
              <a:t>- display()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&amp;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endParaRPr dirty="0" smtClean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57014"/>
              </p:ext>
            </p:extLst>
          </p:nvPr>
        </p:nvGraphicFramePr>
        <p:xfrm>
          <a:off x="498052" y="2336873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85800">
                <a:tc>
                  <a:txBody>
                    <a:bodyPr/>
                    <a:lstStyle/>
                    <a:p>
                      <a:r>
                        <a:rPr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Worst Case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O(n)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O(n)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O(n)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5566857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Space: O(n log n)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Easier than AVL/Red-Black Trees.</a:t>
            </a:r>
          </a:p>
          <a:p>
            <a:r>
              <a:t>- Probabilistic balancing.</a:t>
            </a:r>
          </a:p>
          <a:p>
            <a:r>
              <a:t>- Good performance in practice.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CLI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Insert: 20</a:t>
            </a:r>
          </a:p>
          <a:p>
            <a:r>
              <a:t>2. Delete: 10</a:t>
            </a:r>
          </a:p>
          <a:p>
            <a:r>
              <a:t>3. Search: 30 → Found</a:t>
            </a:r>
          </a:p>
          <a:p>
            <a:r>
              <a:t>4. Display: Multi-level view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</TotalTime>
  <Words>298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Skip List Algorithm in C++</vt:lpstr>
      <vt:lpstr>Introduction</vt:lpstr>
      <vt:lpstr>Objective</vt:lpstr>
      <vt:lpstr>How Skip List Works</vt:lpstr>
      <vt:lpstr>Node Structure in C++</vt:lpstr>
      <vt:lpstr>Operations Implemented</vt:lpstr>
      <vt:lpstr>Time &amp; Space Complexity</vt:lpstr>
      <vt:lpstr>Advantages</vt:lpstr>
      <vt:lpstr>Sample CLI Output</vt:lpstr>
      <vt:lpstr>Conclusion</vt:lpstr>
      <vt:lpstr>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List Algorithm in C++</dc:title>
  <dc:subject/>
  <dc:creator>Tanzeel</dc:creator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2025-05-09T18:36:31Z</dcterms:modified>
  <cp:category/>
</cp:coreProperties>
</file>