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9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816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2257E-9981-4FB0-A28E-EFE6F171A3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01B96F1-CD3F-451A-84B7-0B54CD1E34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Mental Load: Overwhelmed by assignments, exams, and extracurriculars  </a:t>
          </a:r>
        </a:p>
      </dgm:t>
    </dgm:pt>
    <dgm:pt modelId="{BBA661A8-3419-45FC-8B6E-AD7760BC1BC8}" type="parTrans" cxnId="{0964FCAD-8BBC-4F46-93E6-D3538D36270B}">
      <dgm:prSet/>
      <dgm:spPr/>
      <dgm:t>
        <a:bodyPr/>
        <a:lstStyle/>
        <a:p>
          <a:endParaRPr lang="en-US"/>
        </a:p>
      </dgm:t>
    </dgm:pt>
    <dgm:pt modelId="{8F907961-974B-4EAB-BD0D-F4D56D4CFFE4}" type="sibTrans" cxnId="{0964FCAD-8BBC-4F46-93E6-D3538D36270B}">
      <dgm:prSet/>
      <dgm:spPr/>
      <dgm:t>
        <a:bodyPr/>
        <a:lstStyle/>
        <a:p>
          <a:endParaRPr lang="en-US"/>
        </a:p>
      </dgm:t>
    </dgm:pt>
    <dgm:pt modelId="{1044A9EF-3B94-4241-821D-A8873C5369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Class Reminder Fatigue: Exhaustion from continuous reminders  </a:t>
          </a:r>
        </a:p>
      </dgm:t>
    </dgm:pt>
    <dgm:pt modelId="{8FF72459-A8E2-4D52-A209-6E42FC15B3B0}" type="parTrans" cxnId="{D5438F1A-3530-43D4-BAE5-44054AC3BC93}">
      <dgm:prSet/>
      <dgm:spPr/>
      <dgm:t>
        <a:bodyPr/>
        <a:lstStyle/>
        <a:p>
          <a:endParaRPr lang="en-US"/>
        </a:p>
      </dgm:t>
    </dgm:pt>
    <dgm:pt modelId="{0BF0179C-B4F6-43E8-91D5-A47FB58AC857}" type="sibTrans" cxnId="{D5438F1A-3530-43D4-BAE5-44054AC3BC93}">
      <dgm:prSet/>
      <dgm:spPr/>
      <dgm:t>
        <a:bodyPr/>
        <a:lstStyle/>
        <a:p>
          <a:endParaRPr lang="en-US"/>
        </a:p>
      </dgm:t>
    </dgm:pt>
    <dgm:pt modelId="{312C282B-17CB-4357-9352-DAEDCA0736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Poor Planning: Difficulty organizing study schedules, leading to procrastination and missed deadlines</a:t>
          </a:r>
        </a:p>
      </dgm:t>
    </dgm:pt>
    <dgm:pt modelId="{731CD122-E911-4416-B932-1C288618E28D}" type="parTrans" cxnId="{A5F0BBA1-13CD-444C-8651-38D2017E3A2D}">
      <dgm:prSet/>
      <dgm:spPr/>
      <dgm:t>
        <a:bodyPr/>
        <a:lstStyle/>
        <a:p>
          <a:endParaRPr lang="en-US"/>
        </a:p>
      </dgm:t>
    </dgm:pt>
    <dgm:pt modelId="{DC1A4327-7A9F-4EF5-B9F0-416A0A3945BC}" type="sibTrans" cxnId="{A5F0BBA1-13CD-444C-8651-38D2017E3A2D}">
      <dgm:prSet/>
      <dgm:spPr/>
      <dgm:t>
        <a:bodyPr/>
        <a:lstStyle/>
        <a:p>
          <a:endParaRPr lang="en-US"/>
        </a:p>
      </dgm:t>
    </dgm:pt>
    <dgm:pt modelId="{50FECB8C-6E94-4D56-9DD1-CB1C9A336E0F}" type="pres">
      <dgm:prSet presAssocID="{1EF2257E-9981-4FB0-A28E-EFE6F171A353}" presName="root" presStyleCnt="0">
        <dgm:presLayoutVars>
          <dgm:dir/>
          <dgm:resizeHandles val="exact"/>
        </dgm:presLayoutVars>
      </dgm:prSet>
      <dgm:spPr/>
    </dgm:pt>
    <dgm:pt modelId="{7D49F69E-9AA9-4288-8505-61938B55A866}" type="pres">
      <dgm:prSet presAssocID="{901B96F1-CD3F-451A-84B7-0B54CD1E345D}" presName="compNode" presStyleCnt="0"/>
      <dgm:spPr/>
    </dgm:pt>
    <dgm:pt modelId="{760D3FCB-889A-4222-948A-41AAD658CE46}" type="pres">
      <dgm:prSet presAssocID="{901B96F1-CD3F-451A-84B7-0B54CD1E34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CA25ADC-35C8-4DCB-95CD-ABCBBC19022F}" type="pres">
      <dgm:prSet presAssocID="{901B96F1-CD3F-451A-84B7-0B54CD1E345D}" presName="spaceRect" presStyleCnt="0"/>
      <dgm:spPr/>
    </dgm:pt>
    <dgm:pt modelId="{AC29BCAB-F8DA-4D81-86E9-8EFA75E911A7}" type="pres">
      <dgm:prSet presAssocID="{901B96F1-CD3F-451A-84B7-0B54CD1E345D}" presName="textRect" presStyleLbl="revTx" presStyleIdx="0" presStyleCnt="3">
        <dgm:presLayoutVars>
          <dgm:chMax val="1"/>
          <dgm:chPref val="1"/>
        </dgm:presLayoutVars>
      </dgm:prSet>
      <dgm:spPr/>
    </dgm:pt>
    <dgm:pt modelId="{13E8F68F-1907-420F-8599-193E275E7573}" type="pres">
      <dgm:prSet presAssocID="{8F907961-974B-4EAB-BD0D-F4D56D4CFFE4}" presName="sibTrans" presStyleCnt="0"/>
      <dgm:spPr/>
    </dgm:pt>
    <dgm:pt modelId="{41EB8A3D-2683-473C-9A09-3B575F38DDBF}" type="pres">
      <dgm:prSet presAssocID="{1044A9EF-3B94-4241-821D-A8873C53698E}" presName="compNode" presStyleCnt="0"/>
      <dgm:spPr/>
    </dgm:pt>
    <dgm:pt modelId="{5EC3E774-884B-434A-999D-933F6E3E2098}" type="pres">
      <dgm:prSet presAssocID="{1044A9EF-3B94-4241-821D-A8873C5369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F871E490-9B60-42A0-B44B-FCEA615507A9}" type="pres">
      <dgm:prSet presAssocID="{1044A9EF-3B94-4241-821D-A8873C53698E}" presName="spaceRect" presStyleCnt="0"/>
      <dgm:spPr/>
    </dgm:pt>
    <dgm:pt modelId="{911E2DA3-95CB-4769-9D48-D8A4680D399D}" type="pres">
      <dgm:prSet presAssocID="{1044A9EF-3B94-4241-821D-A8873C53698E}" presName="textRect" presStyleLbl="revTx" presStyleIdx="1" presStyleCnt="3">
        <dgm:presLayoutVars>
          <dgm:chMax val="1"/>
          <dgm:chPref val="1"/>
        </dgm:presLayoutVars>
      </dgm:prSet>
      <dgm:spPr/>
    </dgm:pt>
    <dgm:pt modelId="{EB372975-655C-40C1-A043-9802E1CA2547}" type="pres">
      <dgm:prSet presAssocID="{0BF0179C-B4F6-43E8-91D5-A47FB58AC857}" presName="sibTrans" presStyleCnt="0"/>
      <dgm:spPr/>
    </dgm:pt>
    <dgm:pt modelId="{2C3196FC-B31F-4CE7-A9E5-371C97B78ED8}" type="pres">
      <dgm:prSet presAssocID="{312C282B-17CB-4357-9352-DAEDCA0736F7}" presName="compNode" presStyleCnt="0"/>
      <dgm:spPr/>
    </dgm:pt>
    <dgm:pt modelId="{91878FB4-0920-4481-8D46-2839055C2491}" type="pres">
      <dgm:prSet presAssocID="{312C282B-17CB-4357-9352-DAEDCA0736F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D1ABB849-76F3-457C-9594-C9B81BAFCA2A}" type="pres">
      <dgm:prSet presAssocID="{312C282B-17CB-4357-9352-DAEDCA0736F7}" presName="spaceRect" presStyleCnt="0"/>
      <dgm:spPr/>
    </dgm:pt>
    <dgm:pt modelId="{78AAAB36-6637-4C74-A44A-2AC9CD6B24CF}" type="pres">
      <dgm:prSet presAssocID="{312C282B-17CB-4357-9352-DAEDCA0736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5438F1A-3530-43D4-BAE5-44054AC3BC93}" srcId="{1EF2257E-9981-4FB0-A28E-EFE6F171A353}" destId="{1044A9EF-3B94-4241-821D-A8873C53698E}" srcOrd="1" destOrd="0" parTransId="{8FF72459-A8E2-4D52-A209-6E42FC15B3B0}" sibTransId="{0BF0179C-B4F6-43E8-91D5-A47FB58AC857}"/>
    <dgm:cxn modelId="{BECC873B-D10D-4588-BA2D-1BC45F16A2B1}" type="presOf" srcId="{1044A9EF-3B94-4241-821D-A8873C53698E}" destId="{911E2DA3-95CB-4769-9D48-D8A4680D399D}" srcOrd="0" destOrd="0" presId="urn:microsoft.com/office/officeart/2018/2/layout/IconLabelList"/>
    <dgm:cxn modelId="{AB955257-3B58-443A-ACD3-4FCB8922549D}" type="presOf" srcId="{312C282B-17CB-4357-9352-DAEDCA0736F7}" destId="{78AAAB36-6637-4C74-A44A-2AC9CD6B24CF}" srcOrd="0" destOrd="0" presId="urn:microsoft.com/office/officeart/2018/2/layout/IconLabelList"/>
    <dgm:cxn modelId="{A5F0BBA1-13CD-444C-8651-38D2017E3A2D}" srcId="{1EF2257E-9981-4FB0-A28E-EFE6F171A353}" destId="{312C282B-17CB-4357-9352-DAEDCA0736F7}" srcOrd="2" destOrd="0" parTransId="{731CD122-E911-4416-B932-1C288618E28D}" sibTransId="{DC1A4327-7A9F-4EF5-B9F0-416A0A3945BC}"/>
    <dgm:cxn modelId="{0964FCAD-8BBC-4F46-93E6-D3538D36270B}" srcId="{1EF2257E-9981-4FB0-A28E-EFE6F171A353}" destId="{901B96F1-CD3F-451A-84B7-0B54CD1E345D}" srcOrd="0" destOrd="0" parTransId="{BBA661A8-3419-45FC-8B6E-AD7760BC1BC8}" sibTransId="{8F907961-974B-4EAB-BD0D-F4D56D4CFFE4}"/>
    <dgm:cxn modelId="{F9EDB6F1-2DA6-43E5-A31B-B842A253CC66}" type="presOf" srcId="{901B96F1-CD3F-451A-84B7-0B54CD1E345D}" destId="{AC29BCAB-F8DA-4D81-86E9-8EFA75E911A7}" srcOrd="0" destOrd="0" presId="urn:microsoft.com/office/officeart/2018/2/layout/IconLabelList"/>
    <dgm:cxn modelId="{BE69BFF5-93B9-42A7-A6CB-EF6A256D3772}" type="presOf" srcId="{1EF2257E-9981-4FB0-A28E-EFE6F171A353}" destId="{50FECB8C-6E94-4D56-9DD1-CB1C9A336E0F}" srcOrd="0" destOrd="0" presId="urn:microsoft.com/office/officeart/2018/2/layout/IconLabelList"/>
    <dgm:cxn modelId="{EBB9BADF-2CE5-479C-BFE3-913750F74A3E}" type="presParOf" srcId="{50FECB8C-6E94-4D56-9DD1-CB1C9A336E0F}" destId="{7D49F69E-9AA9-4288-8505-61938B55A866}" srcOrd="0" destOrd="0" presId="urn:microsoft.com/office/officeart/2018/2/layout/IconLabelList"/>
    <dgm:cxn modelId="{148AD32B-3477-40F9-9F0B-D084FE349B74}" type="presParOf" srcId="{7D49F69E-9AA9-4288-8505-61938B55A866}" destId="{760D3FCB-889A-4222-948A-41AAD658CE46}" srcOrd="0" destOrd="0" presId="urn:microsoft.com/office/officeart/2018/2/layout/IconLabelList"/>
    <dgm:cxn modelId="{4D215BE5-E547-4090-B0AB-4B0D20A66FF5}" type="presParOf" srcId="{7D49F69E-9AA9-4288-8505-61938B55A866}" destId="{6CA25ADC-35C8-4DCB-95CD-ABCBBC19022F}" srcOrd="1" destOrd="0" presId="urn:microsoft.com/office/officeart/2018/2/layout/IconLabelList"/>
    <dgm:cxn modelId="{9B3406A7-020E-4580-9154-07835D40CF9D}" type="presParOf" srcId="{7D49F69E-9AA9-4288-8505-61938B55A866}" destId="{AC29BCAB-F8DA-4D81-86E9-8EFA75E911A7}" srcOrd="2" destOrd="0" presId="urn:microsoft.com/office/officeart/2018/2/layout/IconLabelList"/>
    <dgm:cxn modelId="{62E0BA45-2F87-40E7-A8F8-91E517338DB4}" type="presParOf" srcId="{50FECB8C-6E94-4D56-9DD1-CB1C9A336E0F}" destId="{13E8F68F-1907-420F-8599-193E275E7573}" srcOrd="1" destOrd="0" presId="urn:microsoft.com/office/officeart/2018/2/layout/IconLabelList"/>
    <dgm:cxn modelId="{4215721E-3B86-46E9-AE26-867DFF100DEB}" type="presParOf" srcId="{50FECB8C-6E94-4D56-9DD1-CB1C9A336E0F}" destId="{41EB8A3D-2683-473C-9A09-3B575F38DDBF}" srcOrd="2" destOrd="0" presId="urn:microsoft.com/office/officeart/2018/2/layout/IconLabelList"/>
    <dgm:cxn modelId="{80D8A30F-23EB-4146-8818-072C19584369}" type="presParOf" srcId="{41EB8A3D-2683-473C-9A09-3B575F38DDBF}" destId="{5EC3E774-884B-434A-999D-933F6E3E2098}" srcOrd="0" destOrd="0" presId="urn:microsoft.com/office/officeart/2018/2/layout/IconLabelList"/>
    <dgm:cxn modelId="{50B76D35-87CE-4437-92D7-700D3CE7FF65}" type="presParOf" srcId="{41EB8A3D-2683-473C-9A09-3B575F38DDBF}" destId="{F871E490-9B60-42A0-B44B-FCEA615507A9}" srcOrd="1" destOrd="0" presId="urn:microsoft.com/office/officeart/2018/2/layout/IconLabelList"/>
    <dgm:cxn modelId="{4EC02DCD-19A0-46CB-8136-C6EF3CFE647A}" type="presParOf" srcId="{41EB8A3D-2683-473C-9A09-3B575F38DDBF}" destId="{911E2DA3-95CB-4769-9D48-D8A4680D399D}" srcOrd="2" destOrd="0" presId="urn:microsoft.com/office/officeart/2018/2/layout/IconLabelList"/>
    <dgm:cxn modelId="{605B7CF5-DBB7-4EEC-8558-B1B1565175FE}" type="presParOf" srcId="{50FECB8C-6E94-4D56-9DD1-CB1C9A336E0F}" destId="{EB372975-655C-40C1-A043-9802E1CA2547}" srcOrd="3" destOrd="0" presId="urn:microsoft.com/office/officeart/2018/2/layout/IconLabelList"/>
    <dgm:cxn modelId="{56EE71A8-0FBC-45FA-B681-D7292BBB0D04}" type="presParOf" srcId="{50FECB8C-6E94-4D56-9DD1-CB1C9A336E0F}" destId="{2C3196FC-B31F-4CE7-A9E5-371C97B78ED8}" srcOrd="4" destOrd="0" presId="urn:microsoft.com/office/officeart/2018/2/layout/IconLabelList"/>
    <dgm:cxn modelId="{55CC250A-8700-48D7-954A-36E1A91C04EC}" type="presParOf" srcId="{2C3196FC-B31F-4CE7-A9E5-371C97B78ED8}" destId="{91878FB4-0920-4481-8D46-2839055C2491}" srcOrd="0" destOrd="0" presId="urn:microsoft.com/office/officeart/2018/2/layout/IconLabelList"/>
    <dgm:cxn modelId="{A85A3BD3-1850-4E8F-8F5F-DCC69B3D02F0}" type="presParOf" srcId="{2C3196FC-B31F-4CE7-A9E5-371C97B78ED8}" destId="{D1ABB849-76F3-457C-9594-C9B81BAFCA2A}" srcOrd="1" destOrd="0" presId="urn:microsoft.com/office/officeart/2018/2/layout/IconLabelList"/>
    <dgm:cxn modelId="{C1DA084D-45AD-4FE4-89B1-23D32C3772D1}" type="presParOf" srcId="{2C3196FC-B31F-4CE7-A9E5-371C97B78ED8}" destId="{78AAAB36-6637-4C74-A44A-2AC9CD6B24C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ADEFF8-DB1C-4828-88F6-99B6ECFB4F9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854E27-ED69-4BFB-9490-A9E9E6A4B1EF}">
      <dgm:prSet/>
      <dgm:spPr/>
      <dgm:t>
        <a:bodyPr/>
        <a:lstStyle/>
        <a:p>
          <a:pPr>
            <a:defRPr cap="all"/>
          </a:pPr>
          <a:r>
            <a:rPr lang="en-US" b="0" i="0"/>
            <a:t>Task Manager    </a:t>
          </a:r>
          <a:endParaRPr lang="en-US"/>
        </a:p>
      </dgm:t>
    </dgm:pt>
    <dgm:pt modelId="{F119275E-5DF1-48D9-BBDA-57BF03067018}" type="parTrans" cxnId="{5760D2F8-AED6-4953-B07B-495BC199FC35}">
      <dgm:prSet/>
      <dgm:spPr/>
      <dgm:t>
        <a:bodyPr/>
        <a:lstStyle/>
        <a:p>
          <a:endParaRPr lang="en-US"/>
        </a:p>
      </dgm:t>
    </dgm:pt>
    <dgm:pt modelId="{8F984A98-2527-4A41-9F26-87E2C08A5887}" type="sibTrans" cxnId="{5760D2F8-AED6-4953-B07B-495BC199FC35}">
      <dgm:prSet/>
      <dgm:spPr/>
      <dgm:t>
        <a:bodyPr/>
        <a:lstStyle/>
        <a:p>
          <a:endParaRPr lang="en-US"/>
        </a:p>
      </dgm:t>
    </dgm:pt>
    <dgm:pt modelId="{E26F263A-F02B-44E5-A1F0-88EB99D24203}">
      <dgm:prSet/>
      <dgm:spPr/>
      <dgm:t>
        <a:bodyPr/>
        <a:lstStyle/>
        <a:p>
          <a:pPr>
            <a:defRPr cap="all"/>
          </a:pPr>
          <a:r>
            <a:rPr lang="en-US" b="0" i="0"/>
            <a:t>- Push Notification Reminders    </a:t>
          </a:r>
          <a:endParaRPr lang="en-US"/>
        </a:p>
      </dgm:t>
    </dgm:pt>
    <dgm:pt modelId="{7B229F97-1915-4408-B610-8922444F5B93}" type="parTrans" cxnId="{4714BC16-1D4D-4D23-A47C-2D190E2C95C3}">
      <dgm:prSet/>
      <dgm:spPr/>
      <dgm:t>
        <a:bodyPr/>
        <a:lstStyle/>
        <a:p>
          <a:endParaRPr lang="en-US"/>
        </a:p>
      </dgm:t>
    </dgm:pt>
    <dgm:pt modelId="{D4D31DEF-3E20-4B73-A53E-B075E7289653}" type="sibTrans" cxnId="{4714BC16-1D4D-4D23-A47C-2D190E2C95C3}">
      <dgm:prSet/>
      <dgm:spPr/>
      <dgm:t>
        <a:bodyPr/>
        <a:lstStyle/>
        <a:p>
          <a:endParaRPr lang="en-US"/>
        </a:p>
      </dgm:t>
    </dgm:pt>
    <dgm:pt modelId="{B880C448-5461-4B52-8828-F0F0E1546957}">
      <dgm:prSet/>
      <dgm:spPr/>
      <dgm:t>
        <a:bodyPr/>
        <a:lstStyle/>
        <a:p>
          <a:pPr>
            <a:defRPr cap="all"/>
          </a:pPr>
          <a:r>
            <a:rPr lang="en-US" b="0" i="0"/>
            <a:t>- Wellness Check-ins  </a:t>
          </a:r>
          <a:endParaRPr lang="en-US"/>
        </a:p>
      </dgm:t>
    </dgm:pt>
    <dgm:pt modelId="{B3D83913-3895-49A4-9C8E-93E61AC8F0F9}" type="parTrans" cxnId="{0A2CE177-C882-4CE4-85C6-E9ED6AB32BA7}">
      <dgm:prSet/>
      <dgm:spPr/>
      <dgm:t>
        <a:bodyPr/>
        <a:lstStyle/>
        <a:p>
          <a:endParaRPr lang="en-US"/>
        </a:p>
      </dgm:t>
    </dgm:pt>
    <dgm:pt modelId="{7687B277-6EFE-453E-84C3-CFA74033AE9C}" type="sibTrans" cxnId="{0A2CE177-C882-4CE4-85C6-E9ED6AB32BA7}">
      <dgm:prSet/>
      <dgm:spPr/>
      <dgm:t>
        <a:bodyPr/>
        <a:lstStyle/>
        <a:p>
          <a:endParaRPr lang="en-US"/>
        </a:p>
      </dgm:t>
    </dgm:pt>
    <dgm:pt modelId="{406A54D7-6A85-47FE-8F10-CE0A09BAB30F}">
      <dgm:prSet/>
      <dgm:spPr/>
      <dgm:t>
        <a:bodyPr/>
        <a:lstStyle/>
        <a:p>
          <a:pPr>
            <a:defRPr cap="all"/>
          </a:pPr>
          <a:r>
            <a:rPr lang="en-US" b="0" i="0"/>
            <a:t>- Study Planner   </a:t>
          </a:r>
          <a:endParaRPr lang="en-US"/>
        </a:p>
      </dgm:t>
    </dgm:pt>
    <dgm:pt modelId="{CC19E904-A70D-41EA-BE51-E8A07CBD8EFE}" type="parTrans" cxnId="{32B7AC61-9173-48B5-8880-7F67C4FCEAD2}">
      <dgm:prSet/>
      <dgm:spPr/>
      <dgm:t>
        <a:bodyPr/>
        <a:lstStyle/>
        <a:p>
          <a:endParaRPr lang="en-US"/>
        </a:p>
      </dgm:t>
    </dgm:pt>
    <dgm:pt modelId="{DF9D501D-0610-4CDF-9602-E674394D343B}" type="sibTrans" cxnId="{32B7AC61-9173-48B5-8880-7F67C4FCEAD2}">
      <dgm:prSet/>
      <dgm:spPr/>
      <dgm:t>
        <a:bodyPr/>
        <a:lstStyle/>
        <a:p>
          <a:endParaRPr lang="en-US"/>
        </a:p>
      </dgm:t>
    </dgm:pt>
    <dgm:pt modelId="{7678BCCF-B234-45A1-8C94-387E5AE73D13}">
      <dgm:prSet/>
      <dgm:spPr/>
      <dgm:t>
        <a:bodyPr/>
        <a:lstStyle/>
        <a:p>
          <a:pPr>
            <a:defRPr cap="all"/>
          </a:pPr>
          <a:r>
            <a:rPr lang="en-US" b="0" i="0"/>
            <a:t>- Progress Tracking</a:t>
          </a:r>
          <a:endParaRPr lang="en-US"/>
        </a:p>
      </dgm:t>
    </dgm:pt>
    <dgm:pt modelId="{38C9117C-9DA5-424F-A0CC-33B013E80647}" type="parTrans" cxnId="{D3EBF26C-7810-4667-992E-6F157ABA29BA}">
      <dgm:prSet/>
      <dgm:spPr/>
      <dgm:t>
        <a:bodyPr/>
        <a:lstStyle/>
        <a:p>
          <a:endParaRPr lang="en-US"/>
        </a:p>
      </dgm:t>
    </dgm:pt>
    <dgm:pt modelId="{AB524792-71E9-466B-8242-5698210571D5}" type="sibTrans" cxnId="{D3EBF26C-7810-4667-992E-6F157ABA29BA}">
      <dgm:prSet/>
      <dgm:spPr/>
      <dgm:t>
        <a:bodyPr/>
        <a:lstStyle/>
        <a:p>
          <a:endParaRPr lang="en-US"/>
        </a:p>
      </dgm:t>
    </dgm:pt>
    <dgm:pt modelId="{6EB51E8E-B31E-4CB3-A719-4A10CEB0B7BE}" type="pres">
      <dgm:prSet presAssocID="{EDADEFF8-DB1C-4828-88F6-99B6ECFB4F99}" presName="root" presStyleCnt="0">
        <dgm:presLayoutVars>
          <dgm:dir/>
          <dgm:resizeHandles val="exact"/>
        </dgm:presLayoutVars>
      </dgm:prSet>
      <dgm:spPr/>
    </dgm:pt>
    <dgm:pt modelId="{14F3E477-B5FF-41D7-87EB-F2CD428EDF13}" type="pres">
      <dgm:prSet presAssocID="{17854E27-ED69-4BFB-9490-A9E9E6A4B1EF}" presName="compNode" presStyleCnt="0"/>
      <dgm:spPr/>
    </dgm:pt>
    <dgm:pt modelId="{C2B4A277-392E-449F-83E1-FCAEB704ED37}" type="pres">
      <dgm:prSet presAssocID="{17854E27-ED69-4BFB-9490-A9E9E6A4B1EF}" presName="iconBgRect" presStyleLbl="bgShp" presStyleIdx="0" presStyleCnt="5"/>
      <dgm:spPr/>
    </dgm:pt>
    <dgm:pt modelId="{D36189A3-AD11-43B4-A1E2-B265054B141E}" type="pres">
      <dgm:prSet presAssocID="{17854E27-ED69-4BFB-9490-A9E9E6A4B1E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0CDF5D3-1860-4BC5-A2D7-E9219C37738C}" type="pres">
      <dgm:prSet presAssocID="{17854E27-ED69-4BFB-9490-A9E9E6A4B1EF}" presName="spaceRect" presStyleCnt="0"/>
      <dgm:spPr/>
    </dgm:pt>
    <dgm:pt modelId="{3EA0A503-B78D-4D6F-B03F-7171FF282207}" type="pres">
      <dgm:prSet presAssocID="{17854E27-ED69-4BFB-9490-A9E9E6A4B1EF}" presName="textRect" presStyleLbl="revTx" presStyleIdx="0" presStyleCnt="5">
        <dgm:presLayoutVars>
          <dgm:chMax val="1"/>
          <dgm:chPref val="1"/>
        </dgm:presLayoutVars>
      </dgm:prSet>
      <dgm:spPr/>
    </dgm:pt>
    <dgm:pt modelId="{C254FEC9-82F3-4BAD-8873-629A22BF1235}" type="pres">
      <dgm:prSet presAssocID="{8F984A98-2527-4A41-9F26-87E2C08A5887}" presName="sibTrans" presStyleCnt="0"/>
      <dgm:spPr/>
    </dgm:pt>
    <dgm:pt modelId="{C87C454E-48B2-40AC-A567-126991A4A5B4}" type="pres">
      <dgm:prSet presAssocID="{E26F263A-F02B-44E5-A1F0-88EB99D24203}" presName="compNode" presStyleCnt="0"/>
      <dgm:spPr/>
    </dgm:pt>
    <dgm:pt modelId="{91328D9A-2B19-4F81-B964-A3AC19719998}" type="pres">
      <dgm:prSet presAssocID="{E26F263A-F02B-44E5-A1F0-88EB99D24203}" presName="iconBgRect" presStyleLbl="bgShp" presStyleIdx="1" presStyleCnt="5"/>
      <dgm:spPr/>
    </dgm:pt>
    <dgm:pt modelId="{18B5459B-07C1-4B86-BA79-EACD2A2FA9C0}" type="pres">
      <dgm:prSet presAssocID="{E26F263A-F02B-44E5-A1F0-88EB99D2420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26C56ABF-B12F-4CFE-B060-CCA26828A566}" type="pres">
      <dgm:prSet presAssocID="{E26F263A-F02B-44E5-A1F0-88EB99D24203}" presName="spaceRect" presStyleCnt="0"/>
      <dgm:spPr/>
    </dgm:pt>
    <dgm:pt modelId="{CBD04DA2-B2E9-4FCA-BE56-41BF355F493C}" type="pres">
      <dgm:prSet presAssocID="{E26F263A-F02B-44E5-A1F0-88EB99D24203}" presName="textRect" presStyleLbl="revTx" presStyleIdx="1" presStyleCnt="5">
        <dgm:presLayoutVars>
          <dgm:chMax val="1"/>
          <dgm:chPref val="1"/>
        </dgm:presLayoutVars>
      </dgm:prSet>
      <dgm:spPr/>
    </dgm:pt>
    <dgm:pt modelId="{6FC223FB-72CA-49FB-BD7A-7C27F137ADA2}" type="pres">
      <dgm:prSet presAssocID="{D4D31DEF-3E20-4B73-A53E-B075E7289653}" presName="sibTrans" presStyleCnt="0"/>
      <dgm:spPr/>
    </dgm:pt>
    <dgm:pt modelId="{45E04D2F-498B-4ED4-9EC7-ED81102DDE42}" type="pres">
      <dgm:prSet presAssocID="{B880C448-5461-4B52-8828-F0F0E1546957}" presName="compNode" presStyleCnt="0"/>
      <dgm:spPr/>
    </dgm:pt>
    <dgm:pt modelId="{1D5268A4-8667-44D8-864D-D5C775CB0AE8}" type="pres">
      <dgm:prSet presAssocID="{B880C448-5461-4B52-8828-F0F0E1546957}" presName="iconBgRect" presStyleLbl="bgShp" presStyleIdx="2" presStyleCnt="5"/>
      <dgm:spPr/>
    </dgm:pt>
    <dgm:pt modelId="{4A3BBED2-B16B-43D1-BDD3-7BEEC1A7A73F}" type="pres">
      <dgm:prSet presAssocID="{B880C448-5461-4B52-8828-F0F0E154695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674712DC-1D32-402B-9735-ECA11A3CCAA8}" type="pres">
      <dgm:prSet presAssocID="{B880C448-5461-4B52-8828-F0F0E1546957}" presName="spaceRect" presStyleCnt="0"/>
      <dgm:spPr/>
    </dgm:pt>
    <dgm:pt modelId="{AB8825CC-E8B6-4F19-A074-4D95549F7664}" type="pres">
      <dgm:prSet presAssocID="{B880C448-5461-4B52-8828-F0F0E1546957}" presName="textRect" presStyleLbl="revTx" presStyleIdx="2" presStyleCnt="5">
        <dgm:presLayoutVars>
          <dgm:chMax val="1"/>
          <dgm:chPref val="1"/>
        </dgm:presLayoutVars>
      </dgm:prSet>
      <dgm:spPr/>
    </dgm:pt>
    <dgm:pt modelId="{74403712-B65D-424C-97D6-5428E831008D}" type="pres">
      <dgm:prSet presAssocID="{7687B277-6EFE-453E-84C3-CFA74033AE9C}" presName="sibTrans" presStyleCnt="0"/>
      <dgm:spPr/>
    </dgm:pt>
    <dgm:pt modelId="{C9572B1E-3929-420B-8258-0BABD47941EB}" type="pres">
      <dgm:prSet presAssocID="{406A54D7-6A85-47FE-8F10-CE0A09BAB30F}" presName="compNode" presStyleCnt="0"/>
      <dgm:spPr/>
    </dgm:pt>
    <dgm:pt modelId="{8F6FBC0F-47B4-47FA-9DB3-F3063617D147}" type="pres">
      <dgm:prSet presAssocID="{406A54D7-6A85-47FE-8F10-CE0A09BAB30F}" presName="iconBgRect" presStyleLbl="bgShp" presStyleIdx="3" presStyleCnt="5"/>
      <dgm:spPr/>
    </dgm:pt>
    <dgm:pt modelId="{F5903188-E547-4082-80AF-346D400683A3}" type="pres">
      <dgm:prSet presAssocID="{406A54D7-6A85-47FE-8F10-CE0A09BAB30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56D2803E-4521-4217-871B-7B978264CBFF}" type="pres">
      <dgm:prSet presAssocID="{406A54D7-6A85-47FE-8F10-CE0A09BAB30F}" presName="spaceRect" presStyleCnt="0"/>
      <dgm:spPr/>
    </dgm:pt>
    <dgm:pt modelId="{DD5702D7-EF34-44C0-AFC7-579EF28F2658}" type="pres">
      <dgm:prSet presAssocID="{406A54D7-6A85-47FE-8F10-CE0A09BAB30F}" presName="textRect" presStyleLbl="revTx" presStyleIdx="3" presStyleCnt="5">
        <dgm:presLayoutVars>
          <dgm:chMax val="1"/>
          <dgm:chPref val="1"/>
        </dgm:presLayoutVars>
      </dgm:prSet>
      <dgm:spPr/>
    </dgm:pt>
    <dgm:pt modelId="{282E4E19-C8E1-4EB1-8AFB-F720C78A0934}" type="pres">
      <dgm:prSet presAssocID="{DF9D501D-0610-4CDF-9602-E674394D343B}" presName="sibTrans" presStyleCnt="0"/>
      <dgm:spPr/>
    </dgm:pt>
    <dgm:pt modelId="{1BF09E27-45EB-4700-B8ED-2FBCF36B1BF9}" type="pres">
      <dgm:prSet presAssocID="{7678BCCF-B234-45A1-8C94-387E5AE73D13}" presName="compNode" presStyleCnt="0"/>
      <dgm:spPr/>
    </dgm:pt>
    <dgm:pt modelId="{EFDD36EC-7AAA-41E3-B4C0-737EFD62FB6B}" type="pres">
      <dgm:prSet presAssocID="{7678BCCF-B234-45A1-8C94-387E5AE73D13}" presName="iconBgRect" presStyleLbl="bgShp" presStyleIdx="4" presStyleCnt="5"/>
      <dgm:spPr/>
    </dgm:pt>
    <dgm:pt modelId="{897D6710-2A5E-4727-AF08-5B5B6ECCF9FE}" type="pres">
      <dgm:prSet presAssocID="{7678BCCF-B234-45A1-8C94-387E5AE73D1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D2818295-D451-428B-A4AB-88F7F1ACD3A2}" type="pres">
      <dgm:prSet presAssocID="{7678BCCF-B234-45A1-8C94-387E5AE73D13}" presName="spaceRect" presStyleCnt="0"/>
      <dgm:spPr/>
    </dgm:pt>
    <dgm:pt modelId="{9F9B6A2C-04A4-416F-895F-F3C56D6414AF}" type="pres">
      <dgm:prSet presAssocID="{7678BCCF-B234-45A1-8C94-387E5AE73D1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714BC16-1D4D-4D23-A47C-2D190E2C95C3}" srcId="{EDADEFF8-DB1C-4828-88F6-99B6ECFB4F99}" destId="{E26F263A-F02B-44E5-A1F0-88EB99D24203}" srcOrd="1" destOrd="0" parTransId="{7B229F97-1915-4408-B610-8922444F5B93}" sibTransId="{D4D31DEF-3E20-4B73-A53E-B075E7289653}"/>
    <dgm:cxn modelId="{32B7AC61-9173-48B5-8880-7F67C4FCEAD2}" srcId="{EDADEFF8-DB1C-4828-88F6-99B6ECFB4F99}" destId="{406A54D7-6A85-47FE-8F10-CE0A09BAB30F}" srcOrd="3" destOrd="0" parTransId="{CC19E904-A70D-41EA-BE51-E8A07CBD8EFE}" sibTransId="{DF9D501D-0610-4CDF-9602-E674394D343B}"/>
    <dgm:cxn modelId="{C2860466-8925-4C14-AED1-5F3B454314E6}" type="presOf" srcId="{7678BCCF-B234-45A1-8C94-387E5AE73D13}" destId="{9F9B6A2C-04A4-416F-895F-F3C56D6414AF}" srcOrd="0" destOrd="0" presId="urn:microsoft.com/office/officeart/2018/5/layout/IconCircleLabelList"/>
    <dgm:cxn modelId="{D3EBF26C-7810-4667-992E-6F157ABA29BA}" srcId="{EDADEFF8-DB1C-4828-88F6-99B6ECFB4F99}" destId="{7678BCCF-B234-45A1-8C94-387E5AE73D13}" srcOrd="4" destOrd="0" parTransId="{38C9117C-9DA5-424F-A0CC-33B013E80647}" sibTransId="{AB524792-71E9-466B-8242-5698210571D5}"/>
    <dgm:cxn modelId="{0A2CE177-C882-4CE4-85C6-E9ED6AB32BA7}" srcId="{EDADEFF8-DB1C-4828-88F6-99B6ECFB4F99}" destId="{B880C448-5461-4B52-8828-F0F0E1546957}" srcOrd="2" destOrd="0" parTransId="{B3D83913-3895-49A4-9C8E-93E61AC8F0F9}" sibTransId="{7687B277-6EFE-453E-84C3-CFA74033AE9C}"/>
    <dgm:cxn modelId="{B3CFBE8D-CE3F-43A6-994B-AF32C48B6BA5}" type="presOf" srcId="{B880C448-5461-4B52-8828-F0F0E1546957}" destId="{AB8825CC-E8B6-4F19-A074-4D95549F7664}" srcOrd="0" destOrd="0" presId="urn:microsoft.com/office/officeart/2018/5/layout/IconCircleLabelList"/>
    <dgm:cxn modelId="{17A701AA-C8C9-483C-82B9-8FEB96D577C7}" type="presOf" srcId="{EDADEFF8-DB1C-4828-88F6-99B6ECFB4F99}" destId="{6EB51E8E-B31E-4CB3-A719-4A10CEB0B7BE}" srcOrd="0" destOrd="0" presId="urn:microsoft.com/office/officeart/2018/5/layout/IconCircleLabelList"/>
    <dgm:cxn modelId="{998375BE-AC0D-4BA7-B437-D9C4658D3AAD}" type="presOf" srcId="{E26F263A-F02B-44E5-A1F0-88EB99D24203}" destId="{CBD04DA2-B2E9-4FCA-BE56-41BF355F493C}" srcOrd="0" destOrd="0" presId="urn:microsoft.com/office/officeart/2018/5/layout/IconCircleLabelList"/>
    <dgm:cxn modelId="{A4A8C1C1-8DAD-45F7-93E7-D96146BD6690}" type="presOf" srcId="{406A54D7-6A85-47FE-8F10-CE0A09BAB30F}" destId="{DD5702D7-EF34-44C0-AFC7-579EF28F2658}" srcOrd="0" destOrd="0" presId="urn:microsoft.com/office/officeart/2018/5/layout/IconCircleLabelList"/>
    <dgm:cxn modelId="{29B4B2EF-77B3-4AC5-8AAC-BADC7E5CCE59}" type="presOf" srcId="{17854E27-ED69-4BFB-9490-A9E9E6A4B1EF}" destId="{3EA0A503-B78D-4D6F-B03F-7171FF282207}" srcOrd="0" destOrd="0" presId="urn:microsoft.com/office/officeart/2018/5/layout/IconCircleLabelList"/>
    <dgm:cxn modelId="{5760D2F8-AED6-4953-B07B-495BC199FC35}" srcId="{EDADEFF8-DB1C-4828-88F6-99B6ECFB4F99}" destId="{17854E27-ED69-4BFB-9490-A9E9E6A4B1EF}" srcOrd="0" destOrd="0" parTransId="{F119275E-5DF1-48D9-BBDA-57BF03067018}" sibTransId="{8F984A98-2527-4A41-9F26-87E2C08A5887}"/>
    <dgm:cxn modelId="{1D89A9C9-B21E-4237-97AA-F5435182E5B2}" type="presParOf" srcId="{6EB51E8E-B31E-4CB3-A719-4A10CEB0B7BE}" destId="{14F3E477-B5FF-41D7-87EB-F2CD428EDF13}" srcOrd="0" destOrd="0" presId="urn:microsoft.com/office/officeart/2018/5/layout/IconCircleLabelList"/>
    <dgm:cxn modelId="{6A8E55E0-8514-4DF6-8348-EA546B43CB5F}" type="presParOf" srcId="{14F3E477-B5FF-41D7-87EB-F2CD428EDF13}" destId="{C2B4A277-392E-449F-83E1-FCAEB704ED37}" srcOrd="0" destOrd="0" presId="urn:microsoft.com/office/officeart/2018/5/layout/IconCircleLabelList"/>
    <dgm:cxn modelId="{862FF073-DC39-47EF-B73A-88E701CF42BA}" type="presParOf" srcId="{14F3E477-B5FF-41D7-87EB-F2CD428EDF13}" destId="{D36189A3-AD11-43B4-A1E2-B265054B141E}" srcOrd="1" destOrd="0" presId="urn:microsoft.com/office/officeart/2018/5/layout/IconCircleLabelList"/>
    <dgm:cxn modelId="{E2DE1CFA-02C6-4A2F-8616-37B75ED9FDD1}" type="presParOf" srcId="{14F3E477-B5FF-41D7-87EB-F2CD428EDF13}" destId="{80CDF5D3-1860-4BC5-A2D7-E9219C37738C}" srcOrd="2" destOrd="0" presId="urn:microsoft.com/office/officeart/2018/5/layout/IconCircleLabelList"/>
    <dgm:cxn modelId="{D87015DC-140C-4212-9AAC-259FF1B41B58}" type="presParOf" srcId="{14F3E477-B5FF-41D7-87EB-F2CD428EDF13}" destId="{3EA0A503-B78D-4D6F-B03F-7171FF282207}" srcOrd="3" destOrd="0" presId="urn:microsoft.com/office/officeart/2018/5/layout/IconCircleLabelList"/>
    <dgm:cxn modelId="{63E2C8DD-5B83-422C-89CE-2BA2A283B786}" type="presParOf" srcId="{6EB51E8E-B31E-4CB3-A719-4A10CEB0B7BE}" destId="{C254FEC9-82F3-4BAD-8873-629A22BF1235}" srcOrd="1" destOrd="0" presId="urn:microsoft.com/office/officeart/2018/5/layout/IconCircleLabelList"/>
    <dgm:cxn modelId="{53DF6531-E46A-4B9D-8CA6-D0AC8477BAD5}" type="presParOf" srcId="{6EB51E8E-B31E-4CB3-A719-4A10CEB0B7BE}" destId="{C87C454E-48B2-40AC-A567-126991A4A5B4}" srcOrd="2" destOrd="0" presId="urn:microsoft.com/office/officeart/2018/5/layout/IconCircleLabelList"/>
    <dgm:cxn modelId="{036F307C-CB8F-4A44-89FC-6D88D6CB8850}" type="presParOf" srcId="{C87C454E-48B2-40AC-A567-126991A4A5B4}" destId="{91328D9A-2B19-4F81-B964-A3AC19719998}" srcOrd="0" destOrd="0" presId="urn:microsoft.com/office/officeart/2018/5/layout/IconCircleLabelList"/>
    <dgm:cxn modelId="{5A27E142-3597-4741-AB4B-481411BA16C5}" type="presParOf" srcId="{C87C454E-48B2-40AC-A567-126991A4A5B4}" destId="{18B5459B-07C1-4B86-BA79-EACD2A2FA9C0}" srcOrd="1" destOrd="0" presId="urn:microsoft.com/office/officeart/2018/5/layout/IconCircleLabelList"/>
    <dgm:cxn modelId="{B6A4B6FC-B5F5-491A-8DE1-AC0AD2FD65E2}" type="presParOf" srcId="{C87C454E-48B2-40AC-A567-126991A4A5B4}" destId="{26C56ABF-B12F-4CFE-B060-CCA26828A566}" srcOrd="2" destOrd="0" presId="urn:microsoft.com/office/officeart/2018/5/layout/IconCircleLabelList"/>
    <dgm:cxn modelId="{E1F92B0D-7CA1-48A0-82DC-9BB8CB77A950}" type="presParOf" srcId="{C87C454E-48B2-40AC-A567-126991A4A5B4}" destId="{CBD04DA2-B2E9-4FCA-BE56-41BF355F493C}" srcOrd="3" destOrd="0" presId="urn:microsoft.com/office/officeart/2018/5/layout/IconCircleLabelList"/>
    <dgm:cxn modelId="{5BAA9BC4-D3FD-4793-8C5B-7AF23E5CE85A}" type="presParOf" srcId="{6EB51E8E-B31E-4CB3-A719-4A10CEB0B7BE}" destId="{6FC223FB-72CA-49FB-BD7A-7C27F137ADA2}" srcOrd="3" destOrd="0" presId="urn:microsoft.com/office/officeart/2018/5/layout/IconCircleLabelList"/>
    <dgm:cxn modelId="{961D7C49-90E5-4C5D-A6A2-B9A4CE5FFCE6}" type="presParOf" srcId="{6EB51E8E-B31E-4CB3-A719-4A10CEB0B7BE}" destId="{45E04D2F-498B-4ED4-9EC7-ED81102DDE42}" srcOrd="4" destOrd="0" presId="urn:microsoft.com/office/officeart/2018/5/layout/IconCircleLabelList"/>
    <dgm:cxn modelId="{8320DC9E-DF15-41A8-998A-2BB471EF9FF1}" type="presParOf" srcId="{45E04D2F-498B-4ED4-9EC7-ED81102DDE42}" destId="{1D5268A4-8667-44D8-864D-D5C775CB0AE8}" srcOrd="0" destOrd="0" presId="urn:microsoft.com/office/officeart/2018/5/layout/IconCircleLabelList"/>
    <dgm:cxn modelId="{7546C15B-333A-4A6B-8505-104EFBE7860E}" type="presParOf" srcId="{45E04D2F-498B-4ED4-9EC7-ED81102DDE42}" destId="{4A3BBED2-B16B-43D1-BDD3-7BEEC1A7A73F}" srcOrd="1" destOrd="0" presId="urn:microsoft.com/office/officeart/2018/5/layout/IconCircleLabelList"/>
    <dgm:cxn modelId="{15D3ED58-FC7F-48DE-9203-177245862B30}" type="presParOf" srcId="{45E04D2F-498B-4ED4-9EC7-ED81102DDE42}" destId="{674712DC-1D32-402B-9735-ECA11A3CCAA8}" srcOrd="2" destOrd="0" presId="urn:microsoft.com/office/officeart/2018/5/layout/IconCircleLabelList"/>
    <dgm:cxn modelId="{317D8FB5-E17D-4C19-84AF-1F70AFFF2F60}" type="presParOf" srcId="{45E04D2F-498B-4ED4-9EC7-ED81102DDE42}" destId="{AB8825CC-E8B6-4F19-A074-4D95549F7664}" srcOrd="3" destOrd="0" presId="urn:microsoft.com/office/officeart/2018/5/layout/IconCircleLabelList"/>
    <dgm:cxn modelId="{5AB0D629-5824-4990-88C1-CFF1FBD5B97A}" type="presParOf" srcId="{6EB51E8E-B31E-4CB3-A719-4A10CEB0B7BE}" destId="{74403712-B65D-424C-97D6-5428E831008D}" srcOrd="5" destOrd="0" presId="urn:microsoft.com/office/officeart/2018/5/layout/IconCircleLabelList"/>
    <dgm:cxn modelId="{E9C22947-F152-4DFA-A95A-D04C4BC3F49B}" type="presParOf" srcId="{6EB51E8E-B31E-4CB3-A719-4A10CEB0B7BE}" destId="{C9572B1E-3929-420B-8258-0BABD47941EB}" srcOrd="6" destOrd="0" presId="urn:microsoft.com/office/officeart/2018/5/layout/IconCircleLabelList"/>
    <dgm:cxn modelId="{5DB4C674-70F6-4B89-8830-B89E7F053468}" type="presParOf" srcId="{C9572B1E-3929-420B-8258-0BABD47941EB}" destId="{8F6FBC0F-47B4-47FA-9DB3-F3063617D147}" srcOrd="0" destOrd="0" presId="urn:microsoft.com/office/officeart/2018/5/layout/IconCircleLabelList"/>
    <dgm:cxn modelId="{885FD075-10A6-41F8-B879-176C3C1B0B59}" type="presParOf" srcId="{C9572B1E-3929-420B-8258-0BABD47941EB}" destId="{F5903188-E547-4082-80AF-346D400683A3}" srcOrd="1" destOrd="0" presId="urn:microsoft.com/office/officeart/2018/5/layout/IconCircleLabelList"/>
    <dgm:cxn modelId="{8151143C-BF7C-4C15-9F47-FFDDDEE5CC4B}" type="presParOf" srcId="{C9572B1E-3929-420B-8258-0BABD47941EB}" destId="{56D2803E-4521-4217-871B-7B978264CBFF}" srcOrd="2" destOrd="0" presId="urn:microsoft.com/office/officeart/2018/5/layout/IconCircleLabelList"/>
    <dgm:cxn modelId="{016F87A8-0129-493D-A4BB-ADE6F9CB5FA0}" type="presParOf" srcId="{C9572B1E-3929-420B-8258-0BABD47941EB}" destId="{DD5702D7-EF34-44C0-AFC7-579EF28F2658}" srcOrd="3" destOrd="0" presId="urn:microsoft.com/office/officeart/2018/5/layout/IconCircleLabelList"/>
    <dgm:cxn modelId="{ADD7425C-91FB-405E-842F-CFE32949C02A}" type="presParOf" srcId="{6EB51E8E-B31E-4CB3-A719-4A10CEB0B7BE}" destId="{282E4E19-C8E1-4EB1-8AFB-F720C78A0934}" srcOrd="7" destOrd="0" presId="urn:microsoft.com/office/officeart/2018/5/layout/IconCircleLabelList"/>
    <dgm:cxn modelId="{83EF52C0-6ED1-4542-AEC0-1472E041965A}" type="presParOf" srcId="{6EB51E8E-B31E-4CB3-A719-4A10CEB0B7BE}" destId="{1BF09E27-45EB-4700-B8ED-2FBCF36B1BF9}" srcOrd="8" destOrd="0" presId="urn:microsoft.com/office/officeart/2018/5/layout/IconCircleLabelList"/>
    <dgm:cxn modelId="{0118A626-E325-4F13-9B6F-230C7D681AA8}" type="presParOf" srcId="{1BF09E27-45EB-4700-B8ED-2FBCF36B1BF9}" destId="{EFDD36EC-7AAA-41E3-B4C0-737EFD62FB6B}" srcOrd="0" destOrd="0" presId="urn:microsoft.com/office/officeart/2018/5/layout/IconCircleLabelList"/>
    <dgm:cxn modelId="{E1BCBC53-80E8-46B6-91CC-EA29D26CB86D}" type="presParOf" srcId="{1BF09E27-45EB-4700-B8ED-2FBCF36B1BF9}" destId="{897D6710-2A5E-4727-AF08-5B5B6ECCF9FE}" srcOrd="1" destOrd="0" presId="urn:microsoft.com/office/officeart/2018/5/layout/IconCircleLabelList"/>
    <dgm:cxn modelId="{F19966E0-DF71-48B1-91FA-2B2296152462}" type="presParOf" srcId="{1BF09E27-45EB-4700-B8ED-2FBCF36B1BF9}" destId="{D2818295-D451-428B-A4AB-88F7F1ACD3A2}" srcOrd="2" destOrd="0" presId="urn:microsoft.com/office/officeart/2018/5/layout/IconCircleLabelList"/>
    <dgm:cxn modelId="{58E16B54-40BF-4C85-AAAB-636D20975C1A}" type="presParOf" srcId="{1BF09E27-45EB-4700-B8ED-2FBCF36B1BF9}" destId="{9F9B6A2C-04A4-416F-895F-F3C56D6414A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60472-1C78-4EFA-8BB2-20A85A1A45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F4AF810-7761-44F4-B268-EE1601E84622}">
      <dgm:prSet/>
      <dgm:spPr/>
      <dgm:t>
        <a:bodyPr/>
        <a:lstStyle/>
        <a:p>
          <a:r>
            <a:rPr lang="en-US" b="0" i="0"/>
            <a:t>Organizes academic tasks and wellness activities in one space   </a:t>
          </a:r>
          <a:endParaRPr lang="en-US"/>
        </a:p>
      </dgm:t>
    </dgm:pt>
    <dgm:pt modelId="{CD65EC14-275D-41B1-829B-6BC4B308926E}" type="parTrans" cxnId="{F8A2BB8C-34A8-4E80-BBEC-83F51E9C01D0}">
      <dgm:prSet/>
      <dgm:spPr/>
      <dgm:t>
        <a:bodyPr/>
        <a:lstStyle/>
        <a:p>
          <a:endParaRPr lang="en-US"/>
        </a:p>
      </dgm:t>
    </dgm:pt>
    <dgm:pt modelId="{D71FED45-7F8C-40AB-A38D-5CC0BF5186D4}" type="sibTrans" cxnId="{F8A2BB8C-34A8-4E80-BBEC-83F51E9C01D0}">
      <dgm:prSet/>
      <dgm:spPr/>
      <dgm:t>
        <a:bodyPr/>
        <a:lstStyle/>
        <a:p>
          <a:endParaRPr lang="en-US"/>
        </a:p>
      </dgm:t>
    </dgm:pt>
    <dgm:pt modelId="{62764A60-9520-4268-8E17-429965ED4F7F}">
      <dgm:prSet/>
      <dgm:spPr/>
      <dgm:t>
        <a:bodyPr/>
        <a:lstStyle/>
        <a:p>
          <a:r>
            <a:rPr lang="en-US" b="0" i="0"/>
            <a:t>- Provides a structured yet flexible overview of the academic journey</a:t>
          </a:r>
          <a:endParaRPr lang="en-US"/>
        </a:p>
      </dgm:t>
    </dgm:pt>
    <dgm:pt modelId="{8076EEAA-ADB5-4978-8824-86862C61BB55}" type="parTrans" cxnId="{E3B952FA-232D-4A98-82BF-EF5F85D0BD04}">
      <dgm:prSet/>
      <dgm:spPr/>
      <dgm:t>
        <a:bodyPr/>
        <a:lstStyle/>
        <a:p>
          <a:endParaRPr lang="en-US"/>
        </a:p>
      </dgm:t>
    </dgm:pt>
    <dgm:pt modelId="{E4903829-2A74-4739-B0FE-5A00C459C984}" type="sibTrans" cxnId="{E3B952FA-232D-4A98-82BF-EF5F85D0BD04}">
      <dgm:prSet/>
      <dgm:spPr/>
      <dgm:t>
        <a:bodyPr/>
        <a:lstStyle/>
        <a:p>
          <a:endParaRPr lang="en-US"/>
        </a:p>
      </dgm:t>
    </dgm:pt>
    <dgm:pt modelId="{1B2F9F65-C5C2-4C25-B225-928BC5CB48EB}" type="pres">
      <dgm:prSet presAssocID="{78060472-1C78-4EFA-8BB2-20A85A1A45F4}" presName="root" presStyleCnt="0">
        <dgm:presLayoutVars>
          <dgm:dir/>
          <dgm:resizeHandles val="exact"/>
        </dgm:presLayoutVars>
      </dgm:prSet>
      <dgm:spPr/>
    </dgm:pt>
    <dgm:pt modelId="{F08A44D4-E17A-4797-A4D4-497085FEF067}" type="pres">
      <dgm:prSet presAssocID="{2F4AF810-7761-44F4-B268-EE1601E84622}" presName="compNode" presStyleCnt="0"/>
      <dgm:spPr/>
    </dgm:pt>
    <dgm:pt modelId="{DDEDF81B-CC0D-43F3-BCBE-0B3DBBF1F257}" type="pres">
      <dgm:prSet presAssocID="{2F4AF810-7761-44F4-B268-EE1601E8462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34FB942-BFC8-4AC1-835D-5947AAF51DA8}" type="pres">
      <dgm:prSet presAssocID="{2F4AF810-7761-44F4-B268-EE1601E84622}" presName="spaceRect" presStyleCnt="0"/>
      <dgm:spPr/>
    </dgm:pt>
    <dgm:pt modelId="{0CAC9189-A439-42D7-A8A1-20D8356BEA6F}" type="pres">
      <dgm:prSet presAssocID="{2F4AF810-7761-44F4-B268-EE1601E84622}" presName="textRect" presStyleLbl="revTx" presStyleIdx="0" presStyleCnt="2">
        <dgm:presLayoutVars>
          <dgm:chMax val="1"/>
          <dgm:chPref val="1"/>
        </dgm:presLayoutVars>
      </dgm:prSet>
      <dgm:spPr/>
    </dgm:pt>
    <dgm:pt modelId="{EE5DCF19-E3B3-4388-A11D-07DC279E910B}" type="pres">
      <dgm:prSet presAssocID="{D71FED45-7F8C-40AB-A38D-5CC0BF5186D4}" presName="sibTrans" presStyleCnt="0"/>
      <dgm:spPr/>
    </dgm:pt>
    <dgm:pt modelId="{92FD419A-1E6B-4B43-9824-E6AC307675D1}" type="pres">
      <dgm:prSet presAssocID="{62764A60-9520-4268-8E17-429965ED4F7F}" presName="compNode" presStyleCnt="0"/>
      <dgm:spPr/>
    </dgm:pt>
    <dgm:pt modelId="{9C1B9282-C553-4DE9-BE6D-F012523BA5AE}" type="pres">
      <dgm:prSet presAssocID="{62764A60-9520-4268-8E17-429965ED4F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9D73963-8B53-429B-B8A9-3D5BCB3F5648}" type="pres">
      <dgm:prSet presAssocID="{62764A60-9520-4268-8E17-429965ED4F7F}" presName="spaceRect" presStyleCnt="0"/>
      <dgm:spPr/>
    </dgm:pt>
    <dgm:pt modelId="{D6493294-E21F-410F-98AA-8D416E7067C7}" type="pres">
      <dgm:prSet presAssocID="{62764A60-9520-4268-8E17-429965ED4F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202FB48-2A46-499D-ABD1-0F0C95B83439}" type="presOf" srcId="{2F4AF810-7761-44F4-B268-EE1601E84622}" destId="{0CAC9189-A439-42D7-A8A1-20D8356BEA6F}" srcOrd="0" destOrd="0" presId="urn:microsoft.com/office/officeart/2018/2/layout/IconLabelList"/>
    <dgm:cxn modelId="{022FAF69-4E0F-4B31-9445-4FCF82467A8D}" type="presOf" srcId="{62764A60-9520-4268-8E17-429965ED4F7F}" destId="{D6493294-E21F-410F-98AA-8D416E7067C7}" srcOrd="0" destOrd="0" presId="urn:microsoft.com/office/officeart/2018/2/layout/IconLabelList"/>
    <dgm:cxn modelId="{F8A2BB8C-34A8-4E80-BBEC-83F51E9C01D0}" srcId="{78060472-1C78-4EFA-8BB2-20A85A1A45F4}" destId="{2F4AF810-7761-44F4-B268-EE1601E84622}" srcOrd="0" destOrd="0" parTransId="{CD65EC14-275D-41B1-829B-6BC4B308926E}" sibTransId="{D71FED45-7F8C-40AB-A38D-5CC0BF5186D4}"/>
    <dgm:cxn modelId="{29193DCA-9849-4A17-B828-BBD4EE1230AA}" type="presOf" srcId="{78060472-1C78-4EFA-8BB2-20A85A1A45F4}" destId="{1B2F9F65-C5C2-4C25-B225-928BC5CB48EB}" srcOrd="0" destOrd="0" presId="urn:microsoft.com/office/officeart/2018/2/layout/IconLabelList"/>
    <dgm:cxn modelId="{E3B952FA-232D-4A98-82BF-EF5F85D0BD04}" srcId="{78060472-1C78-4EFA-8BB2-20A85A1A45F4}" destId="{62764A60-9520-4268-8E17-429965ED4F7F}" srcOrd="1" destOrd="0" parTransId="{8076EEAA-ADB5-4978-8824-86862C61BB55}" sibTransId="{E4903829-2A74-4739-B0FE-5A00C459C984}"/>
    <dgm:cxn modelId="{05A3D9A5-8279-4E8E-868C-4793CFD5B1BE}" type="presParOf" srcId="{1B2F9F65-C5C2-4C25-B225-928BC5CB48EB}" destId="{F08A44D4-E17A-4797-A4D4-497085FEF067}" srcOrd="0" destOrd="0" presId="urn:microsoft.com/office/officeart/2018/2/layout/IconLabelList"/>
    <dgm:cxn modelId="{85560668-E9C0-490C-B5FD-A80BAAB9CA84}" type="presParOf" srcId="{F08A44D4-E17A-4797-A4D4-497085FEF067}" destId="{DDEDF81B-CC0D-43F3-BCBE-0B3DBBF1F257}" srcOrd="0" destOrd="0" presId="urn:microsoft.com/office/officeart/2018/2/layout/IconLabelList"/>
    <dgm:cxn modelId="{B8C96DD0-493F-4067-85B0-89A4CE09543D}" type="presParOf" srcId="{F08A44D4-E17A-4797-A4D4-497085FEF067}" destId="{A34FB942-BFC8-4AC1-835D-5947AAF51DA8}" srcOrd="1" destOrd="0" presId="urn:microsoft.com/office/officeart/2018/2/layout/IconLabelList"/>
    <dgm:cxn modelId="{D7BF315F-DC65-4D13-BD44-1D7C3232DE2D}" type="presParOf" srcId="{F08A44D4-E17A-4797-A4D4-497085FEF067}" destId="{0CAC9189-A439-42D7-A8A1-20D8356BEA6F}" srcOrd="2" destOrd="0" presId="urn:microsoft.com/office/officeart/2018/2/layout/IconLabelList"/>
    <dgm:cxn modelId="{82B3D133-E199-4AC2-ACDA-1C9B53BEE1F6}" type="presParOf" srcId="{1B2F9F65-C5C2-4C25-B225-928BC5CB48EB}" destId="{EE5DCF19-E3B3-4388-A11D-07DC279E910B}" srcOrd="1" destOrd="0" presId="urn:microsoft.com/office/officeart/2018/2/layout/IconLabelList"/>
    <dgm:cxn modelId="{BB959457-84DC-464F-9624-BF6040D83EAA}" type="presParOf" srcId="{1B2F9F65-C5C2-4C25-B225-928BC5CB48EB}" destId="{92FD419A-1E6B-4B43-9824-E6AC307675D1}" srcOrd="2" destOrd="0" presId="urn:microsoft.com/office/officeart/2018/2/layout/IconLabelList"/>
    <dgm:cxn modelId="{3EB7F4DD-4FD6-4567-8A91-AC9C1C49AEC7}" type="presParOf" srcId="{92FD419A-1E6B-4B43-9824-E6AC307675D1}" destId="{9C1B9282-C553-4DE9-BE6D-F012523BA5AE}" srcOrd="0" destOrd="0" presId="urn:microsoft.com/office/officeart/2018/2/layout/IconLabelList"/>
    <dgm:cxn modelId="{4D6419EC-C002-4E63-8A7F-3137F759EC53}" type="presParOf" srcId="{92FD419A-1E6B-4B43-9824-E6AC307675D1}" destId="{89D73963-8B53-429B-B8A9-3D5BCB3F5648}" srcOrd="1" destOrd="0" presId="urn:microsoft.com/office/officeart/2018/2/layout/IconLabelList"/>
    <dgm:cxn modelId="{FF3F6415-5122-4D3C-A57A-75DC5F1C60F6}" type="presParOf" srcId="{92FD419A-1E6B-4B43-9824-E6AC307675D1}" destId="{D6493294-E21F-410F-98AA-8D416E7067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8B938BC-442A-4A45-87A9-3584CC0C1CA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4_2" csCatId="accent4" phldr="1"/>
      <dgm:spPr/>
      <dgm:t>
        <a:bodyPr/>
        <a:lstStyle/>
        <a:p>
          <a:endParaRPr lang="en-US"/>
        </a:p>
      </dgm:t>
    </dgm:pt>
    <dgm:pt modelId="{91F01313-A86D-4426-9694-577C8D7CDC1D}">
      <dgm:prSet/>
      <dgm:spPr/>
      <dgm:t>
        <a:bodyPr/>
        <a:lstStyle/>
        <a:p>
          <a:pPr>
            <a:defRPr cap="all"/>
          </a:pPr>
          <a:r>
            <a:rPr lang="en-US" b="0" i="0"/>
            <a:t>- Visibility  </a:t>
          </a:r>
          <a:endParaRPr lang="en-US"/>
        </a:p>
      </dgm:t>
    </dgm:pt>
    <dgm:pt modelId="{0F9FBE3A-D435-4A6D-9FC0-98B43CB7D53B}" type="parTrans" cxnId="{75869231-9A26-4BD9-8BDA-C290B249EAFD}">
      <dgm:prSet/>
      <dgm:spPr/>
      <dgm:t>
        <a:bodyPr/>
        <a:lstStyle/>
        <a:p>
          <a:endParaRPr lang="en-US"/>
        </a:p>
      </dgm:t>
    </dgm:pt>
    <dgm:pt modelId="{F2B9EE58-E4DC-4595-A076-0DF24BC5CA4C}" type="sibTrans" cxnId="{75869231-9A26-4BD9-8BDA-C290B249EAFD}">
      <dgm:prSet/>
      <dgm:spPr/>
      <dgm:t>
        <a:bodyPr/>
        <a:lstStyle/>
        <a:p>
          <a:endParaRPr lang="en-US"/>
        </a:p>
      </dgm:t>
    </dgm:pt>
    <dgm:pt modelId="{37481750-B47E-4378-92BA-A1FE833D3C33}">
      <dgm:prSet/>
      <dgm:spPr/>
      <dgm:t>
        <a:bodyPr/>
        <a:lstStyle/>
        <a:p>
          <a:pPr>
            <a:defRPr cap="all"/>
          </a:pPr>
          <a:r>
            <a:rPr lang="en-US" b="0" i="0"/>
            <a:t>- Affordance  </a:t>
          </a:r>
          <a:endParaRPr lang="en-US"/>
        </a:p>
      </dgm:t>
    </dgm:pt>
    <dgm:pt modelId="{24CA13F8-2151-4EB2-818E-45ADBC121F76}" type="parTrans" cxnId="{BFF3364F-CA42-4408-B68A-EC2102AFAF17}">
      <dgm:prSet/>
      <dgm:spPr/>
      <dgm:t>
        <a:bodyPr/>
        <a:lstStyle/>
        <a:p>
          <a:endParaRPr lang="en-US"/>
        </a:p>
      </dgm:t>
    </dgm:pt>
    <dgm:pt modelId="{AE7FF50C-DEA8-4528-8AC1-6CE21860B2F9}" type="sibTrans" cxnId="{BFF3364F-CA42-4408-B68A-EC2102AFAF17}">
      <dgm:prSet/>
      <dgm:spPr/>
      <dgm:t>
        <a:bodyPr/>
        <a:lstStyle/>
        <a:p>
          <a:endParaRPr lang="en-US"/>
        </a:p>
      </dgm:t>
    </dgm:pt>
    <dgm:pt modelId="{6B6DE917-34E8-4E0E-ACB6-AC146724920D}">
      <dgm:prSet/>
      <dgm:spPr/>
      <dgm:t>
        <a:bodyPr/>
        <a:lstStyle/>
        <a:p>
          <a:pPr>
            <a:defRPr cap="all"/>
          </a:pPr>
          <a:r>
            <a:rPr lang="en-US" b="0" i="0"/>
            <a:t>- Feedback  </a:t>
          </a:r>
          <a:endParaRPr lang="en-US"/>
        </a:p>
      </dgm:t>
    </dgm:pt>
    <dgm:pt modelId="{C0F9155A-9BA8-4D81-AEF5-9E5009CAB06F}" type="parTrans" cxnId="{88270B56-F4A9-456F-9F20-400AD1201783}">
      <dgm:prSet/>
      <dgm:spPr/>
      <dgm:t>
        <a:bodyPr/>
        <a:lstStyle/>
        <a:p>
          <a:endParaRPr lang="en-US"/>
        </a:p>
      </dgm:t>
    </dgm:pt>
    <dgm:pt modelId="{899C3662-5CCA-40EA-8CDA-0C086FBDBE6C}" type="sibTrans" cxnId="{88270B56-F4A9-456F-9F20-400AD1201783}">
      <dgm:prSet/>
      <dgm:spPr/>
      <dgm:t>
        <a:bodyPr/>
        <a:lstStyle/>
        <a:p>
          <a:endParaRPr lang="en-US"/>
        </a:p>
      </dgm:t>
    </dgm:pt>
    <dgm:pt modelId="{26B758AF-6150-437C-AF54-8AFC85CFE58F}">
      <dgm:prSet/>
      <dgm:spPr/>
      <dgm:t>
        <a:bodyPr/>
        <a:lstStyle/>
        <a:p>
          <a:pPr>
            <a:defRPr cap="all"/>
          </a:pPr>
          <a:r>
            <a:rPr lang="en-US" b="0" i="0"/>
            <a:t>- Consistency  </a:t>
          </a:r>
          <a:endParaRPr lang="en-US"/>
        </a:p>
      </dgm:t>
    </dgm:pt>
    <dgm:pt modelId="{FD6710AF-09D6-4018-B857-3DEE6D3B5AEA}" type="parTrans" cxnId="{65B78822-29EB-441A-BB7C-3B8FA30753F4}">
      <dgm:prSet/>
      <dgm:spPr/>
      <dgm:t>
        <a:bodyPr/>
        <a:lstStyle/>
        <a:p>
          <a:endParaRPr lang="en-US"/>
        </a:p>
      </dgm:t>
    </dgm:pt>
    <dgm:pt modelId="{3A8F3A3E-8CB9-425C-9D6A-31CF2057C322}" type="sibTrans" cxnId="{65B78822-29EB-441A-BB7C-3B8FA30753F4}">
      <dgm:prSet/>
      <dgm:spPr/>
      <dgm:t>
        <a:bodyPr/>
        <a:lstStyle/>
        <a:p>
          <a:endParaRPr lang="en-US"/>
        </a:p>
      </dgm:t>
    </dgm:pt>
    <dgm:pt modelId="{105113A0-0021-4A0E-A373-6A033381E9BD}">
      <dgm:prSet/>
      <dgm:spPr/>
      <dgm:t>
        <a:bodyPr/>
        <a:lstStyle/>
        <a:p>
          <a:pPr>
            <a:defRPr cap="all"/>
          </a:pPr>
          <a:r>
            <a:rPr lang="en-US" b="0" i="0"/>
            <a:t>- Constraints</a:t>
          </a:r>
          <a:endParaRPr lang="en-US"/>
        </a:p>
      </dgm:t>
    </dgm:pt>
    <dgm:pt modelId="{3EAF3D88-E5EC-4C49-AF9F-D2D06E4A3E0A}" type="parTrans" cxnId="{179024C0-34FC-4825-99C6-C337B51AEA5B}">
      <dgm:prSet/>
      <dgm:spPr/>
      <dgm:t>
        <a:bodyPr/>
        <a:lstStyle/>
        <a:p>
          <a:endParaRPr lang="en-US"/>
        </a:p>
      </dgm:t>
    </dgm:pt>
    <dgm:pt modelId="{AD8C392F-9328-423F-AD4D-A5907C325976}" type="sibTrans" cxnId="{179024C0-34FC-4825-99C6-C337B51AEA5B}">
      <dgm:prSet/>
      <dgm:spPr/>
      <dgm:t>
        <a:bodyPr/>
        <a:lstStyle/>
        <a:p>
          <a:endParaRPr lang="en-US"/>
        </a:p>
      </dgm:t>
    </dgm:pt>
    <dgm:pt modelId="{DAA16458-02F3-4CE1-9304-906B8A93DBF9}" type="pres">
      <dgm:prSet presAssocID="{D8B938BC-442A-4A45-87A9-3584CC0C1CA1}" presName="root" presStyleCnt="0">
        <dgm:presLayoutVars>
          <dgm:dir/>
          <dgm:resizeHandles val="exact"/>
        </dgm:presLayoutVars>
      </dgm:prSet>
      <dgm:spPr/>
    </dgm:pt>
    <dgm:pt modelId="{5BD01A35-2414-4F39-BB5F-825895640218}" type="pres">
      <dgm:prSet presAssocID="{91F01313-A86D-4426-9694-577C8D7CDC1D}" presName="compNode" presStyleCnt="0"/>
      <dgm:spPr/>
    </dgm:pt>
    <dgm:pt modelId="{7A6F5578-5BA1-4743-8447-1F2AFAC8C920}" type="pres">
      <dgm:prSet presAssocID="{91F01313-A86D-4426-9694-577C8D7CDC1D}" presName="iconBgRect" presStyleLbl="bgShp" presStyleIdx="0" presStyleCnt="5"/>
      <dgm:spPr/>
    </dgm:pt>
    <dgm:pt modelId="{B432D06F-3761-4D18-B656-FEFD04715E56}" type="pres">
      <dgm:prSet presAssocID="{91F01313-A86D-4426-9694-577C8D7CDC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4A7795F4-6A06-44A4-B4BB-D14FE4B91CC3}" type="pres">
      <dgm:prSet presAssocID="{91F01313-A86D-4426-9694-577C8D7CDC1D}" presName="spaceRect" presStyleCnt="0"/>
      <dgm:spPr/>
    </dgm:pt>
    <dgm:pt modelId="{2A8F1310-D2E3-44B8-9E50-094879E215F7}" type="pres">
      <dgm:prSet presAssocID="{91F01313-A86D-4426-9694-577C8D7CDC1D}" presName="textRect" presStyleLbl="revTx" presStyleIdx="0" presStyleCnt="5">
        <dgm:presLayoutVars>
          <dgm:chMax val="1"/>
          <dgm:chPref val="1"/>
        </dgm:presLayoutVars>
      </dgm:prSet>
      <dgm:spPr/>
    </dgm:pt>
    <dgm:pt modelId="{C8DA9B8B-C156-4BE9-827E-9A05C8E74E24}" type="pres">
      <dgm:prSet presAssocID="{F2B9EE58-E4DC-4595-A076-0DF24BC5CA4C}" presName="sibTrans" presStyleCnt="0"/>
      <dgm:spPr/>
    </dgm:pt>
    <dgm:pt modelId="{3D7D71F9-CF5C-4E2A-A375-30A8829C050D}" type="pres">
      <dgm:prSet presAssocID="{37481750-B47E-4378-92BA-A1FE833D3C33}" presName="compNode" presStyleCnt="0"/>
      <dgm:spPr/>
    </dgm:pt>
    <dgm:pt modelId="{2611506C-B46B-4516-B218-19C331BAAD86}" type="pres">
      <dgm:prSet presAssocID="{37481750-B47E-4378-92BA-A1FE833D3C33}" presName="iconBgRect" presStyleLbl="bgShp" presStyleIdx="1" presStyleCnt="5"/>
      <dgm:spPr/>
    </dgm:pt>
    <dgm:pt modelId="{2910B2DD-960D-4247-80AD-8C141651E6DF}" type="pres">
      <dgm:prSet presAssocID="{37481750-B47E-4378-92BA-A1FE833D3C3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E52B62A9-9695-4F24-8E98-9E2DC74D10BA}" type="pres">
      <dgm:prSet presAssocID="{37481750-B47E-4378-92BA-A1FE833D3C33}" presName="spaceRect" presStyleCnt="0"/>
      <dgm:spPr/>
    </dgm:pt>
    <dgm:pt modelId="{42B2F655-7932-4A3C-9839-AA51D035671A}" type="pres">
      <dgm:prSet presAssocID="{37481750-B47E-4378-92BA-A1FE833D3C33}" presName="textRect" presStyleLbl="revTx" presStyleIdx="1" presStyleCnt="5">
        <dgm:presLayoutVars>
          <dgm:chMax val="1"/>
          <dgm:chPref val="1"/>
        </dgm:presLayoutVars>
      </dgm:prSet>
      <dgm:spPr/>
    </dgm:pt>
    <dgm:pt modelId="{A74C73FD-8142-4CB9-B450-AB5D9C62BBBB}" type="pres">
      <dgm:prSet presAssocID="{AE7FF50C-DEA8-4528-8AC1-6CE21860B2F9}" presName="sibTrans" presStyleCnt="0"/>
      <dgm:spPr/>
    </dgm:pt>
    <dgm:pt modelId="{E955A5A4-A0D2-4CBF-9D57-99E4CA6A47EA}" type="pres">
      <dgm:prSet presAssocID="{6B6DE917-34E8-4E0E-ACB6-AC146724920D}" presName="compNode" presStyleCnt="0"/>
      <dgm:spPr/>
    </dgm:pt>
    <dgm:pt modelId="{83EC5EA4-6F9E-4359-8972-AC8A6E6DB616}" type="pres">
      <dgm:prSet presAssocID="{6B6DE917-34E8-4E0E-ACB6-AC146724920D}" presName="iconBgRect" presStyleLbl="bgShp" presStyleIdx="2" presStyleCnt="5"/>
      <dgm:spPr/>
    </dgm:pt>
    <dgm:pt modelId="{0A573157-7F0D-41C6-973D-659E9BF47731}" type="pres">
      <dgm:prSet presAssocID="{6B6DE917-34E8-4E0E-ACB6-AC14672492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56A7DA6-EF1C-47CB-91F0-E21081055363}" type="pres">
      <dgm:prSet presAssocID="{6B6DE917-34E8-4E0E-ACB6-AC146724920D}" presName="spaceRect" presStyleCnt="0"/>
      <dgm:spPr/>
    </dgm:pt>
    <dgm:pt modelId="{7FC9E411-83D5-4C05-991E-CEDEB5FFC71A}" type="pres">
      <dgm:prSet presAssocID="{6B6DE917-34E8-4E0E-ACB6-AC146724920D}" presName="textRect" presStyleLbl="revTx" presStyleIdx="2" presStyleCnt="5">
        <dgm:presLayoutVars>
          <dgm:chMax val="1"/>
          <dgm:chPref val="1"/>
        </dgm:presLayoutVars>
      </dgm:prSet>
      <dgm:spPr/>
    </dgm:pt>
    <dgm:pt modelId="{011C758F-7AD6-4209-A4A8-0F09AB8F7E30}" type="pres">
      <dgm:prSet presAssocID="{899C3662-5CCA-40EA-8CDA-0C086FBDBE6C}" presName="sibTrans" presStyleCnt="0"/>
      <dgm:spPr/>
    </dgm:pt>
    <dgm:pt modelId="{B448BB84-0D72-4C28-8524-B4B763E74EDE}" type="pres">
      <dgm:prSet presAssocID="{26B758AF-6150-437C-AF54-8AFC85CFE58F}" presName="compNode" presStyleCnt="0"/>
      <dgm:spPr/>
    </dgm:pt>
    <dgm:pt modelId="{75BAEB6C-6781-4377-8741-FB32E75E8361}" type="pres">
      <dgm:prSet presAssocID="{26B758AF-6150-437C-AF54-8AFC85CFE58F}" presName="iconBgRect" presStyleLbl="bgShp" presStyleIdx="3" presStyleCnt="5"/>
      <dgm:spPr/>
    </dgm:pt>
    <dgm:pt modelId="{F79CE950-6DA8-4483-986C-4C61BB2FEBD1}" type="pres">
      <dgm:prSet presAssocID="{26B758AF-6150-437C-AF54-8AFC85CFE5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7D18B84-0679-4F07-B16E-B499CA614FB7}" type="pres">
      <dgm:prSet presAssocID="{26B758AF-6150-437C-AF54-8AFC85CFE58F}" presName="spaceRect" presStyleCnt="0"/>
      <dgm:spPr/>
    </dgm:pt>
    <dgm:pt modelId="{4DAFC7D7-B147-436B-92F9-AB46AE148F30}" type="pres">
      <dgm:prSet presAssocID="{26B758AF-6150-437C-AF54-8AFC85CFE58F}" presName="textRect" presStyleLbl="revTx" presStyleIdx="3" presStyleCnt="5">
        <dgm:presLayoutVars>
          <dgm:chMax val="1"/>
          <dgm:chPref val="1"/>
        </dgm:presLayoutVars>
      </dgm:prSet>
      <dgm:spPr/>
    </dgm:pt>
    <dgm:pt modelId="{6E38B695-6D58-418B-A835-0FD38E90B734}" type="pres">
      <dgm:prSet presAssocID="{3A8F3A3E-8CB9-425C-9D6A-31CF2057C322}" presName="sibTrans" presStyleCnt="0"/>
      <dgm:spPr/>
    </dgm:pt>
    <dgm:pt modelId="{D7570D8A-26FB-4424-915D-5957793D7323}" type="pres">
      <dgm:prSet presAssocID="{105113A0-0021-4A0E-A373-6A033381E9BD}" presName="compNode" presStyleCnt="0"/>
      <dgm:spPr/>
    </dgm:pt>
    <dgm:pt modelId="{F95734A5-E73F-4901-9BB2-9A7BDB9BCF09}" type="pres">
      <dgm:prSet presAssocID="{105113A0-0021-4A0E-A373-6A033381E9BD}" presName="iconBgRect" presStyleLbl="bgShp" presStyleIdx="4" presStyleCnt="5"/>
      <dgm:spPr/>
    </dgm:pt>
    <dgm:pt modelId="{839A44C2-CB86-4B41-B588-D7C790559FBB}" type="pres">
      <dgm:prSet presAssocID="{105113A0-0021-4A0E-A373-6A033381E9B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BA93D952-D162-4351-A3C6-31C627AC880C}" type="pres">
      <dgm:prSet presAssocID="{105113A0-0021-4A0E-A373-6A033381E9BD}" presName="spaceRect" presStyleCnt="0"/>
      <dgm:spPr/>
    </dgm:pt>
    <dgm:pt modelId="{B051B228-EAE6-429C-81D9-67AC6DCEE26E}" type="pres">
      <dgm:prSet presAssocID="{105113A0-0021-4A0E-A373-6A033381E9B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BE09615-3521-4E88-ABBA-922AAE936DE5}" type="presOf" srcId="{91F01313-A86D-4426-9694-577C8D7CDC1D}" destId="{2A8F1310-D2E3-44B8-9E50-094879E215F7}" srcOrd="0" destOrd="0" presId="urn:microsoft.com/office/officeart/2018/5/layout/IconCircleLabelList"/>
    <dgm:cxn modelId="{65B78822-29EB-441A-BB7C-3B8FA30753F4}" srcId="{D8B938BC-442A-4A45-87A9-3584CC0C1CA1}" destId="{26B758AF-6150-437C-AF54-8AFC85CFE58F}" srcOrd="3" destOrd="0" parTransId="{FD6710AF-09D6-4018-B857-3DEE6D3B5AEA}" sibTransId="{3A8F3A3E-8CB9-425C-9D6A-31CF2057C322}"/>
    <dgm:cxn modelId="{75869231-9A26-4BD9-8BDA-C290B249EAFD}" srcId="{D8B938BC-442A-4A45-87A9-3584CC0C1CA1}" destId="{91F01313-A86D-4426-9694-577C8D7CDC1D}" srcOrd="0" destOrd="0" parTransId="{0F9FBE3A-D435-4A6D-9FC0-98B43CB7D53B}" sibTransId="{F2B9EE58-E4DC-4595-A076-0DF24BC5CA4C}"/>
    <dgm:cxn modelId="{2E310E6A-1663-4230-AFB2-CE3FBFA55195}" type="presOf" srcId="{D8B938BC-442A-4A45-87A9-3584CC0C1CA1}" destId="{DAA16458-02F3-4CE1-9304-906B8A93DBF9}" srcOrd="0" destOrd="0" presId="urn:microsoft.com/office/officeart/2018/5/layout/IconCircleLabelList"/>
    <dgm:cxn modelId="{0F0F184B-0B68-4C17-A7E5-7D4E4E799FC9}" type="presOf" srcId="{105113A0-0021-4A0E-A373-6A033381E9BD}" destId="{B051B228-EAE6-429C-81D9-67AC6DCEE26E}" srcOrd="0" destOrd="0" presId="urn:microsoft.com/office/officeart/2018/5/layout/IconCircleLabelList"/>
    <dgm:cxn modelId="{BFF3364F-CA42-4408-B68A-EC2102AFAF17}" srcId="{D8B938BC-442A-4A45-87A9-3584CC0C1CA1}" destId="{37481750-B47E-4378-92BA-A1FE833D3C33}" srcOrd="1" destOrd="0" parTransId="{24CA13F8-2151-4EB2-818E-45ADBC121F76}" sibTransId="{AE7FF50C-DEA8-4528-8AC1-6CE21860B2F9}"/>
    <dgm:cxn modelId="{88270B56-F4A9-456F-9F20-400AD1201783}" srcId="{D8B938BC-442A-4A45-87A9-3584CC0C1CA1}" destId="{6B6DE917-34E8-4E0E-ACB6-AC146724920D}" srcOrd="2" destOrd="0" parTransId="{C0F9155A-9BA8-4D81-AEF5-9E5009CAB06F}" sibTransId="{899C3662-5CCA-40EA-8CDA-0C086FBDBE6C}"/>
    <dgm:cxn modelId="{DEACE890-C642-496E-9DC4-87C366A3D6A4}" type="presOf" srcId="{6B6DE917-34E8-4E0E-ACB6-AC146724920D}" destId="{7FC9E411-83D5-4C05-991E-CEDEB5FFC71A}" srcOrd="0" destOrd="0" presId="urn:microsoft.com/office/officeart/2018/5/layout/IconCircleLabelList"/>
    <dgm:cxn modelId="{1162C6BF-2719-443B-9CCE-A6C309B2D2B0}" type="presOf" srcId="{26B758AF-6150-437C-AF54-8AFC85CFE58F}" destId="{4DAFC7D7-B147-436B-92F9-AB46AE148F30}" srcOrd="0" destOrd="0" presId="urn:microsoft.com/office/officeart/2018/5/layout/IconCircleLabelList"/>
    <dgm:cxn modelId="{179024C0-34FC-4825-99C6-C337B51AEA5B}" srcId="{D8B938BC-442A-4A45-87A9-3584CC0C1CA1}" destId="{105113A0-0021-4A0E-A373-6A033381E9BD}" srcOrd="4" destOrd="0" parTransId="{3EAF3D88-E5EC-4C49-AF9F-D2D06E4A3E0A}" sibTransId="{AD8C392F-9328-423F-AD4D-A5907C325976}"/>
    <dgm:cxn modelId="{D23B17FC-FC60-4341-94B2-EF577BEF4848}" type="presOf" srcId="{37481750-B47E-4378-92BA-A1FE833D3C33}" destId="{42B2F655-7932-4A3C-9839-AA51D035671A}" srcOrd="0" destOrd="0" presId="urn:microsoft.com/office/officeart/2018/5/layout/IconCircleLabelList"/>
    <dgm:cxn modelId="{65FCC9CF-AB38-4681-BD78-95396EB97651}" type="presParOf" srcId="{DAA16458-02F3-4CE1-9304-906B8A93DBF9}" destId="{5BD01A35-2414-4F39-BB5F-825895640218}" srcOrd="0" destOrd="0" presId="urn:microsoft.com/office/officeart/2018/5/layout/IconCircleLabelList"/>
    <dgm:cxn modelId="{87309107-0016-486D-996E-EF0203B918A6}" type="presParOf" srcId="{5BD01A35-2414-4F39-BB5F-825895640218}" destId="{7A6F5578-5BA1-4743-8447-1F2AFAC8C920}" srcOrd="0" destOrd="0" presId="urn:microsoft.com/office/officeart/2018/5/layout/IconCircleLabelList"/>
    <dgm:cxn modelId="{C0B85BE8-65A6-47C0-9E58-39A47DEFD98B}" type="presParOf" srcId="{5BD01A35-2414-4F39-BB5F-825895640218}" destId="{B432D06F-3761-4D18-B656-FEFD04715E56}" srcOrd="1" destOrd="0" presId="urn:microsoft.com/office/officeart/2018/5/layout/IconCircleLabelList"/>
    <dgm:cxn modelId="{746EF388-9FF0-4F09-91F9-DDF525EC6666}" type="presParOf" srcId="{5BD01A35-2414-4F39-BB5F-825895640218}" destId="{4A7795F4-6A06-44A4-B4BB-D14FE4B91CC3}" srcOrd="2" destOrd="0" presId="urn:microsoft.com/office/officeart/2018/5/layout/IconCircleLabelList"/>
    <dgm:cxn modelId="{84DD5B02-110A-435A-B6B5-B5659833CAA7}" type="presParOf" srcId="{5BD01A35-2414-4F39-BB5F-825895640218}" destId="{2A8F1310-D2E3-44B8-9E50-094879E215F7}" srcOrd="3" destOrd="0" presId="urn:microsoft.com/office/officeart/2018/5/layout/IconCircleLabelList"/>
    <dgm:cxn modelId="{8A638822-CF84-4A3F-868B-5F3E7BB98F61}" type="presParOf" srcId="{DAA16458-02F3-4CE1-9304-906B8A93DBF9}" destId="{C8DA9B8B-C156-4BE9-827E-9A05C8E74E24}" srcOrd="1" destOrd="0" presId="urn:microsoft.com/office/officeart/2018/5/layout/IconCircleLabelList"/>
    <dgm:cxn modelId="{643C970D-5BB2-4846-96C3-6058A2B783FE}" type="presParOf" srcId="{DAA16458-02F3-4CE1-9304-906B8A93DBF9}" destId="{3D7D71F9-CF5C-4E2A-A375-30A8829C050D}" srcOrd="2" destOrd="0" presId="urn:microsoft.com/office/officeart/2018/5/layout/IconCircleLabelList"/>
    <dgm:cxn modelId="{269F8C83-3012-45EE-9628-B16E3202678F}" type="presParOf" srcId="{3D7D71F9-CF5C-4E2A-A375-30A8829C050D}" destId="{2611506C-B46B-4516-B218-19C331BAAD86}" srcOrd="0" destOrd="0" presId="urn:microsoft.com/office/officeart/2018/5/layout/IconCircleLabelList"/>
    <dgm:cxn modelId="{D295D96C-9F3C-4890-A89D-6D032D22E1B9}" type="presParOf" srcId="{3D7D71F9-CF5C-4E2A-A375-30A8829C050D}" destId="{2910B2DD-960D-4247-80AD-8C141651E6DF}" srcOrd="1" destOrd="0" presId="urn:microsoft.com/office/officeart/2018/5/layout/IconCircleLabelList"/>
    <dgm:cxn modelId="{9F2FDACD-1E59-427C-B5A7-A164EA2C6D17}" type="presParOf" srcId="{3D7D71F9-CF5C-4E2A-A375-30A8829C050D}" destId="{E52B62A9-9695-4F24-8E98-9E2DC74D10BA}" srcOrd="2" destOrd="0" presId="urn:microsoft.com/office/officeart/2018/5/layout/IconCircleLabelList"/>
    <dgm:cxn modelId="{D86FD208-D450-495C-A0FE-2D5C48E8C6C1}" type="presParOf" srcId="{3D7D71F9-CF5C-4E2A-A375-30A8829C050D}" destId="{42B2F655-7932-4A3C-9839-AA51D035671A}" srcOrd="3" destOrd="0" presId="urn:microsoft.com/office/officeart/2018/5/layout/IconCircleLabelList"/>
    <dgm:cxn modelId="{8F87FDE5-4738-4BBC-9321-8B011E378A5D}" type="presParOf" srcId="{DAA16458-02F3-4CE1-9304-906B8A93DBF9}" destId="{A74C73FD-8142-4CB9-B450-AB5D9C62BBBB}" srcOrd="3" destOrd="0" presId="urn:microsoft.com/office/officeart/2018/5/layout/IconCircleLabelList"/>
    <dgm:cxn modelId="{3E45BE71-E603-4253-8E84-BF432D5A430B}" type="presParOf" srcId="{DAA16458-02F3-4CE1-9304-906B8A93DBF9}" destId="{E955A5A4-A0D2-4CBF-9D57-99E4CA6A47EA}" srcOrd="4" destOrd="0" presId="urn:microsoft.com/office/officeart/2018/5/layout/IconCircleLabelList"/>
    <dgm:cxn modelId="{446104DC-ED3A-46C8-A46C-F85142F8C2EA}" type="presParOf" srcId="{E955A5A4-A0D2-4CBF-9D57-99E4CA6A47EA}" destId="{83EC5EA4-6F9E-4359-8972-AC8A6E6DB616}" srcOrd="0" destOrd="0" presId="urn:microsoft.com/office/officeart/2018/5/layout/IconCircleLabelList"/>
    <dgm:cxn modelId="{28608BE3-82C5-4798-872E-A922BF521C07}" type="presParOf" srcId="{E955A5A4-A0D2-4CBF-9D57-99E4CA6A47EA}" destId="{0A573157-7F0D-41C6-973D-659E9BF47731}" srcOrd="1" destOrd="0" presId="urn:microsoft.com/office/officeart/2018/5/layout/IconCircleLabelList"/>
    <dgm:cxn modelId="{CB0D45FC-3615-4D31-A470-FECB4BEACEFB}" type="presParOf" srcId="{E955A5A4-A0D2-4CBF-9D57-99E4CA6A47EA}" destId="{B56A7DA6-EF1C-47CB-91F0-E21081055363}" srcOrd="2" destOrd="0" presId="urn:microsoft.com/office/officeart/2018/5/layout/IconCircleLabelList"/>
    <dgm:cxn modelId="{EE9840AB-5B51-46C7-B0CD-8780F48D76EC}" type="presParOf" srcId="{E955A5A4-A0D2-4CBF-9D57-99E4CA6A47EA}" destId="{7FC9E411-83D5-4C05-991E-CEDEB5FFC71A}" srcOrd="3" destOrd="0" presId="urn:microsoft.com/office/officeart/2018/5/layout/IconCircleLabelList"/>
    <dgm:cxn modelId="{A78A612A-302E-46CC-9E4D-50845F385FF8}" type="presParOf" srcId="{DAA16458-02F3-4CE1-9304-906B8A93DBF9}" destId="{011C758F-7AD6-4209-A4A8-0F09AB8F7E30}" srcOrd="5" destOrd="0" presId="urn:microsoft.com/office/officeart/2018/5/layout/IconCircleLabelList"/>
    <dgm:cxn modelId="{BDBED5FF-6EF7-4D9F-93F0-CB4700A4E355}" type="presParOf" srcId="{DAA16458-02F3-4CE1-9304-906B8A93DBF9}" destId="{B448BB84-0D72-4C28-8524-B4B763E74EDE}" srcOrd="6" destOrd="0" presId="urn:microsoft.com/office/officeart/2018/5/layout/IconCircleLabelList"/>
    <dgm:cxn modelId="{C78CFC4E-FD84-4EDB-BCA2-31D7C0F7B9BF}" type="presParOf" srcId="{B448BB84-0D72-4C28-8524-B4B763E74EDE}" destId="{75BAEB6C-6781-4377-8741-FB32E75E8361}" srcOrd="0" destOrd="0" presId="urn:microsoft.com/office/officeart/2018/5/layout/IconCircleLabelList"/>
    <dgm:cxn modelId="{15558AD2-1BC8-484B-BE84-659C43294DEB}" type="presParOf" srcId="{B448BB84-0D72-4C28-8524-B4B763E74EDE}" destId="{F79CE950-6DA8-4483-986C-4C61BB2FEBD1}" srcOrd="1" destOrd="0" presId="urn:microsoft.com/office/officeart/2018/5/layout/IconCircleLabelList"/>
    <dgm:cxn modelId="{E35D1265-F1D6-4D96-8F9A-FB53AC094AA2}" type="presParOf" srcId="{B448BB84-0D72-4C28-8524-B4B763E74EDE}" destId="{27D18B84-0679-4F07-B16E-B499CA614FB7}" srcOrd="2" destOrd="0" presId="urn:microsoft.com/office/officeart/2018/5/layout/IconCircleLabelList"/>
    <dgm:cxn modelId="{1C886097-982C-4B4B-AD65-4DDCE2829908}" type="presParOf" srcId="{B448BB84-0D72-4C28-8524-B4B763E74EDE}" destId="{4DAFC7D7-B147-436B-92F9-AB46AE148F30}" srcOrd="3" destOrd="0" presId="urn:microsoft.com/office/officeart/2018/5/layout/IconCircleLabelList"/>
    <dgm:cxn modelId="{FED09BF4-A0DD-4BB9-A3C9-3BAC05D714D9}" type="presParOf" srcId="{DAA16458-02F3-4CE1-9304-906B8A93DBF9}" destId="{6E38B695-6D58-418B-A835-0FD38E90B734}" srcOrd="7" destOrd="0" presId="urn:microsoft.com/office/officeart/2018/5/layout/IconCircleLabelList"/>
    <dgm:cxn modelId="{21874357-C720-4CCE-811E-7C78BC2AF5A2}" type="presParOf" srcId="{DAA16458-02F3-4CE1-9304-906B8A93DBF9}" destId="{D7570D8A-26FB-4424-915D-5957793D7323}" srcOrd="8" destOrd="0" presId="urn:microsoft.com/office/officeart/2018/5/layout/IconCircleLabelList"/>
    <dgm:cxn modelId="{5E71E74D-A4D1-4D6C-88F0-FA23C78E817E}" type="presParOf" srcId="{D7570D8A-26FB-4424-915D-5957793D7323}" destId="{F95734A5-E73F-4901-9BB2-9A7BDB9BCF09}" srcOrd="0" destOrd="0" presId="urn:microsoft.com/office/officeart/2018/5/layout/IconCircleLabelList"/>
    <dgm:cxn modelId="{9F04B76B-859C-487C-AD6C-78C446EADF34}" type="presParOf" srcId="{D7570D8A-26FB-4424-915D-5957793D7323}" destId="{839A44C2-CB86-4B41-B588-D7C790559FBB}" srcOrd="1" destOrd="0" presId="urn:microsoft.com/office/officeart/2018/5/layout/IconCircleLabelList"/>
    <dgm:cxn modelId="{BEF3F96F-D422-4444-8D51-7C0178F1F030}" type="presParOf" srcId="{D7570D8A-26FB-4424-915D-5957793D7323}" destId="{BA93D952-D162-4351-A3C6-31C627AC880C}" srcOrd="2" destOrd="0" presId="urn:microsoft.com/office/officeart/2018/5/layout/IconCircleLabelList"/>
    <dgm:cxn modelId="{3407FEB8-ABA8-4482-B43D-85B3988DCA8D}" type="presParOf" srcId="{D7570D8A-26FB-4424-915D-5957793D7323}" destId="{B051B228-EAE6-429C-81D9-67AC6DCEE2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24E44DD-6B5A-4B5F-B5AB-664EAE7D27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B21F1D-8D1C-4C03-90B1-3640B5B1B086}">
      <dgm:prSet/>
      <dgm:spPr/>
      <dgm:t>
        <a:bodyPr/>
        <a:lstStyle/>
        <a:p>
          <a:r>
            <a:rPr lang="en-US" b="0" i="0"/>
            <a:t>- Usability Goals: Task Completion Efficiency, Learnability   </a:t>
          </a:r>
          <a:endParaRPr lang="en-US"/>
        </a:p>
      </dgm:t>
    </dgm:pt>
    <dgm:pt modelId="{82B7C3B5-0229-446F-9B4D-22C3A053A247}" type="parTrans" cxnId="{D139EEAC-FE14-4468-ACAF-8704F0DC55A7}">
      <dgm:prSet/>
      <dgm:spPr/>
      <dgm:t>
        <a:bodyPr/>
        <a:lstStyle/>
        <a:p>
          <a:endParaRPr lang="en-US"/>
        </a:p>
      </dgm:t>
    </dgm:pt>
    <dgm:pt modelId="{84BE3462-F96D-4D14-9CDA-480AC0F1EAE9}" type="sibTrans" cxnId="{D139EEAC-FE14-4468-ACAF-8704F0DC55A7}">
      <dgm:prSet/>
      <dgm:spPr/>
      <dgm:t>
        <a:bodyPr/>
        <a:lstStyle/>
        <a:p>
          <a:endParaRPr lang="en-US"/>
        </a:p>
      </dgm:t>
    </dgm:pt>
    <dgm:pt modelId="{06730682-49CB-4FD9-B673-3E06AB92C91F}">
      <dgm:prSet/>
      <dgm:spPr/>
      <dgm:t>
        <a:bodyPr/>
        <a:lstStyle/>
        <a:p>
          <a:r>
            <a:rPr lang="en-US" b="0" i="0"/>
            <a:t>- UX Goal: User Engagement   </a:t>
          </a:r>
          <a:endParaRPr lang="en-US"/>
        </a:p>
      </dgm:t>
    </dgm:pt>
    <dgm:pt modelId="{74D96DC6-FFC2-4DD2-B812-424DE073521E}" type="parTrans" cxnId="{87997B9C-B91B-4ED3-B829-CCCD05EFC54B}">
      <dgm:prSet/>
      <dgm:spPr/>
      <dgm:t>
        <a:bodyPr/>
        <a:lstStyle/>
        <a:p>
          <a:endParaRPr lang="en-US"/>
        </a:p>
      </dgm:t>
    </dgm:pt>
    <dgm:pt modelId="{13A200FF-803F-464D-A896-D4DA205AECD3}" type="sibTrans" cxnId="{87997B9C-B91B-4ED3-B829-CCCD05EFC54B}">
      <dgm:prSet/>
      <dgm:spPr/>
      <dgm:t>
        <a:bodyPr/>
        <a:lstStyle/>
        <a:p>
          <a:endParaRPr lang="en-US"/>
        </a:p>
      </dgm:t>
    </dgm:pt>
    <dgm:pt modelId="{695A2408-A316-4DD2-A8BE-7D5047CC4175}">
      <dgm:prSet/>
      <dgm:spPr/>
      <dgm:t>
        <a:bodyPr/>
        <a:lstStyle/>
        <a:p>
          <a:r>
            <a:rPr lang="en-US" b="0" i="0"/>
            <a:t>- Evaluation Method: Think-Aloud Testing</a:t>
          </a:r>
          <a:endParaRPr lang="en-US"/>
        </a:p>
      </dgm:t>
    </dgm:pt>
    <dgm:pt modelId="{2102C1C8-0E27-4BA9-97D2-B4DC14C2BC70}" type="parTrans" cxnId="{70E12368-7249-43E0-9DB5-E11B485DF0ED}">
      <dgm:prSet/>
      <dgm:spPr/>
      <dgm:t>
        <a:bodyPr/>
        <a:lstStyle/>
        <a:p>
          <a:endParaRPr lang="en-US"/>
        </a:p>
      </dgm:t>
    </dgm:pt>
    <dgm:pt modelId="{54A4831B-7035-4392-B5C3-24CC18545CAD}" type="sibTrans" cxnId="{70E12368-7249-43E0-9DB5-E11B485DF0ED}">
      <dgm:prSet/>
      <dgm:spPr/>
      <dgm:t>
        <a:bodyPr/>
        <a:lstStyle/>
        <a:p>
          <a:endParaRPr lang="en-US"/>
        </a:p>
      </dgm:t>
    </dgm:pt>
    <dgm:pt modelId="{DB30DE12-C30D-4A1B-99C3-90A6F5816D99}" type="pres">
      <dgm:prSet presAssocID="{724E44DD-6B5A-4B5F-B5AB-664EAE7D271D}" presName="root" presStyleCnt="0">
        <dgm:presLayoutVars>
          <dgm:dir/>
          <dgm:resizeHandles val="exact"/>
        </dgm:presLayoutVars>
      </dgm:prSet>
      <dgm:spPr/>
    </dgm:pt>
    <dgm:pt modelId="{E707A991-C081-4F3B-8C76-3A56B73AB1D7}" type="pres">
      <dgm:prSet presAssocID="{78B21F1D-8D1C-4C03-90B1-3640B5B1B086}" presName="compNode" presStyleCnt="0"/>
      <dgm:spPr/>
    </dgm:pt>
    <dgm:pt modelId="{D08D9C55-C5F1-48A7-88F3-FCD50B4ECDB4}" type="pres">
      <dgm:prSet presAssocID="{78B21F1D-8D1C-4C03-90B1-3640B5B1B0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58694CA-E81D-4AE6-B36B-42651BD46DB3}" type="pres">
      <dgm:prSet presAssocID="{78B21F1D-8D1C-4C03-90B1-3640B5B1B086}" presName="spaceRect" presStyleCnt="0"/>
      <dgm:spPr/>
    </dgm:pt>
    <dgm:pt modelId="{A5329A1E-B705-4F9F-95E0-2970E2416350}" type="pres">
      <dgm:prSet presAssocID="{78B21F1D-8D1C-4C03-90B1-3640B5B1B086}" presName="textRect" presStyleLbl="revTx" presStyleIdx="0" presStyleCnt="3">
        <dgm:presLayoutVars>
          <dgm:chMax val="1"/>
          <dgm:chPref val="1"/>
        </dgm:presLayoutVars>
      </dgm:prSet>
      <dgm:spPr/>
    </dgm:pt>
    <dgm:pt modelId="{8BE10EFC-9A78-44A0-9B86-86B1E3C2DFC6}" type="pres">
      <dgm:prSet presAssocID="{84BE3462-F96D-4D14-9CDA-480AC0F1EAE9}" presName="sibTrans" presStyleCnt="0"/>
      <dgm:spPr/>
    </dgm:pt>
    <dgm:pt modelId="{92CAFC4E-818D-491F-B996-AD975329EDD0}" type="pres">
      <dgm:prSet presAssocID="{06730682-49CB-4FD9-B673-3E06AB92C91F}" presName="compNode" presStyleCnt="0"/>
      <dgm:spPr/>
    </dgm:pt>
    <dgm:pt modelId="{7A39B934-0882-42B2-AA19-C2A10B567652}" type="pres">
      <dgm:prSet presAssocID="{06730682-49CB-4FD9-B673-3E06AB92C9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A3839E68-DB09-465D-87E5-B9C8D045225D}" type="pres">
      <dgm:prSet presAssocID="{06730682-49CB-4FD9-B673-3E06AB92C91F}" presName="spaceRect" presStyleCnt="0"/>
      <dgm:spPr/>
    </dgm:pt>
    <dgm:pt modelId="{AB37A9E6-6309-4D04-9754-505FABACE818}" type="pres">
      <dgm:prSet presAssocID="{06730682-49CB-4FD9-B673-3E06AB92C91F}" presName="textRect" presStyleLbl="revTx" presStyleIdx="1" presStyleCnt="3">
        <dgm:presLayoutVars>
          <dgm:chMax val="1"/>
          <dgm:chPref val="1"/>
        </dgm:presLayoutVars>
      </dgm:prSet>
      <dgm:spPr/>
    </dgm:pt>
    <dgm:pt modelId="{C39DDAD6-3DBD-4D2C-8399-B48460C1403C}" type="pres">
      <dgm:prSet presAssocID="{13A200FF-803F-464D-A896-D4DA205AECD3}" presName="sibTrans" presStyleCnt="0"/>
      <dgm:spPr/>
    </dgm:pt>
    <dgm:pt modelId="{9184E6D2-B7F6-4B19-BBA9-E85100D14939}" type="pres">
      <dgm:prSet presAssocID="{695A2408-A316-4DD2-A8BE-7D5047CC4175}" presName="compNode" presStyleCnt="0"/>
      <dgm:spPr/>
    </dgm:pt>
    <dgm:pt modelId="{DC5C62DA-E944-4701-ADED-C8F13B6DAC14}" type="pres">
      <dgm:prSet presAssocID="{695A2408-A316-4DD2-A8BE-7D5047CC41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14F025B-48C2-4FD5-B99A-05F19ECD9732}" type="pres">
      <dgm:prSet presAssocID="{695A2408-A316-4DD2-A8BE-7D5047CC4175}" presName="spaceRect" presStyleCnt="0"/>
      <dgm:spPr/>
    </dgm:pt>
    <dgm:pt modelId="{29917D45-2327-49E5-AA53-FE1931B900D8}" type="pres">
      <dgm:prSet presAssocID="{695A2408-A316-4DD2-A8BE-7D5047CC41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DD53910-5374-4892-A097-A485407AD332}" type="presOf" srcId="{06730682-49CB-4FD9-B673-3E06AB92C91F}" destId="{AB37A9E6-6309-4D04-9754-505FABACE818}" srcOrd="0" destOrd="0" presId="urn:microsoft.com/office/officeart/2018/2/layout/IconLabelList"/>
    <dgm:cxn modelId="{EC070821-5DC3-46ED-95FF-1A576983590F}" type="presOf" srcId="{695A2408-A316-4DD2-A8BE-7D5047CC4175}" destId="{29917D45-2327-49E5-AA53-FE1931B900D8}" srcOrd="0" destOrd="0" presId="urn:microsoft.com/office/officeart/2018/2/layout/IconLabelList"/>
    <dgm:cxn modelId="{70E12368-7249-43E0-9DB5-E11B485DF0ED}" srcId="{724E44DD-6B5A-4B5F-B5AB-664EAE7D271D}" destId="{695A2408-A316-4DD2-A8BE-7D5047CC4175}" srcOrd="2" destOrd="0" parTransId="{2102C1C8-0E27-4BA9-97D2-B4DC14C2BC70}" sibTransId="{54A4831B-7035-4392-B5C3-24CC18545CAD}"/>
    <dgm:cxn modelId="{D6B0B36B-70BC-4FF8-A8D2-8B0AC54D90CD}" type="presOf" srcId="{78B21F1D-8D1C-4C03-90B1-3640B5B1B086}" destId="{A5329A1E-B705-4F9F-95E0-2970E2416350}" srcOrd="0" destOrd="0" presId="urn:microsoft.com/office/officeart/2018/2/layout/IconLabelList"/>
    <dgm:cxn modelId="{87997B9C-B91B-4ED3-B829-CCCD05EFC54B}" srcId="{724E44DD-6B5A-4B5F-B5AB-664EAE7D271D}" destId="{06730682-49CB-4FD9-B673-3E06AB92C91F}" srcOrd="1" destOrd="0" parTransId="{74D96DC6-FFC2-4DD2-B812-424DE073521E}" sibTransId="{13A200FF-803F-464D-A896-D4DA205AECD3}"/>
    <dgm:cxn modelId="{D139EEAC-FE14-4468-ACAF-8704F0DC55A7}" srcId="{724E44DD-6B5A-4B5F-B5AB-664EAE7D271D}" destId="{78B21F1D-8D1C-4C03-90B1-3640B5B1B086}" srcOrd="0" destOrd="0" parTransId="{82B7C3B5-0229-446F-9B4D-22C3A053A247}" sibTransId="{84BE3462-F96D-4D14-9CDA-480AC0F1EAE9}"/>
    <dgm:cxn modelId="{15202EEC-B99F-4F76-A9CC-2A04B8F1B521}" type="presOf" srcId="{724E44DD-6B5A-4B5F-B5AB-664EAE7D271D}" destId="{DB30DE12-C30D-4A1B-99C3-90A6F5816D99}" srcOrd="0" destOrd="0" presId="urn:microsoft.com/office/officeart/2018/2/layout/IconLabelList"/>
    <dgm:cxn modelId="{5DF557EA-4B93-4CD9-B3A4-0E8809876E22}" type="presParOf" srcId="{DB30DE12-C30D-4A1B-99C3-90A6F5816D99}" destId="{E707A991-C081-4F3B-8C76-3A56B73AB1D7}" srcOrd="0" destOrd="0" presId="urn:microsoft.com/office/officeart/2018/2/layout/IconLabelList"/>
    <dgm:cxn modelId="{AD13804F-1B95-4B08-83C5-1A70A9708395}" type="presParOf" srcId="{E707A991-C081-4F3B-8C76-3A56B73AB1D7}" destId="{D08D9C55-C5F1-48A7-88F3-FCD50B4ECDB4}" srcOrd="0" destOrd="0" presId="urn:microsoft.com/office/officeart/2018/2/layout/IconLabelList"/>
    <dgm:cxn modelId="{B1F18969-E618-43FF-AA74-979A5452731E}" type="presParOf" srcId="{E707A991-C081-4F3B-8C76-3A56B73AB1D7}" destId="{458694CA-E81D-4AE6-B36B-42651BD46DB3}" srcOrd="1" destOrd="0" presId="urn:microsoft.com/office/officeart/2018/2/layout/IconLabelList"/>
    <dgm:cxn modelId="{C087F16F-0A72-40AC-A51C-122973EAA331}" type="presParOf" srcId="{E707A991-C081-4F3B-8C76-3A56B73AB1D7}" destId="{A5329A1E-B705-4F9F-95E0-2970E2416350}" srcOrd="2" destOrd="0" presId="urn:microsoft.com/office/officeart/2018/2/layout/IconLabelList"/>
    <dgm:cxn modelId="{8089ADC3-56CD-462F-AF0D-D21BB308A1BC}" type="presParOf" srcId="{DB30DE12-C30D-4A1B-99C3-90A6F5816D99}" destId="{8BE10EFC-9A78-44A0-9B86-86B1E3C2DFC6}" srcOrd="1" destOrd="0" presId="urn:microsoft.com/office/officeart/2018/2/layout/IconLabelList"/>
    <dgm:cxn modelId="{60BD13B8-167F-42A5-B101-E05482779F95}" type="presParOf" srcId="{DB30DE12-C30D-4A1B-99C3-90A6F5816D99}" destId="{92CAFC4E-818D-491F-B996-AD975329EDD0}" srcOrd="2" destOrd="0" presId="urn:microsoft.com/office/officeart/2018/2/layout/IconLabelList"/>
    <dgm:cxn modelId="{51F6147B-4561-4C7D-BE58-78EB467FCEAE}" type="presParOf" srcId="{92CAFC4E-818D-491F-B996-AD975329EDD0}" destId="{7A39B934-0882-42B2-AA19-C2A10B567652}" srcOrd="0" destOrd="0" presId="urn:microsoft.com/office/officeart/2018/2/layout/IconLabelList"/>
    <dgm:cxn modelId="{2546DA0C-9769-4609-9C18-4BC30284666E}" type="presParOf" srcId="{92CAFC4E-818D-491F-B996-AD975329EDD0}" destId="{A3839E68-DB09-465D-87E5-B9C8D045225D}" srcOrd="1" destOrd="0" presId="urn:microsoft.com/office/officeart/2018/2/layout/IconLabelList"/>
    <dgm:cxn modelId="{3F1EE9B1-A04D-4286-B2A0-7B4036593690}" type="presParOf" srcId="{92CAFC4E-818D-491F-B996-AD975329EDD0}" destId="{AB37A9E6-6309-4D04-9754-505FABACE818}" srcOrd="2" destOrd="0" presId="urn:microsoft.com/office/officeart/2018/2/layout/IconLabelList"/>
    <dgm:cxn modelId="{9F611DE9-885C-47AF-822D-4250C6DB7FB9}" type="presParOf" srcId="{DB30DE12-C30D-4A1B-99C3-90A6F5816D99}" destId="{C39DDAD6-3DBD-4D2C-8399-B48460C1403C}" srcOrd="3" destOrd="0" presId="urn:microsoft.com/office/officeart/2018/2/layout/IconLabelList"/>
    <dgm:cxn modelId="{02C64BF4-A970-44E9-8B9C-EFF8A289A9C2}" type="presParOf" srcId="{DB30DE12-C30D-4A1B-99C3-90A6F5816D99}" destId="{9184E6D2-B7F6-4B19-BBA9-E85100D14939}" srcOrd="4" destOrd="0" presId="urn:microsoft.com/office/officeart/2018/2/layout/IconLabelList"/>
    <dgm:cxn modelId="{74D2EB83-D17D-430B-ACB8-DFBB16A32075}" type="presParOf" srcId="{9184E6D2-B7F6-4B19-BBA9-E85100D14939}" destId="{DC5C62DA-E944-4701-ADED-C8F13B6DAC14}" srcOrd="0" destOrd="0" presId="urn:microsoft.com/office/officeart/2018/2/layout/IconLabelList"/>
    <dgm:cxn modelId="{BD935208-4718-4905-81E5-20E8B1693AF5}" type="presParOf" srcId="{9184E6D2-B7F6-4B19-BBA9-E85100D14939}" destId="{A14F025B-48C2-4FD5-B99A-05F19ECD9732}" srcOrd="1" destOrd="0" presId="urn:microsoft.com/office/officeart/2018/2/layout/IconLabelList"/>
    <dgm:cxn modelId="{2E16852E-1A59-4BE2-B064-CE5F46645754}" type="presParOf" srcId="{9184E6D2-B7F6-4B19-BBA9-E85100D14939}" destId="{29917D45-2327-49E5-AA53-FE1931B900D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0D3FCB-889A-4222-948A-41AAD658CE46}">
      <dsp:nvSpPr>
        <dsp:cNvPr id="0" name=""/>
        <dsp:cNvSpPr/>
      </dsp:nvSpPr>
      <dsp:spPr>
        <a:xfrm>
          <a:off x="422748" y="986949"/>
          <a:ext cx="687392" cy="68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9BCAB-F8DA-4D81-86E9-8EFA75E911A7}">
      <dsp:nvSpPr>
        <dsp:cNvPr id="0" name=""/>
        <dsp:cNvSpPr/>
      </dsp:nvSpPr>
      <dsp:spPr>
        <a:xfrm>
          <a:off x="2675" y="1927064"/>
          <a:ext cx="1527539" cy="74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Mental Load: Overwhelmed by assignments, exams, and extracurriculars  </a:t>
          </a:r>
        </a:p>
      </dsp:txBody>
      <dsp:txXfrm>
        <a:off x="2675" y="1927064"/>
        <a:ext cx="1527539" cy="744675"/>
      </dsp:txXfrm>
    </dsp:sp>
    <dsp:sp modelId="{5EC3E774-884B-434A-999D-933F6E3E2098}">
      <dsp:nvSpPr>
        <dsp:cNvPr id="0" name=""/>
        <dsp:cNvSpPr/>
      </dsp:nvSpPr>
      <dsp:spPr>
        <a:xfrm>
          <a:off x="2217606" y="986949"/>
          <a:ext cx="687392" cy="68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1E2DA3-95CB-4769-9D48-D8A4680D399D}">
      <dsp:nvSpPr>
        <dsp:cNvPr id="0" name=""/>
        <dsp:cNvSpPr/>
      </dsp:nvSpPr>
      <dsp:spPr>
        <a:xfrm>
          <a:off x="1797533" y="1927064"/>
          <a:ext cx="1527539" cy="74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Class Reminder Fatigue: Exhaustion from continuous reminders  </a:t>
          </a:r>
        </a:p>
      </dsp:txBody>
      <dsp:txXfrm>
        <a:off x="1797533" y="1927064"/>
        <a:ext cx="1527539" cy="744675"/>
      </dsp:txXfrm>
    </dsp:sp>
    <dsp:sp modelId="{91878FB4-0920-4481-8D46-2839055C2491}">
      <dsp:nvSpPr>
        <dsp:cNvPr id="0" name=""/>
        <dsp:cNvSpPr/>
      </dsp:nvSpPr>
      <dsp:spPr>
        <a:xfrm>
          <a:off x="4012465" y="986949"/>
          <a:ext cx="687392" cy="68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AAB36-6637-4C74-A44A-2AC9CD6B24CF}">
      <dsp:nvSpPr>
        <dsp:cNvPr id="0" name=""/>
        <dsp:cNvSpPr/>
      </dsp:nvSpPr>
      <dsp:spPr>
        <a:xfrm>
          <a:off x="3592391" y="1927064"/>
          <a:ext cx="1527539" cy="74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Poor Planning: Difficulty organizing study schedules, leading to procrastination and missed deadlines</a:t>
          </a:r>
        </a:p>
      </dsp:txBody>
      <dsp:txXfrm>
        <a:off x="3592391" y="1927064"/>
        <a:ext cx="1527539" cy="744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4A277-392E-449F-83E1-FCAEB704ED37}">
      <dsp:nvSpPr>
        <dsp:cNvPr id="0" name=""/>
        <dsp:cNvSpPr/>
      </dsp:nvSpPr>
      <dsp:spPr>
        <a:xfrm>
          <a:off x="668684" y="622138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189A3-AD11-43B4-A1E2-B265054B141E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0A503-B78D-4D6F-B03F-7171FF282207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Task Manager    </a:t>
          </a:r>
          <a:endParaRPr lang="en-US" sz="1700" kern="1200"/>
        </a:p>
      </dsp:txBody>
      <dsp:txXfrm>
        <a:off x="317684" y="2062138"/>
        <a:ext cx="1800000" cy="720000"/>
      </dsp:txXfrm>
    </dsp:sp>
    <dsp:sp modelId="{91328D9A-2B19-4F81-B964-A3AC19719998}">
      <dsp:nvSpPr>
        <dsp:cNvPr id="0" name=""/>
        <dsp:cNvSpPr/>
      </dsp:nvSpPr>
      <dsp:spPr>
        <a:xfrm>
          <a:off x="2783684" y="622138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5459B-07C1-4B86-BA79-EACD2A2FA9C0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04DA2-B2E9-4FCA-BE56-41BF355F493C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- Push Notification Reminders    </a:t>
          </a:r>
          <a:endParaRPr lang="en-US" sz="1700" kern="1200"/>
        </a:p>
      </dsp:txBody>
      <dsp:txXfrm>
        <a:off x="2432684" y="2062138"/>
        <a:ext cx="1800000" cy="720000"/>
      </dsp:txXfrm>
    </dsp:sp>
    <dsp:sp modelId="{1D5268A4-8667-44D8-864D-D5C775CB0AE8}">
      <dsp:nvSpPr>
        <dsp:cNvPr id="0" name=""/>
        <dsp:cNvSpPr/>
      </dsp:nvSpPr>
      <dsp:spPr>
        <a:xfrm>
          <a:off x="489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BBED2-B16B-43D1-BDD3-7BEEC1A7A73F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825CC-E8B6-4F19-A074-4D95549F7664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- Wellness Check-ins  </a:t>
          </a:r>
          <a:endParaRPr lang="en-US" sz="1700" kern="1200"/>
        </a:p>
      </dsp:txBody>
      <dsp:txXfrm>
        <a:off x="4547684" y="2062138"/>
        <a:ext cx="1800000" cy="720000"/>
      </dsp:txXfrm>
    </dsp:sp>
    <dsp:sp modelId="{8F6FBC0F-47B4-47FA-9DB3-F3063617D147}">
      <dsp:nvSpPr>
        <dsp:cNvPr id="0" name=""/>
        <dsp:cNvSpPr/>
      </dsp:nvSpPr>
      <dsp:spPr>
        <a:xfrm>
          <a:off x="7013685" y="62213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03188-E547-4082-80AF-346D400683A3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702D7-EF34-44C0-AFC7-579EF28F2658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- Study Planner   </a:t>
          </a:r>
          <a:endParaRPr lang="en-US" sz="1700" kern="1200"/>
        </a:p>
      </dsp:txBody>
      <dsp:txXfrm>
        <a:off x="6662684" y="2062138"/>
        <a:ext cx="1800000" cy="720000"/>
      </dsp:txXfrm>
    </dsp:sp>
    <dsp:sp modelId="{EFDD36EC-7AAA-41E3-B4C0-737EFD62FB6B}">
      <dsp:nvSpPr>
        <dsp:cNvPr id="0" name=""/>
        <dsp:cNvSpPr/>
      </dsp:nvSpPr>
      <dsp:spPr>
        <a:xfrm>
          <a:off x="9128685" y="622138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7D6710-2A5E-4727-AF08-5B5B6ECCF9FE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B6A2C-04A4-416F-895F-F3C56D6414AF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i="0" kern="1200"/>
            <a:t>- Progress Tracking</a:t>
          </a:r>
          <a:endParaRPr lang="en-US" sz="1700" kern="1200"/>
        </a:p>
      </dsp:txBody>
      <dsp:txXfrm>
        <a:off x="8777685" y="2062138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DF81B-CC0D-43F3-BCBE-0B3DBBF1F257}">
      <dsp:nvSpPr>
        <dsp:cNvPr id="0" name=""/>
        <dsp:cNvSpPr/>
      </dsp:nvSpPr>
      <dsp:spPr>
        <a:xfrm>
          <a:off x="1937684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C9189-A439-42D7-A8A1-20D8356BEA6F}">
      <dsp:nvSpPr>
        <dsp:cNvPr id="0" name=""/>
        <dsp:cNvSpPr/>
      </dsp:nvSpPr>
      <dsp:spPr>
        <a:xfrm>
          <a:off x="749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Organizes academic tasks and wellness activities in one space   </a:t>
          </a:r>
          <a:endParaRPr lang="en-US" sz="2000" kern="1200"/>
        </a:p>
      </dsp:txBody>
      <dsp:txXfrm>
        <a:off x="749684" y="2549312"/>
        <a:ext cx="4320000" cy="720000"/>
      </dsp:txXfrm>
    </dsp:sp>
    <dsp:sp modelId="{9C1B9282-C553-4DE9-BE6D-F012523BA5AE}">
      <dsp:nvSpPr>
        <dsp:cNvPr id="0" name=""/>
        <dsp:cNvSpPr/>
      </dsp:nvSpPr>
      <dsp:spPr>
        <a:xfrm>
          <a:off x="7013685" y="13496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493294-E21F-410F-98AA-8D416E7067C7}">
      <dsp:nvSpPr>
        <dsp:cNvPr id="0" name=""/>
        <dsp:cNvSpPr/>
      </dsp:nvSpPr>
      <dsp:spPr>
        <a:xfrm>
          <a:off x="5825684" y="254931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- Provides a structured yet flexible overview of the academic journey</a:t>
          </a:r>
          <a:endParaRPr lang="en-US" sz="2000" kern="1200"/>
        </a:p>
      </dsp:txBody>
      <dsp:txXfrm>
        <a:off x="5825684" y="2549312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F5578-5BA1-4743-8447-1F2AFAC8C920}">
      <dsp:nvSpPr>
        <dsp:cNvPr id="0" name=""/>
        <dsp:cNvSpPr/>
      </dsp:nvSpPr>
      <dsp:spPr>
        <a:xfrm>
          <a:off x="66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2D06F-3761-4D18-B656-FEFD04715E56}">
      <dsp:nvSpPr>
        <dsp:cNvPr id="0" name=""/>
        <dsp:cNvSpPr/>
      </dsp:nvSpPr>
      <dsp:spPr>
        <a:xfrm>
          <a:off x="90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F1310-D2E3-44B8-9E50-094879E215F7}">
      <dsp:nvSpPr>
        <dsp:cNvPr id="0" name=""/>
        <dsp:cNvSpPr/>
      </dsp:nvSpPr>
      <dsp:spPr>
        <a:xfrm>
          <a:off x="31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- Visibility  </a:t>
          </a:r>
          <a:endParaRPr lang="en-US" sz="2000" kern="1200"/>
        </a:p>
      </dsp:txBody>
      <dsp:txXfrm>
        <a:off x="317684" y="2062138"/>
        <a:ext cx="1800000" cy="720000"/>
      </dsp:txXfrm>
    </dsp:sp>
    <dsp:sp modelId="{2611506C-B46B-4516-B218-19C331BAAD86}">
      <dsp:nvSpPr>
        <dsp:cNvPr id="0" name=""/>
        <dsp:cNvSpPr/>
      </dsp:nvSpPr>
      <dsp:spPr>
        <a:xfrm>
          <a:off x="2783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0B2DD-960D-4247-80AD-8C141651E6DF}">
      <dsp:nvSpPr>
        <dsp:cNvPr id="0" name=""/>
        <dsp:cNvSpPr/>
      </dsp:nvSpPr>
      <dsp:spPr>
        <a:xfrm>
          <a:off x="3017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2F655-7932-4A3C-9839-AA51D035671A}">
      <dsp:nvSpPr>
        <dsp:cNvPr id="0" name=""/>
        <dsp:cNvSpPr/>
      </dsp:nvSpPr>
      <dsp:spPr>
        <a:xfrm>
          <a:off x="243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- Affordance  </a:t>
          </a:r>
          <a:endParaRPr lang="en-US" sz="2000" kern="1200"/>
        </a:p>
      </dsp:txBody>
      <dsp:txXfrm>
        <a:off x="2432684" y="2062138"/>
        <a:ext cx="1800000" cy="720000"/>
      </dsp:txXfrm>
    </dsp:sp>
    <dsp:sp modelId="{83EC5EA4-6F9E-4359-8972-AC8A6E6DB616}">
      <dsp:nvSpPr>
        <dsp:cNvPr id="0" name=""/>
        <dsp:cNvSpPr/>
      </dsp:nvSpPr>
      <dsp:spPr>
        <a:xfrm>
          <a:off x="4898684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573157-7F0D-41C6-973D-659E9BF47731}">
      <dsp:nvSpPr>
        <dsp:cNvPr id="0" name=""/>
        <dsp:cNvSpPr/>
      </dsp:nvSpPr>
      <dsp:spPr>
        <a:xfrm>
          <a:off x="513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9E411-83D5-4C05-991E-CEDEB5FFC71A}">
      <dsp:nvSpPr>
        <dsp:cNvPr id="0" name=""/>
        <dsp:cNvSpPr/>
      </dsp:nvSpPr>
      <dsp:spPr>
        <a:xfrm>
          <a:off x="4547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- Feedback  </a:t>
          </a:r>
          <a:endParaRPr lang="en-US" sz="2000" kern="1200"/>
        </a:p>
      </dsp:txBody>
      <dsp:txXfrm>
        <a:off x="4547684" y="2062138"/>
        <a:ext cx="1800000" cy="720000"/>
      </dsp:txXfrm>
    </dsp:sp>
    <dsp:sp modelId="{75BAEB6C-6781-4377-8741-FB32E75E8361}">
      <dsp:nvSpPr>
        <dsp:cNvPr id="0" name=""/>
        <dsp:cNvSpPr/>
      </dsp:nvSpPr>
      <dsp:spPr>
        <a:xfrm>
          <a:off x="7013685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9CE950-6DA8-4483-986C-4C61BB2FEBD1}">
      <dsp:nvSpPr>
        <dsp:cNvPr id="0" name=""/>
        <dsp:cNvSpPr/>
      </dsp:nvSpPr>
      <dsp:spPr>
        <a:xfrm>
          <a:off x="7247685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FC7D7-B147-436B-92F9-AB46AE148F30}">
      <dsp:nvSpPr>
        <dsp:cNvPr id="0" name=""/>
        <dsp:cNvSpPr/>
      </dsp:nvSpPr>
      <dsp:spPr>
        <a:xfrm>
          <a:off x="6662684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- Consistency  </a:t>
          </a:r>
          <a:endParaRPr lang="en-US" sz="2000" kern="1200"/>
        </a:p>
      </dsp:txBody>
      <dsp:txXfrm>
        <a:off x="6662684" y="2062138"/>
        <a:ext cx="1800000" cy="720000"/>
      </dsp:txXfrm>
    </dsp:sp>
    <dsp:sp modelId="{F95734A5-E73F-4901-9BB2-9A7BDB9BCF09}">
      <dsp:nvSpPr>
        <dsp:cNvPr id="0" name=""/>
        <dsp:cNvSpPr/>
      </dsp:nvSpPr>
      <dsp:spPr>
        <a:xfrm>
          <a:off x="9128685" y="622138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9A44C2-CB86-4B41-B588-D7C790559FBB}">
      <dsp:nvSpPr>
        <dsp:cNvPr id="0" name=""/>
        <dsp:cNvSpPr/>
      </dsp:nvSpPr>
      <dsp:spPr>
        <a:xfrm>
          <a:off x="9362684" y="85613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1B228-EAE6-429C-81D9-67AC6DCEE26E}">
      <dsp:nvSpPr>
        <dsp:cNvPr id="0" name=""/>
        <dsp:cNvSpPr/>
      </dsp:nvSpPr>
      <dsp:spPr>
        <a:xfrm>
          <a:off x="8777685" y="206213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0" i="0" kern="1200"/>
            <a:t>- Constraints</a:t>
          </a:r>
          <a:endParaRPr lang="en-US" sz="2000" kern="1200"/>
        </a:p>
      </dsp:txBody>
      <dsp:txXfrm>
        <a:off x="8777685" y="2062138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D9C55-C5F1-48A7-88F3-FCD50B4ECDB4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29A1E-B705-4F9F-95E0-2970E2416350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- Usability Goals: Task Completion Efficiency, Learnability   </a:t>
          </a:r>
          <a:endParaRPr lang="en-US" sz="1700" kern="1200"/>
        </a:p>
      </dsp:txBody>
      <dsp:txXfrm>
        <a:off x="52256" y="2258388"/>
        <a:ext cx="3221151" cy="720000"/>
      </dsp:txXfrm>
    </dsp:sp>
    <dsp:sp modelId="{7A39B934-0882-42B2-AA19-C2A10B567652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7A9E6-6309-4D04-9754-505FABACE818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- UX Goal: User Engagement   </a:t>
          </a:r>
          <a:endParaRPr lang="en-US" sz="1700" kern="1200"/>
        </a:p>
      </dsp:txBody>
      <dsp:txXfrm>
        <a:off x="3837109" y="2258388"/>
        <a:ext cx="3221151" cy="720000"/>
      </dsp:txXfrm>
    </dsp:sp>
    <dsp:sp modelId="{DC5C62DA-E944-4701-ADED-C8F13B6DAC14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17D45-2327-49E5-AA53-FE1931B900D8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- Evaluation Method: Think-Aloud Testing</a:t>
          </a:r>
          <a:endParaRPr lang="en-US" sz="1700" kern="1200"/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4FE0E-D0CD-4B64-B944-66FD0E1579C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501B-7F46-4F60-A8EF-C64461661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9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8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19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3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2872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36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46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7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7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0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16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59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6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995E08D-A923-416B-A6D7-0C2426C617E0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E74C2-EF5F-4E07-A2E1-094F5CC08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1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erson writing on a notepad">
            <a:extLst>
              <a:ext uri="{FF2B5EF4-FFF2-40B4-BE49-F238E27FC236}">
                <a16:creationId xmlns:a16="http://schemas.microsoft.com/office/drawing/2014/main" id="{3CB7F771-F662-63E8-5ADE-C97740A12B2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8556" b="4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5B9152-444E-65ED-B450-5D6277B06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Student TASK Reminder and </a:t>
            </a:r>
            <a:r>
              <a:rPr lang="en-US"/>
              <a:t>Wellness website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717A6-9E6B-EB93-44DE-BE7DA3F73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>
            <a:normAutofit/>
          </a:bodyPr>
          <a:lstStyle/>
          <a:p>
            <a:r>
              <a:rPr lang="en-US"/>
              <a:t>Balancing Academic Work and Mental Health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3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018DE-5C18-3F29-F81F-8A2C3B63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Sketched key screens</a:t>
            </a:r>
            <a:br>
              <a:rPr lang="en-US" sz="5400" b="0" i="0" u="none" strike="noStrike" kern="1200" baseline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5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close-up of a document&#10;&#10;AI-generated content may be incorrect.">
            <a:extLst>
              <a:ext uri="{FF2B5EF4-FFF2-40B4-BE49-F238E27FC236}">
                <a16:creationId xmlns:a16="http://schemas.microsoft.com/office/drawing/2014/main" id="{2059CE6D-0DCB-98C0-3464-114BA1CA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4" y="-798297"/>
            <a:ext cx="5325747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13762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502B8740-4834-A3A1-714E-251BB179A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4" r="-1" b="25431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4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0CF0C-02E4-925B-1AD7-74FB5D56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Website display :task form</a:t>
            </a:r>
          </a:p>
        </p:txBody>
      </p:sp>
    </p:spTree>
    <p:extLst>
      <p:ext uri="{BB962C8B-B14F-4D97-AF65-F5344CB8AC3E}">
        <p14:creationId xmlns:p14="http://schemas.microsoft.com/office/powerpoint/2010/main" val="375132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9A6FC1-182B-2B47-1183-E2DBC1DB6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" r="-1" b="26599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36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5F80E-8A61-1396-D304-351BD811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Website display : wellness check form</a:t>
            </a:r>
          </a:p>
        </p:txBody>
      </p:sp>
    </p:spTree>
    <p:extLst>
      <p:ext uri="{BB962C8B-B14F-4D97-AF65-F5344CB8AC3E}">
        <p14:creationId xmlns:p14="http://schemas.microsoft.com/office/powerpoint/2010/main" val="127952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4A3DA6D-FED2-4369-9ACD-B578C8790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3C72DE-4C01-4F6C-9020-327690AD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Freeform 7">
            <a:extLst>
              <a:ext uri="{FF2B5EF4-FFF2-40B4-BE49-F238E27FC236}">
                <a16:creationId xmlns:a16="http://schemas.microsoft.com/office/drawing/2014/main" id="{5627181E-8B3E-4EFB-8F43-17296B86C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33BCE0-B1AA-F2CF-B3C4-D2CCBD99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Conclusion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2E45DBDE-EAD7-4DEE-B77D-577BBB0A1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A552F-9804-39D0-A26E-2FF93E29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6578592" cy="3658689"/>
          </a:xfrm>
        </p:spPr>
        <p:txBody>
          <a:bodyPr>
            <a:normAutofit/>
          </a:bodyPr>
          <a:lstStyle/>
          <a:p>
            <a:r>
              <a:rPr lang="en-US" dirty="0"/>
              <a:t> Student Task and Wellness website aims to help students manage academics and mental well-being through a user-centered design approach, prioritizing features that promote academic success and wellness.</a:t>
            </a:r>
          </a:p>
        </p:txBody>
      </p:sp>
      <p:pic>
        <p:nvPicPr>
          <p:cNvPr id="14" name="Graphic 13" descr="Education">
            <a:extLst>
              <a:ext uri="{FF2B5EF4-FFF2-40B4-BE49-F238E27FC236}">
                <a16:creationId xmlns:a16="http://schemas.microsoft.com/office/drawing/2014/main" id="{4BB64A87-DAC8-96C7-54C1-C70A1EA94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6223" y="2548281"/>
            <a:ext cx="3662018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567221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B6068E-9B26-7F21-B459-831BFE47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Problem Statement</a:t>
            </a:r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16" descr="Hand holding a pen shading number on a sheet">
            <a:extLst>
              <a:ext uri="{FF2B5EF4-FFF2-40B4-BE49-F238E27FC236}">
                <a16:creationId xmlns:a16="http://schemas.microsoft.com/office/drawing/2014/main" id="{DECB8AB7-E0A9-F5B6-09EC-11BF506A1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561" r="6932" b="-1"/>
          <a:stretch/>
        </p:blipFill>
        <p:spPr>
          <a:xfrm>
            <a:off x="7734030" y="2548281"/>
            <a:ext cx="2167398" cy="3662018"/>
          </a:xfrm>
          <a:prstGeom prst="rect">
            <a:avLst/>
          </a:prstGeom>
          <a:effectLst/>
        </p:spPr>
      </p:pic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EFE21D9D-2A94-2DCF-452B-A36B2D6B0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58226"/>
              </p:ext>
            </p:extLst>
          </p:nvPr>
        </p:nvGraphicFramePr>
        <p:xfrm>
          <a:off x="648931" y="2548281"/>
          <a:ext cx="5122606" cy="365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17093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D1C5A-5CB9-502F-57DA-03B7F5E57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ZA" sz="3900">
                <a:solidFill>
                  <a:srgbClr val="EBEBEB"/>
                </a:solidFill>
              </a:rPr>
              <a:t>Personas: Understanding Our Users</a:t>
            </a:r>
            <a:endParaRPr lang="en-US" sz="3900">
              <a:solidFill>
                <a:srgbClr val="EBEBEB"/>
              </a:solidFill>
            </a:endParaRPr>
          </a:p>
        </p:txBody>
      </p:sp>
      <p:sp>
        <p:nvSpPr>
          <p:cNvPr id="23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AC3BF0FA-36FA-4CE9-840E-F7C3A8F16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81796" y="947378"/>
            <a:ext cx="6858001" cy="4963245"/>
          </a:xfrm>
          <a:custGeom>
            <a:avLst/>
            <a:gdLst>
              <a:gd name="connsiteX0" fmla="*/ 6858001 w 6858001"/>
              <a:gd name="connsiteY0" fmla="*/ 1177 h 4963245"/>
              <a:gd name="connsiteX1" fmla="*/ 6858001 w 6858001"/>
              <a:gd name="connsiteY1" fmla="*/ 1344715 h 4963245"/>
              <a:gd name="connsiteX2" fmla="*/ 6858000 w 6858001"/>
              <a:gd name="connsiteY2" fmla="*/ 1344715 h 4963245"/>
              <a:gd name="connsiteX3" fmla="*/ 6858000 w 6858001"/>
              <a:gd name="connsiteY3" fmla="*/ 4963245 h 4963245"/>
              <a:gd name="connsiteX4" fmla="*/ 0 w 6858001"/>
              <a:gd name="connsiteY4" fmla="*/ 4963244 h 4963245"/>
              <a:gd name="connsiteX5" fmla="*/ 0 w 6858001"/>
              <a:gd name="connsiteY5" fmla="*/ 900697 h 4963245"/>
              <a:gd name="connsiteX6" fmla="*/ 1 w 6858001"/>
              <a:gd name="connsiteY6" fmla="*/ 900697 h 4963245"/>
              <a:gd name="connsiteX7" fmla="*/ 1 w 6858001"/>
              <a:gd name="connsiteY7" fmla="*/ 0 h 4963245"/>
              <a:gd name="connsiteX8" fmla="*/ 40463 w 6858001"/>
              <a:gd name="connsiteY8" fmla="*/ 5883 h 4963245"/>
              <a:gd name="connsiteX9" fmla="*/ 159107 w 6858001"/>
              <a:gd name="connsiteY9" fmla="*/ 23196 h 4963245"/>
              <a:gd name="connsiteX10" fmla="*/ 245518 w 6858001"/>
              <a:gd name="connsiteY10" fmla="*/ 35299 h 4963245"/>
              <a:gd name="connsiteX11" fmla="*/ 348388 w 6858001"/>
              <a:gd name="connsiteY11" fmla="*/ 48073 h 4963245"/>
              <a:gd name="connsiteX12" fmla="*/ 470460 w 6858001"/>
              <a:gd name="connsiteY12" fmla="*/ 63369 h 4963245"/>
              <a:gd name="connsiteX13" fmla="*/ 605563 w 6858001"/>
              <a:gd name="connsiteY13" fmla="*/ 79506 h 4963245"/>
              <a:gd name="connsiteX14" fmla="*/ 757810 w 6858001"/>
              <a:gd name="connsiteY14" fmla="*/ 96483 h 4963245"/>
              <a:gd name="connsiteX15" fmla="*/ 923774 w 6858001"/>
              <a:gd name="connsiteY15" fmla="*/ 114469 h 4963245"/>
              <a:gd name="connsiteX16" fmla="*/ 1104139 w 6858001"/>
              <a:gd name="connsiteY16" fmla="*/ 132454 h 4963245"/>
              <a:gd name="connsiteX17" fmla="*/ 1296163 w 6858001"/>
              <a:gd name="connsiteY17" fmla="*/ 150776 h 4963245"/>
              <a:gd name="connsiteX18" fmla="*/ 1503275 w 6858001"/>
              <a:gd name="connsiteY18" fmla="*/ 167753 h 4963245"/>
              <a:gd name="connsiteX19" fmla="*/ 1719988 w 6858001"/>
              <a:gd name="connsiteY19" fmla="*/ 184058 h 4963245"/>
              <a:gd name="connsiteX20" fmla="*/ 1949045 w 6858001"/>
              <a:gd name="connsiteY20" fmla="*/ 198849 h 4963245"/>
              <a:gd name="connsiteX21" fmla="*/ 2187703 w 6858001"/>
              <a:gd name="connsiteY21" fmla="*/ 212969 h 4963245"/>
              <a:gd name="connsiteX22" fmla="*/ 2436649 w 6858001"/>
              <a:gd name="connsiteY22" fmla="*/ 226248 h 4963245"/>
              <a:gd name="connsiteX23" fmla="*/ 2564208 w 6858001"/>
              <a:gd name="connsiteY23" fmla="*/ 230955 h 4963245"/>
              <a:gd name="connsiteX24" fmla="*/ 2694509 w 6858001"/>
              <a:gd name="connsiteY24" fmla="*/ 236165 h 4963245"/>
              <a:gd name="connsiteX25" fmla="*/ 2826868 w 6858001"/>
              <a:gd name="connsiteY25" fmla="*/ 241040 h 4963245"/>
              <a:gd name="connsiteX26" fmla="*/ 2959914 w 6858001"/>
              <a:gd name="connsiteY26" fmla="*/ 244234 h 4963245"/>
              <a:gd name="connsiteX27" fmla="*/ 3095702 w 6858001"/>
              <a:gd name="connsiteY27" fmla="*/ 247091 h 4963245"/>
              <a:gd name="connsiteX28" fmla="*/ 3232862 w 6858001"/>
              <a:gd name="connsiteY28" fmla="*/ 250117 h 4963245"/>
              <a:gd name="connsiteX29" fmla="*/ 3372765 w 6858001"/>
              <a:gd name="connsiteY29" fmla="*/ 252134 h 4963245"/>
              <a:gd name="connsiteX30" fmla="*/ 3514040 w 6858001"/>
              <a:gd name="connsiteY30" fmla="*/ 252134 h 4963245"/>
              <a:gd name="connsiteX31" fmla="*/ 3656686 w 6858001"/>
              <a:gd name="connsiteY31" fmla="*/ 253142 h 4963245"/>
              <a:gd name="connsiteX32" fmla="*/ 3800704 w 6858001"/>
              <a:gd name="connsiteY32" fmla="*/ 252134 h 4963245"/>
              <a:gd name="connsiteX33" fmla="*/ 3946780 w 6858001"/>
              <a:gd name="connsiteY33" fmla="*/ 250117 h 4963245"/>
              <a:gd name="connsiteX34" fmla="*/ 4092855 w 6858001"/>
              <a:gd name="connsiteY34" fmla="*/ 248268 h 4963245"/>
              <a:gd name="connsiteX35" fmla="*/ 4240988 w 6858001"/>
              <a:gd name="connsiteY35" fmla="*/ 244234 h 4963245"/>
              <a:gd name="connsiteX36" fmla="*/ 4390492 w 6858001"/>
              <a:gd name="connsiteY36" fmla="*/ 240032 h 4963245"/>
              <a:gd name="connsiteX37" fmla="*/ 4539997 w 6858001"/>
              <a:gd name="connsiteY37" fmla="*/ 235157 h 4963245"/>
              <a:gd name="connsiteX38" fmla="*/ 4690873 w 6858001"/>
              <a:gd name="connsiteY38" fmla="*/ 228266 h 4963245"/>
              <a:gd name="connsiteX39" fmla="*/ 4843120 w 6858001"/>
              <a:gd name="connsiteY39" fmla="*/ 220029 h 4963245"/>
              <a:gd name="connsiteX40" fmla="*/ 4996054 w 6858001"/>
              <a:gd name="connsiteY40" fmla="*/ 212129 h 4963245"/>
              <a:gd name="connsiteX41" fmla="*/ 5148987 w 6858001"/>
              <a:gd name="connsiteY41" fmla="*/ 202044 h 4963245"/>
              <a:gd name="connsiteX42" fmla="*/ 5303978 w 6858001"/>
              <a:gd name="connsiteY42" fmla="*/ 189941 h 4963245"/>
              <a:gd name="connsiteX43" fmla="*/ 5456911 w 6858001"/>
              <a:gd name="connsiteY43" fmla="*/ 177839 h 4963245"/>
              <a:gd name="connsiteX44" fmla="*/ 5612588 w 6858001"/>
              <a:gd name="connsiteY44" fmla="*/ 163887 h 4963245"/>
              <a:gd name="connsiteX45" fmla="*/ 5768950 w 6858001"/>
              <a:gd name="connsiteY45" fmla="*/ 148591 h 4963245"/>
              <a:gd name="connsiteX46" fmla="*/ 5923255 w 6858001"/>
              <a:gd name="connsiteY46" fmla="*/ 132455 h 4963245"/>
              <a:gd name="connsiteX47" fmla="*/ 6079618 w 6858001"/>
              <a:gd name="connsiteY47" fmla="*/ 113629 h 4963245"/>
              <a:gd name="connsiteX48" fmla="*/ 6235294 w 6858001"/>
              <a:gd name="connsiteY48" fmla="*/ 93458 h 4963245"/>
              <a:gd name="connsiteX49" fmla="*/ 6391657 w 6858001"/>
              <a:gd name="connsiteY49" fmla="*/ 73455 h 4963245"/>
              <a:gd name="connsiteX50" fmla="*/ 6547333 w 6858001"/>
              <a:gd name="connsiteY50" fmla="*/ 50091 h 4963245"/>
              <a:gd name="connsiteX51" fmla="*/ 6702324 w 6858001"/>
              <a:gd name="connsiteY51" fmla="*/ 26222 h 4963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4963245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4963245"/>
                </a:lnTo>
                <a:lnTo>
                  <a:pt x="0" y="4963244"/>
                </a:lnTo>
                <a:lnTo>
                  <a:pt x="0" y="900697"/>
                </a:lnTo>
                <a:lnTo>
                  <a:pt x="1" y="90069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32AA9D6E-B9DF-247B-E517-270346C4D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707C0C2-B9C2-7EFB-A932-B4AC87AAF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Persona 1: Alex    - Age: 20    - Academic Focus: B.ED    - Goals: Manage assignments and deadlines efficiently, avoid last-minute cramming    </a:t>
            </a:r>
          </a:p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- Pain Points: Frequently forgets assignments and tasks, experiences stress due to lack of time management</a:t>
            </a:r>
          </a:p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- Persona 2: Karabo    - Age: 25    - Academic Focus: BA    - Goals: Balance academic responsibilities with wellness, maintain mental and physical health   </a:t>
            </a:r>
          </a:p>
          <a:p>
            <a:pPr>
              <a:lnSpc>
                <a:spcPct val="90000"/>
              </a:lnSpc>
            </a:pPr>
            <a:r>
              <a:rPr lang="en-US" sz="1700" b="1">
                <a:solidFill>
                  <a:srgbClr val="FFFFFF"/>
                </a:solidFill>
              </a:rPr>
              <a:t> - Pain Points: Often forgets to take breaks, suffers from burnout, finds it hard to manage long research deadlines</a:t>
            </a:r>
          </a:p>
        </p:txBody>
      </p:sp>
    </p:spTree>
    <p:extLst>
      <p:ext uri="{BB962C8B-B14F-4D97-AF65-F5344CB8AC3E}">
        <p14:creationId xmlns:p14="http://schemas.microsoft.com/office/powerpoint/2010/main" val="186640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39681-666F-40CF-5D93-4ADDFBACE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The App's Core Functionalities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FAC0ED1-38E3-7E9A-1729-EC1C345EE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5162098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5225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59CD-4B57-F688-30CF-D8B91A64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 How Users Interact with the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FB953A-A89B-14C6-2060-819CDC82CD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93" r="27228" b="-1"/>
          <a:stretch/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DAB9626-BF6D-76C2-28AD-9BDE46A21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438401"/>
            <a:ext cx="3324141" cy="3809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- Instructing (Task Manager)   </a:t>
            </a:r>
          </a:p>
          <a:p>
            <a:pPr marL="0" indent="0">
              <a:buNone/>
            </a:pPr>
            <a:r>
              <a:rPr lang="en-US" dirty="0"/>
              <a:t> - Conversing (Wellness Check-ins)  </a:t>
            </a:r>
          </a:p>
          <a:p>
            <a:pPr marL="0" indent="0">
              <a:buNone/>
            </a:pPr>
            <a:r>
              <a:rPr lang="en-US" dirty="0"/>
              <a:t>  - Manipulating (Study Planner)   </a:t>
            </a:r>
          </a:p>
          <a:p>
            <a:pPr marL="0" indent="0">
              <a:buNone/>
            </a:pPr>
            <a:r>
              <a:rPr lang="en-US" dirty="0"/>
              <a:t> - Observing (Progress Tracking)</a:t>
            </a:r>
          </a:p>
        </p:txBody>
      </p:sp>
    </p:spTree>
    <p:extLst>
      <p:ext uri="{BB962C8B-B14F-4D97-AF65-F5344CB8AC3E}">
        <p14:creationId xmlns:p14="http://schemas.microsoft.com/office/powerpoint/2010/main" val="299620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06756-3A32-D436-77FB-8A4929529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A Digital Planner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321499-B0AA-F06E-B846-C7F0B2045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48715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589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F8AEC-6527-7A54-F4E8-F09382F9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Guiding the Design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D1A42-A6A7-C03A-AEDE-B1203F2E66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68004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4442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8D950-AFD8-A80F-5BE5-9A494CB4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 Assessing the App's Effectiveness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0CD5B4-8285-A351-D9EA-E8601DBBC4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930322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1890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16A8F-8246-611F-F666-135EC1D3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3400" b="0" i="0" u="none" strike="noStrike" kern="1200" baseline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400" b="0" i="0" u="none" strike="noStrike" kern="1200" baseline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conceptual model using a labeled diagram </a:t>
            </a:r>
            <a:br>
              <a:rPr lang="en-US" sz="3400" b="0" i="0" u="none" strike="noStrike" kern="1200" baseline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3400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diagram&#10;&#10;AI-generated content may be incorrect.">
            <a:extLst>
              <a:ext uri="{FF2B5EF4-FFF2-40B4-BE49-F238E27FC236}">
                <a16:creationId xmlns:a16="http://schemas.microsoft.com/office/drawing/2014/main" id="{C29AD450-73E7-9555-BA54-8451E562D9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023" y="965141"/>
            <a:ext cx="4020321" cy="49329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263028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116</TotalTime>
  <Words>322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Century Gothic</vt:lpstr>
      <vt:lpstr>Wingdings 3</vt:lpstr>
      <vt:lpstr>Ion</vt:lpstr>
      <vt:lpstr>Student TASK Reminder and Wellness website</vt:lpstr>
      <vt:lpstr>Problem Statement</vt:lpstr>
      <vt:lpstr>Personas: Understanding Our Users</vt:lpstr>
      <vt:lpstr>The App's Core Functionalities</vt:lpstr>
      <vt:lpstr> How Users Interact with the App</vt:lpstr>
      <vt:lpstr>A Digital Planner</vt:lpstr>
      <vt:lpstr>Guiding the Design Process</vt:lpstr>
      <vt:lpstr> Assessing the App's Effectiveness</vt:lpstr>
      <vt:lpstr> conceptual model using a labeled diagram  </vt:lpstr>
      <vt:lpstr>Sketched key screens </vt:lpstr>
      <vt:lpstr>Website display :task form</vt:lpstr>
      <vt:lpstr>Website display : wellness check form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faro sebola</dc:creator>
  <cp:lastModifiedBy>faro sebola</cp:lastModifiedBy>
  <cp:revision>4</cp:revision>
  <dcterms:created xsi:type="dcterms:W3CDTF">2025-04-08T22:32:32Z</dcterms:created>
  <dcterms:modified xsi:type="dcterms:W3CDTF">2025-04-09T08:56:36Z</dcterms:modified>
</cp:coreProperties>
</file>