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6981F-4A7C-4D4A-843A-28968337DD13}" type="datetimeFigureOut">
              <a:rPr lang="fr-CA" smtClean="0"/>
              <a:t>2025-07-30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E6ECF-FB97-4B91-A261-40BCF775A1BC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353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E6ECF-FB97-4B91-A261-40BCF775A1BC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644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7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02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0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4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37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6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72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00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4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rrière-plan de fumée abstrait">
            <a:extLst>
              <a:ext uri="{FF2B5EF4-FFF2-40B4-BE49-F238E27FC236}">
                <a16:creationId xmlns:a16="http://schemas.microsoft.com/office/drawing/2014/main" id="{446C8B8B-B9A6-BCF2-B7CC-115D08F4A6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00" r="-1" b="899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4D71E64B-9F70-4956-A351-D707CAB0A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9904996-C892-77B7-70C7-17AD301B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3778"/>
          </a:xfrm>
        </p:spPr>
        <p:txBody>
          <a:bodyPr anchor="t">
            <a:normAutofit/>
          </a:bodyPr>
          <a:lstStyle/>
          <a:p>
            <a:endParaRPr lang="fr-CA" sz="60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DEE2533-8F0A-2F44-DE12-2E7395EE9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971398"/>
            <a:ext cx="5040785" cy="2333778"/>
          </a:xfrm>
        </p:spPr>
        <p:txBody>
          <a:bodyPr anchor="t">
            <a:normAutofit/>
          </a:bodyPr>
          <a:lstStyle/>
          <a:p>
            <a:endParaRPr lang="fr-CA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1650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23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0E53E9-16A4-43BE-70B0-E6908AC1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E1E961-5442-DD71-E6A7-716995E8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>
            <a:normAutofit/>
          </a:bodyPr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1502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</Words>
  <Application>Microsoft Office PowerPoint</Application>
  <PresentationFormat>Grand écran</PresentationFormat>
  <Paragraphs>1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Arial</vt:lpstr>
      <vt:lpstr>Bierstadt</vt:lpstr>
      <vt:lpstr>GestaltVTI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Aouchiche, Farouk</dc:creator>
  <cp:lastModifiedBy>Aouchiche, Farouk</cp:lastModifiedBy>
  <cp:revision>3</cp:revision>
  <dcterms:created xsi:type="dcterms:W3CDTF">2025-07-31T01:45:22Z</dcterms:created>
  <dcterms:modified xsi:type="dcterms:W3CDTF">2025-07-31T14:48:29Z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2025-07-31T01:45:29Z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1082c6d9-6fa3-4ad8-95ba-5b104b846b38</vt:lpwstr>
  </property>
  <property fmtid="{D5CDD505-2E9C-101B-9397-08002B2CF9AE}" pid="8" name="MSIP_Label_6b615819-ba40-4aaf-a034-39fd1d37cddf_ContentBits">
    <vt:lpwstr>0</vt:lpwstr>
  </property>
  <property fmtid="{D5CDD505-2E9C-101B-9397-08002B2CF9AE}" pid="9" name="MSIP_Label_6b615819-ba40-4aaf-a034-39fd1d37cddf_Tag">
    <vt:lpwstr>10, 3, 0, 1</vt:lpwstr>
  </property>
</Properties>
</file>