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79" d="100"/>
          <a:sy n="79" d="100"/>
        </p:scale>
        <p:origin x="17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0453" y="4810794"/>
            <a:ext cx="6812395" cy="515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493" y="1544373"/>
            <a:ext cx="6605416" cy="2346094"/>
          </a:xfrm>
          <a:effectLst/>
        </p:spPr>
        <p:txBody>
          <a:bodyPr anchor="b">
            <a:normAutofit/>
          </a:bodyPr>
          <a:lstStyle>
            <a:lvl1pPr>
              <a:defRPr sz="2976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493" y="3890467"/>
            <a:ext cx="6605416" cy="920327"/>
          </a:xfrm>
        </p:spPr>
        <p:txBody>
          <a:bodyPr anchor="t">
            <a:normAutofit/>
          </a:bodyPr>
          <a:lstStyle>
            <a:lvl1pPr marL="0" indent="0" algn="l">
              <a:buNone/>
              <a:defRPr sz="1323" cap="all">
                <a:solidFill>
                  <a:schemeClr val="accent2"/>
                </a:solidFill>
              </a:defRPr>
            </a:lvl1pPr>
            <a:lvl2pPr marL="377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70454" y="934989"/>
            <a:ext cx="6811237" cy="19625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9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480765" y="934988"/>
            <a:ext cx="1700926" cy="906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0765" y="1053475"/>
            <a:ext cx="1242686" cy="80805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493" y="1053475"/>
            <a:ext cx="4896104" cy="808055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6546" y="9285783"/>
            <a:ext cx="783475" cy="5692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493" y="9279038"/>
            <a:ext cx="4896104" cy="569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9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70454" y="934989"/>
            <a:ext cx="6811237" cy="19625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93" y="3473519"/>
            <a:ext cx="6605416" cy="5660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74219" y="8016480"/>
            <a:ext cx="6811237" cy="19625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93" y="4734102"/>
            <a:ext cx="6605416" cy="2346094"/>
          </a:xfrm>
        </p:spPr>
        <p:txBody>
          <a:bodyPr anchor="b">
            <a:normAutofit/>
          </a:bodyPr>
          <a:lstStyle>
            <a:lvl1pPr algn="l">
              <a:defRPr sz="2976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93" y="7080195"/>
            <a:ext cx="6605416" cy="9362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 cap="all">
                <a:solidFill>
                  <a:schemeClr val="accent2"/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70454" y="934989"/>
            <a:ext cx="6811237" cy="19625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493" y="3473518"/>
            <a:ext cx="3223880" cy="56640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5304" y="3473520"/>
            <a:ext cx="3230605" cy="56640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370454" y="934989"/>
            <a:ext cx="6811237" cy="19625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496" y="3473518"/>
            <a:ext cx="2970876" cy="898409"/>
          </a:xfrm>
        </p:spPr>
        <p:txBody>
          <a:bodyPr anchor="b">
            <a:noAutofit/>
          </a:bodyPr>
          <a:lstStyle>
            <a:lvl1pPr marL="0" indent="0">
              <a:buNone/>
              <a:defRPr sz="1819" b="0">
                <a:solidFill>
                  <a:schemeClr val="accent2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493" y="4561796"/>
            <a:ext cx="3223880" cy="457574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8307" y="3473518"/>
            <a:ext cx="2977602" cy="898409"/>
          </a:xfrm>
        </p:spPr>
        <p:txBody>
          <a:bodyPr anchor="b">
            <a:noAutofit/>
          </a:bodyPr>
          <a:lstStyle>
            <a:lvl1pPr marL="0" indent="0">
              <a:buNone/>
              <a:defRPr sz="1819" b="0">
                <a:solidFill>
                  <a:schemeClr val="accent2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5304" y="4561796"/>
            <a:ext cx="3230605" cy="457574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5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370454" y="934989"/>
            <a:ext cx="6811237" cy="19625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9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4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74219" y="8016479"/>
            <a:ext cx="6811237" cy="19872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25" y="8204066"/>
            <a:ext cx="2923856" cy="1074972"/>
          </a:xfrm>
        </p:spPr>
        <p:txBody>
          <a:bodyPr anchor="ctr"/>
          <a:lstStyle>
            <a:lvl1pPr algn="l">
              <a:defRPr sz="1653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054" y="937288"/>
            <a:ext cx="6812636" cy="6555400"/>
          </a:xfrm>
        </p:spPr>
        <p:txBody>
          <a:bodyPr anchor="ctr">
            <a:normAutofit/>
          </a:bodyPr>
          <a:lstStyle>
            <a:lvl1pPr>
              <a:defRPr sz="1653">
                <a:solidFill>
                  <a:schemeClr val="tx2"/>
                </a:solidFill>
              </a:defRPr>
            </a:lvl1pPr>
            <a:lvl2pPr>
              <a:defRPr sz="1488">
                <a:solidFill>
                  <a:schemeClr val="tx2"/>
                </a:solidFill>
              </a:defRPr>
            </a:lvl2pPr>
            <a:lvl3pPr>
              <a:defRPr sz="1323">
                <a:solidFill>
                  <a:schemeClr val="tx2"/>
                </a:solidFill>
              </a:defRPr>
            </a:lvl3pPr>
            <a:lvl4pPr>
              <a:defRPr sz="1157">
                <a:solidFill>
                  <a:schemeClr val="tx2"/>
                </a:solidFill>
              </a:defRPr>
            </a:lvl4pPr>
            <a:lvl5pPr>
              <a:defRPr sz="1157">
                <a:solidFill>
                  <a:schemeClr val="tx2"/>
                </a:solidFill>
              </a:defRPr>
            </a:lvl5pPr>
            <a:lvl6pPr>
              <a:defRPr sz="1157">
                <a:solidFill>
                  <a:schemeClr val="tx2"/>
                </a:solidFill>
              </a:defRPr>
            </a:lvl6pPr>
            <a:lvl7pPr>
              <a:defRPr sz="1157">
                <a:solidFill>
                  <a:schemeClr val="tx2"/>
                </a:solidFill>
              </a:defRPr>
            </a:lvl7pPr>
            <a:lvl8pPr>
              <a:defRPr sz="1157">
                <a:solidFill>
                  <a:schemeClr val="tx2"/>
                </a:solidFill>
              </a:defRPr>
            </a:lvl8pPr>
            <a:lvl9pPr>
              <a:defRPr sz="1157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9609" y="8204065"/>
            <a:ext cx="3526300" cy="1074973"/>
          </a:xfrm>
        </p:spPr>
        <p:txBody>
          <a:bodyPr anchor="ctr">
            <a:normAutofit/>
          </a:bodyPr>
          <a:lstStyle>
            <a:lvl1pPr marL="0" indent="0" algn="r">
              <a:buNone/>
              <a:defRPr sz="909">
                <a:solidFill>
                  <a:schemeClr val="bg1"/>
                </a:solidFill>
              </a:defRPr>
            </a:lvl1pPr>
            <a:lvl2pPr marL="377967" indent="0">
              <a:buNone/>
              <a:defRPr sz="909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93" y="7317124"/>
            <a:ext cx="6605416" cy="883560"/>
          </a:xfrm>
        </p:spPr>
        <p:txBody>
          <a:bodyPr anchor="b">
            <a:normAutofit/>
          </a:bodyPr>
          <a:lstStyle>
            <a:lvl1pPr algn="l">
              <a:defRPr sz="1984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0455" y="934988"/>
            <a:ext cx="6811236" cy="5545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7967" indent="0">
              <a:buNone/>
              <a:defRPr sz="1323"/>
            </a:lvl2pPr>
            <a:lvl3pPr marL="755934" indent="0">
              <a:buNone/>
              <a:defRPr sz="1323"/>
            </a:lvl3pPr>
            <a:lvl4pPr marL="1133902" indent="0">
              <a:buNone/>
              <a:defRPr sz="1323"/>
            </a:lvl4pPr>
            <a:lvl5pPr marL="1511869" indent="0">
              <a:buNone/>
              <a:defRPr sz="1323"/>
            </a:lvl5pPr>
            <a:lvl6pPr marL="1889836" indent="0">
              <a:buNone/>
              <a:defRPr sz="1323"/>
            </a:lvl6pPr>
            <a:lvl7pPr marL="2267803" indent="0">
              <a:buNone/>
              <a:defRPr sz="1323"/>
            </a:lvl7pPr>
            <a:lvl8pPr marL="2645771" indent="0">
              <a:buNone/>
              <a:defRPr sz="1323"/>
            </a:lvl8pPr>
            <a:lvl9pPr marL="3023738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493" y="8200684"/>
            <a:ext cx="6605416" cy="93334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493" y="1071792"/>
            <a:ext cx="6605416" cy="1688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93" y="3473519"/>
            <a:ext cx="6605416" cy="5660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6096" y="9285783"/>
            <a:ext cx="176392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493" y="9279038"/>
            <a:ext cx="4026689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8935" y="9285783"/>
            <a:ext cx="63697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453" y="688038"/>
            <a:ext cx="2248647" cy="168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940576" y="688038"/>
            <a:ext cx="2241116" cy="16837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2659280" y="688038"/>
            <a:ext cx="2241116" cy="1683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535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7967" rtl="0" eaLnBrk="1" latinLnBrk="0" hangingPunct="1">
        <a:spcBef>
          <a:spcPct val="0"/>
        </a:spcBef>
        <a:buNone/>
        <a:defRPr sz="2315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970" indent="-252970" algn="l" defTabSz="377967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88" kern="1200">
          <a:solidFill>
            <a:schemeClr val="tx2"/>
          </a:solidFill>
          <a:latin typeface="+mn-lt"/>
          <a:ea typeface="+mn-ea"/>
          <a:cs typeface="+mn-cs"/>
        </a:defRPr>
      </a:lvl1pPr>
      <a:lvl2pPr marL="520821" indent="-252970" algn="l" defTabSz="377967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23" kern="1200">
          <a:solidFill>
            <a:schemeClr val="tx2"/>
          </a:solidFill>
          <a:latin typeface="+mn-lt"/>
          <a:ea typeface="+mn-ea"/>
          <a:cs typeface="+mn-cs"/>
        </a:defRPr>
      </a:lvl2pPr>
      <a:lvl3pPr marL="744030" indent="-223209" algn="l" defTabSz="377967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57" kern="1200">
          <a:solidFill>
            <a:schemeClr val="tx2"/>
          </a:solidFill>
          <a:latin typeface="+mn-lt"/>
          <a:ea typeface="+mn-ea"/>
          <a:cs typeface="+mn-cs"/>
        </a:defRPr>
      </a:lvl3pPr>
      <a:lvl4pPr marL="1026761" indent="-193448" algn="l" defTabSz="377967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4pPr>
      <a:lvl5pPr marL="1324373" indent="-193448" algn="l" defTabSz="377967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5pPr>
      <a:lvl6pPr marL="1570730" indent="-188984" algn="l" defTabSz="377967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6pPr>
      <a:lvl7pPr marL="1818740" indent="-188984" algn="l" defTabSz="377967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7pPr>
      <a:lvl8pPr marL="2066750" indent="-188984" algn="l" defTabSz="377967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8pPr>
      <a:lvl9pPr marL="2314760" indent="-188984" algn="l" defTabSz="377967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oukBel/FloatingNumbersIEEE754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9347-FD48-4C5E-845A-572AB4B49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493" y="1136158"/>
            <a:ext cx="6605416" cy="2346094"/>
          </a:xfrm>
        </p:spPr>
        <p:txBody>
          <a:bodyPr>
            <a:normAutofit/>
          </a:bodyPr>
          <a:lstStyle/>
          <a:p>
            <a:r>
              <a:rPr lang="fr-FR" sz="6000" dirty="0"/>
              <a:t>Virgule fixe et flottante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6DFD4-E7F9-9FB4-4754-4B6E93976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66" y="3482252"/>
            <a:ext cx="6605416" cy="920327"/>
          </a:xfrm>
        </p:spPr>
        <p:txBody>
          <a:bodyPr>
            <a:normAutofit/>
          </a:bodyPr>
          <a:lstStyle/>
          <a:p>
            <a:r>
              <a:rPr lang="fr-FR" sz="2800" dirty="0"/>
              <a:t>en langage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BAEC9-B0FC-5EDC-2618-2222A8573BA0}"/>
              </a:ext>
            </a:extLst>
          </p:cNvPr>
          <p:cNvSpPr txBox="1"/>
          <p:nvPr/>
        </p:nvSpPr>
        <p:spPr>
          <a:xfrm>
            <a:off x="480493" y="8315869"/>
            <a:ext cx="3594510" cy="1387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6" dirty="0">
                <a:solidFill>
                  <a:schemeClr val="bg1"/>
                </a:solidFill>
              </a:rPr>
              <a:t>PAR:</a:t>
            </a:r>
          </a:p>
          <a:p>
            <a:r>
              <a:rPr lang="fr-FR" sz="2806" dirty="0">
                <a:solidFill>
                  <a:schemeClr val="bg1"/>
                </a:solidFill>
              </a:rPr>
              <a:t>BEL KHYATE FAROUK</a:t>
            </a:r>
          </a:p>
          <a:p>
            <a:r>
              <a:rPr lang="fr-FR" sz="2806" dirty="0">
                <a:solidFill>
                  <a:schemeClr val="bg1"/>
                </a:solidFill>
              </a:rPr>
              <a:t>ASSALANE AMINE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0A93A-685A-8BB8-9A06-D9433168B4F5}"/>
              </a:ext>
            </a:extLst>
          </p:cNvPr>
          <p:cNvSpPr txBox="1"/>
          <p:nvPr/>
        </p:nvSpPr>
        <p:spPr>
          <a:xfrm>
            <a:off x="473766" y="5333331"/>
            <a:ext cx="6156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Code source:</a:t>
            </a:r>
          </a:p>
          <a:p>
            <a:r>
              <a:rPr lang="fr-FR" sz="2000" dirty="0">
                <a:hlinkClick r:id="rId2"/>
              </a:rPr>
              <a:t>https://github.com/FaroukBel/FloatingNumbersIEEE754.git</a:t>
            </a:r>
            <a:endParaRPr lang="fr-F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436E8-BCAF-4EFF-7D2C-7A2723FA445A}"/>
              </a:ext>
            </a:extLst>
          </p:cNvPr>
          <p:cNvSpPr txBox="1"/>
          <p:nvPr/>
        </p:nvSpPr>
        <p:spPr>
          <a:xfrm>
            <a:off x="-8049986" y="-18941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5944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40D2-67FD-BC00-28F2-ECBB2C62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28" y="2231121"/>
            <a:ext cx="6605416" cy="430437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 virgule fixe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AD855D-1074-746A-2E1A-585B17D4F5E2}"/>
              </a:ext>
            </a:extLst>
          </p:cNvPr>
          <p:cNvSpPr/>
          <p:nvPr/>
        </p:nvSpPr>
        <p:spPr>
          <a:xfrm>
            <a:off x="310015" y="4676875"/>
            <a:ext cx="6939643" cy="5701164"/>
          </a:xfrm>
          <a:prstGeom prst="roundRect">
            <a:avLst>
              <a:gd name="adj" fmla="val 4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Fonction</a:t>
            </a: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pour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calculer</a:t>
            </a: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la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firgule</a:t>
            </a:r>
            <a:r>
              <a:rPr lang="en-US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fixe</a:t>
            </a:r>
            <a:endParaRPr lang="en-US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VirFixe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fract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,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0.000000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b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+(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=-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b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fract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U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fract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fract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fract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--;</a:t>
            </a:r>
          </a:p>
          <a:p>
            <a:pPr lvl="2"/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fract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fract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CCDD3-4860-2779-D270-424D3C94012E}"/>
              </a:ext>
            </a:extLst>
          </p:cNvPr>
          <p:cNvSpPr txBox="1"/>
          <p:nvPr/>
        </p:nvSpPr>
        <p:spPr>
          <a:xfrm>
            <a:off x="56808" y="3237652"/>
            <a:ext cx="744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La fonction VirguleFixe() separt un decimale et sa fraction pour les convertir</a:t>
            </a:r>
          </a:p>
          <a:p>
            <a:r>
              <a:rPr lang="fr-FR"/>
              <a:t>en binaire separaiment, la premiere boucle while fait la conversion de la partie</a:t>
            </a:r>
          </a:p>
          <a:p>
            <a:r>
              <a:rPr lang="fr-FR"/>
              <a:t>decimale puis la deuxieme boucle fait la conversion de la partie fractionnelle</a:t>
            </a:r>
          </a:p>
          <a:p>
            <a:r>
              <a:rPr lang="fr-FR"/>
              <a:t>et retourne une chaine de carachtere.</a:t>
            </a:r>
          </a:p>
        </p:txBody>
      </p:sp>
    </p:spTree>
    <p:extLst>
      <p:ext uri="{BB962C8B-B14F-4D97-AF65-F5344CB8AC3E}">
        <p14:creationId xmlns:p14="http://schemas.microsoft.com/office/powerpoint/2010/main" val="401970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A65F-17B0-0C7D-9334-4F23FB14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93" y="1071792"/>
            <a:ext cx="6605416" cy="512079"/>
          </a:xfrm>
        </p:spPr>
        <p:txBody>
          <a:bodyPr/>
          <a:lstStyle/>
          <a:p>
            <a:r>
              <a:rPr lang="fr-FR"/>
              <a:t>Fonction print binary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A0694E-1872-5E52-599A-26E28DC70AFE}"/>
              </a:ext>
            </a:extLst>
          </p:cNvPr>
          <p:cNvSpPr/>
          <p:nvPr/>
        </p:nvSpPr>
        <p:spPr>
          <a:xfrm>
            <a:off x="310014" y="4965464"/>
            <a:ext cx="6939643" cy="3193468"/>
          </a:xfrm>
          <a:prstGeom prst="roundRect">
            <a:avLst>
              <a:gd name="adj" fmla="val 4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printBinary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Affichage du representation binaire </a:t>
            </a:r>
            <a:endParaRPr 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d'un nombre n a i-bits.</a:t>
            </a:r>
            <a:endParaRPr 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US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--) {</a:t>
            </a:r>
          </a:p>
          <a:p>
            <a:pPr lvl="2"/>
            <a:r>
              <a:rPr lang="en-US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((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&amp; </a:t>
            </a:r>
            <a:r>
              <a:rPr lang="en-US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3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endParaRPr 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"0"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B723CA-FD21-A2EE-E1D1-E7D00EFF3779}"/>
              </a:ext>
            </a:extLst>
          </p:cNvPr>
          <p:cNvSpPr txBox="1"/>
          <p:nvPr/>
        </p:nvSpPr>
        <p:spPr>
          <a:xfrm>
            <a:off x="155007" y="3278660"/>
            <a:ext cx="7249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Cette fonction printBinary() prend en parametre deux entier n et i et il affiche la representation binaire d’un nombre passer en parametre n jusqu’au i</a:t>
            </a:r>
          </a:p>
        </p:txBody>
      </p:sp>
    </p:spTree>
    <p:extLst>
      <p:ext uri="{BB962C8B-B14F-4D97-AF65-F5344CB8AC3E}">
        <p14:creationId xmlns:p14="http://schemas.microsoft.com/office/powerpoint/2010/main" val="342316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1870-2910-1BC1-E861-6599BA42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structure union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1227B-94F3-19B2-FFBA-2D91114511CC}"/>
              </a:ext>
            </a:extLst>
          </p:cNvPr>
          <p:cNvSpPr/>
          <p:nvPr/>
        </p:nvSpPr>
        <p:spPr>
          <a:xfrm>
            <a:off x="310013" y="3740820"/>
            <a:ext cx="6939643" cy="4341822"/>
          </a:xfrm>
          <a:prstGeom prst="roundRect">
            <a:avLst>
              <a:gd name="adj" fmla="val 4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b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En utilisons l'union pour initialiser</a:t>
            </a:r>
            <a:endParaRPr 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la forme de 32 bits</a:t>
            </a:r>
            <a:endParaRPr 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endParaRPr 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mantisse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23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exponent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signe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b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brute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-US" sz="14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myfloat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22DBE-11B1-D3F6-9122-4B7F00EF9343}"/>
              </a:ext>
            </a:extLst>
          </p:cNvPr>
          <p:cNvSpPr txBox="1"/>
          <p:nvPr/>
        </p:nvSpPr>
        <p:spPr>
          <a:xfrm>
            <a:off x="355629" y="3219292"/>
            <a:ext cx="6848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/>
              <a:t>En utilisons l’union pour mettre en forme la structure de 32 bits</a:t>
            </a:r>
          </a:p>
          <a:p>
            <a:r>
              <a:rPr lang="fr-FR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49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5026-E3FE-CA64-3148-7AE75E7B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93" y="1055463"/>
            <a:ext cx="6605416" cy="1688940"/>
          </a:xfrm>
        </p:spPr>
        <p:txBody>
          <a:bodyPr/>
          <a:lstStyle/>
          <a:p>
            <a:r>
              <a:rPr lang="fr-FR"/>
              <a:t>fONCTION PRINTIEEE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9D10D6-350D-B4DF-D838-9F7350B6442D}"/>
              </a:ext>
            </a:extLst>
          </p:cNvPr>
          <p:cNvSpPr/>
          <p:nvPr/>
        </p:nvSpPr>
        <p:spPr>
          <a:xfrm>
            <a:off x="310013" y="3286267"/>
            <a:ext cx="6939643" cy="2610994"/>
          </a:xfrm>
          <a:prstGeom prst="roundRect">
            <a:avLst>
              <a:gd name="adj" fmla="val 4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printIEEE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myfloat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Affichage de la representation IEEE 754</a:t>
            </a:r>
            <a:endParaRPr 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pour un nombre flottante (32 bits)</a:t>
            </a:r>
            <a:endParaRPr 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| 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brute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signe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printBinary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brute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exponent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| 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printBinary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brute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mantisse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23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D75F0-4988-17C5-1C39-860EABB978F3}"/>
              </a:ext>
            </a:extLst>
          </p:cNvPr>
          <p:cNvSpPr txBox="1"/>
          <p:nvPr/>
        </p:nvSpPr>
        <p:spPr>
          <a:xfrm>
            <a:off x="480493" y="2886157"/>
            <a:ext cx="6307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/>
              <a:t>Fonction qui permet d’instentie l’union et affiché la resultat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BB1533-915A-1E38-E27B-FB6EF284C630}"/>
              </a:ext>
            </a:extLst>
          </p:cNvPr>
          <p:cNvSpPr/>
          <p:nvPr/>
        </p:nvSpPr>
        <p:spPr>
          <a:xfrm>
            <a:off x="310013" y="6370782"/>
            <a:ext cx="6939643" cy="4014186"/>
          </a:xfrm>
          <a:prstGeom prst="roundRect">
            <a:avLst>
              <a:gd name="adj" fmla="val 4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(){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pPr lvl="1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"Entrer un nombre : 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scanf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%lf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,&amp;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"La convertion binaire du nombre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%lf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est: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%lf</a:t>
            </a:r>
            <a:r>
              <a:rPr lang="en-US" sz="1400" b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VirFixe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lvl="1"/>
            <a:b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Union</a:t>
            </a:r>
            <a:endParaRPr 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4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myfloat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pPr lvl="1"/>
            <a:b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Representation avec virgule floattant IEEE 754</a:t>
            </a:r>
            <a:endParaRPr lang="en-US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"La representation de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%f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par virgule flottante : </a:t>
            </a:r>
            <a:r>
              <a:rPr lang="en-US" sz="1400" b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pPr lvl="1"/>
            <a:r>
              <a:rPr lang="en-US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printIEEE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91D41-5EAA-633F-3E18-2E8869F50DBF}"/>
              </a:ext>
            </a:extLst>
          </p:cNvPr>
          <p:cNvSpPr txBox="1"/>
          <p:nvPr/>
        </p:nvSpPr>
        <p:spPr>
          <a:xfrm>
            <a:off x="480492" y="5973699"/>
            <a:ext cx="4913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/>
              <a:t>Fonction main() appel tous les autre fonctions</a:t>
            </a:r>
          </a:p>
        </p:txBody>
      </p:sp>
    </p:spTree>
    <p:extLst>
      <p:ext uri="{BB962C8B-B14F-4D97-AF65-F5344CB8AC3E}">
        <p14:creationId xmlns:p14="http://schemas.microsoft.com/office/powerpoint/2010/main" val="414690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1A74-AB89-1350-14E6-ADC93F1F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limites de ce programme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AED65-F870-49F7-483E-F32A5B1FF67C}"/>
              </a:ext>
            </a:extLst>
          </p:cNvPr>
          <p:cNvSpPr txBox="1"/>
          <p:nvPr/>
        </p:nvSpPr>
        <p:spPr>
          <a:xfrm>
            <a:off x="271248" y="3298842"/>
            <a:ext cx="70171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✅ Conversion de float en binaire virgule fixe</a:t>
            </a:r>
          </a:p>
          <a:p>
            <a:r>
              <a:rPr lang="fr-FR" sz="2400"/>
              <a:t>✅ Conversion de float en binaire virgule flottante</a:t>
            </a:r>
          </a:p>
          <a:p>
            <a:r>
              <a:rPr lang="fr-FR" sz="2400"/>
              <a:t>✅ Representation IEEE 754 du nombre flottant 32 bits</a:t>
            </a:r>
          </a:p>
          <a:p>
            <a:r>
              <a:rPr lang="fr-FR" sz="2400"/>
              <a:t>❌ Conversion inverse de binaire a nombre flottant</a:t>
            </a:r>
          </a:p>
          <a:p>
            <a:r>
              <a:rPr lang="fr-FR" sz="2400"/>
              <a:t>❌ Representation IEEE 754 en 64 bits</a:t>
            </a:r>
          </a:p>
          <a:p>
            <a:r>
              <a:rPr lang="fr-FR" sz="2400"/>
              <a:t>❌ Conversion d’autre bases (16,8,..) </a:t>
            </a:r>
          </a:p>
        </p:txBody>
      </p:sp>
    </p:spTree>
    <p:extLst>
      <p:ext uri="{BB962C8B-B14F-4D97-AF65-F5344CB8AC3E}">
        <p14:creationId xmlns:p14="http://schemas.microsoft.com/office/powerpoint/2010/main" val="29874210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427</TotalTime>
  <Words>565</Words>
  <Application>Microsoft Macintosh PowerPoint</Application>
  <PresentationFormat>Custom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Menlo</vt:lpstr>
      <vt:lpstr>Wingdings 2</vt:lpstr>
      <vt:lpstr>Dividend</vt:lpstr>
      <vt:lpstr>Virgule fixe et flottante</vt:lpstr>
      <vt:lpstr>fonction virgule fixe</vt:lpstr>
      <vt:lpstr>Fonction print binary</vt:lpstr>
      <vt:lpstr>Data structure union</vt:lpstr>
      <vt:lpstr>fONCTION PRINTIEEE</vt:lpstr>
      <vt:lpstr>Les limites de ce programme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Virgule fixe et flottante</dc:title>
  <dc:creator>Microsoft Office User</dc:creator>
  <cp:lastModifiedBy>Microsoft Office User</cp:lastModifiedBy>
  <cp:revision>2</cp:revision>
  <dcterms:created xsi:type="dcterms:W3CDTF">2022-12-10T12:53:06Z</dcterms:created>
  <dcterms:modified xsi:type="dcterms:W3CDTF">2022-12-10T20:00:23Z</dcterms:modified>
</cp:coreProperties>
</file>