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>
        <p:scale>
          <a:sx n="179" d="100"/>
          <a:sy n="179" d="100"/>
        </p:scale>
        <p:origin x="144" y="-5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03" y="6934200"/>
            <a:ext cx="5297805" cy="2443480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>
                    <a:lumMod val="8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500"/>
            </a:lvl3pPr>
            <a:lvl4pPr marL="1028676" indent="0" algn="ctr">
              <a:buNone/>
              <a:defRPr sz="1500"/>
            </a:lvl4pPr>
            <a:lvl5pPr marL="1371568" indent="0" algn="ctr">
              <a:buNone/>
              <a:defRPr sz="1500"/>
            </a:lvl5pPr>
            <a:lvl6pPr marL="1714459" indent="0" algn="ctr">
              <a:buNone/>
              <a:defRPr sz="1500"/>
            </a:lvl6pPr>
            <a:lvl7pPr marL="2057351" indent="0" algn="ctr">
              <a:buNone/>
              <a:defRPr sz="1500"/>
            </a:lvl7pPr>
            <a:lvl8pPr marL="2400243" indent="0" algn="ctr">
              <a:buNone/>
              <a:defRPr sz="1500"/>
            </a:lvl8pPr>
            <a:lvl9pPr marL="2743135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57890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824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4895" y="550334"/>
            <a:ext cx="1393031" cy="8518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550334"/>
            <a:ext cx="4350544" cy="8518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2392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7759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9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6934200"/>
            <a:ext cx="5297805" cy="244348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35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803" y="2641602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6145" y="2641602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214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480378"/>
            <a:ext cx="2520315" cy="1056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892" indent="0">
              <a:buNone/>
              <a:defRPr sz="1350" b="1"/>
            </a:lvl2pPr>
            <a:lvl3pPr marL="685783" indent="0">
              <a:buNone/>
              <a:defRPr sz="1350" b="1"/>
            </a:lvl3pPr>
            <a:lvl4pPr marL="1028676" indent="0">
              <a:buNone/>
              <a:defRPr sz="1200" b="1"/>
            </a:lvl4pPr>
            <a:lvl5pPr marL="1371568" indent="0">
              <a:buNone/>
              <a:defRPr sz="1200" b="1"/>
            </a:lvl5pPr>
            <a:lvl6pPr marL="1714459" indent="0">
              <a:buNone/>
              <a:defRPr sz="1200" b="1"/>
            </a:lvl6pPr>
            <a:lvl7pPr marL="2057351" indent="0">
              <a:buNone/>
              <a:defRPr sz="1200" b="1"/>
            </a:lvl7pPr>
            <a:lvl8pPr marL="2400243" indent="0">
              <a:buNone/>
              <a:defRPr sz="1200" b="1"/>
            </a:lvl8pPr>
            <a:lvl9pPr marL="27431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" y="3622017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9574" y="2480378"/>
            <a:ext cx="2523744" cy="105664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6145" y="3622017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250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4483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8226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2"/>
            <a:ext cx="1800225" cy="2311396"/>
          </a:xfrm>
        </p:spPr>
        <p:txBody>
          <a:bodyPr anchor="b">
            <a:normAutofit/>
          </a:bodyPr>
          <a:lstStyle>
            <a:lvl1pPr>
              <a:defRPr sz="21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650" y="990600"/>
            <a:ext cx="3419475" cy="7924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3032951"/>
            <a:ext cx="1800225" cy="5503335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84405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374467"/>
            <a:ext cx="6352223" cy="25315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94601"/>
            <a:ext cx="5614988" cy="1320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352223" cy="740844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6" indent="0">
              <a:buNone/>
              <a:defRPr sz="1500"/>
            </a:lvl4pPr>
            <a:lvl5pPr marL="1371568" indent="0">
              <a:buNone/>
              <a:defRPr sz="1500"/>
            </a:lvl5pPr>
            <a:lvl6pPr marL="1714459" indent="0">
              <a:buNone/>
              <a:defRPr sz="1500"/>
            </a:lvl6pPr>
            <a:lvl7pPr marL="2057351" indent="0">
              <a:buNone/>
              <a:defRPr sz="1500"/>
            </a:lvl7pPr>
            <a:lvl8pPr marL="2400243" indent="0">
              <a:buNone/>
              <a:defRPr sz="1500"/>
            </a:lvl8pPr>
            <a:lvl9pPr marL="274313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8823521"/>
            <a:ext cx="5614988" cy="8623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15264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646" y="0"/>
            <a:ext cx="548640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9803" y="528320"/>
            <a:ext cx="5452110" cy="191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641602"/>
            <a:ext cx="4834890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5212135" y="1603342"/>
            <a:ext cx="2751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7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001400" y="6006009"/>
            <a:ext cx="51731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0791" y="8915402"/>
            <a:ext cx="514350" cy="857603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7999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spc="-37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7" indent="-137157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7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2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61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9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51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ukBel/Ones-Twos-Comple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97F7F2-B502-86DA-F902-CAF99B9E2DCD}"/>
              </a:ext>
            </a:extLst>
          </p:cNvPr>
          <p:cNvSpPr/>
          <p:nvPr/>
        </p:nvSpPr>
        <p:spPr>
          <a:xfrm>
            <a:off x="922272" y="2121193"/>
            <a:ext cx="5638999" cy="9763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63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20B8C8-24CD-0C4E-BEA6-27195A5E7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07" y="2227240"/>
            <a:ext cx="4942861" cy="732095"/>
          </a:xfrm>
        </p:spPr>
        <p:txBody>
          <a:bodyPr>
            <a:noAutofit/>
          </a:bodyPr>
          <a:lstStyle/>
          <a:p>
            <a:r>
              <a:rPr lang="fr-FR" sz="4800" dirty="0"/>
              <a:t>Calculateur de </a:t>
            </a:r>
            <a:r>
              <a:rPr lang="fr-FR" sz="4800" dirty="0" err="1"/>
              <a:t>Complement</a:t>
            </a:r>
            <a:endParaRPr lang="fr-FR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8D44D-F28E-D579-A30F-34DB0012F9E6}"/>
              </a:ext>
            </a:extLst>
          </p:cNvPr>
          <p:cNvSpPr txBox="1"/>
          <p:nvPr/>
        </p:nvSpPr>
        <p:spPr>
          <a:xfrm>
            <a:off x="2178592" y="3203629"/>
            <a:ext cx="3821640" cy="61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77" dirty="0"/>
              <a:t>En Langage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1BE5E-8AEC-A8C0-19E8-4C2952019413}"/>
              </a:ext>
            </a:extLst>
          </p:cNvPr>
          <p:cNvSpPr txBox="1"/>
          <p:nvPr/>
        </p:nvSpPr>
        <p:spPr>
          <a:xfrm>
            <a:off x="441438" y="8223596"/>
            <a:ext cx="3089978" cy="81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/>
              <a:t>FAROUK BEL KHYATE</a:t>
            </a:r>
          </a:p>
          <a:p>
            <a:pPr>
              <a:lnSpc>
                <a:spcPct val="150000"/>
              </a:lnSpc>
            </a:pPr>
            <a:r>
              <a:rPr lang="fr-FR" sz="1673" dirty="0"/>
              <a:t>AMINE ASSALANE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571C6-3B8C-14EB-A27F-46D8D40D8198}"/>
              </a:ext>
            </a:extLst>
          </p:cNvPr>
          <p:cNvSpPr txBox="1"/>
          <p:nvPr/>
        </p:nvSpPr>
        <p:spPr>
          <a:xfrm>
            <a:off x="441438" y="6863974"/>
            <a:ext cx="6952014" cy="82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</a:rPr>
              <a:t>Code source: </a:t>
            </a:r>
          </a:p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github.com</a:t>
            </a:r>
            <a:r>
              <a:rPr lang="fr-FR" sz="1673" dirty="0">
                <a:latin typeface="Consolas" panose="020B0609020204030204" pitchFamily="49" charset="0"/>
                <a:hlinkClick r:id="rId2"/>
              </a:rPr>
              <a:t>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FaroukBel</a:t>
            </a:r>
            <a:r>
              <a:rPr lang="fr-FR" sz="1673" dirty="0">
                <a:latin typeface="Consolas" panose="020B0609020204030204" pitchFamily="49" charset="0"/>
                <a:hlinkClick r:id="rId2"/>
              </a:rPr>
              <a:t>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Ones-Twos-Complement</a:t>
            </a:r>
            <a:endParaRPr lang="fr-FR" sz="167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78BDC6-80A7-79B3-175E-B09243AD1B35}"/>
              </a:ext>
            </a:extLst>
          </p:cNvPr>
          <p:cNvSpPr/>
          <p:nvPr/>
        </p:nvSpPr>
        <p:spPr>
          <a:xfrm>
            <a:off x="444629" y="416043"/>
            <a:ext cx="4978900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/>
              <a:t>Présentation Du Problème</a:t>
            </a:r>
            <a:endParaRPr lang="fr-FR" sz="907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081785B-AD93-D1FD-7D8A-90FFCA4D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771" y="3047943"/>
            <a:ext cx="1627626" cy="16276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0FE589-9106-556F-340F-F99FD3FD448A}"/>
              </a:ext>
            </a:extLst>
          </p:cNvPr>
          <p:cNvCxnSpPr>
            <a:cxnSpLocks/>
          </p:cNvCxnSpPr>
          <p:nvPr/>
        </p:nvCxnSpPr>
        <p:spPr>
          <a:xfrm>
            <a:off x="1780578" y="4060863"/>
            <a:ext cx="1365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E4172-C0E2-3F1B-C215-CADED1E897FF}"/>
              </a:ext>
            </a:extLst>
          </p:cNvPr>
          <p:cNvCxnSpPr>
            <a:cxnSpLocks/>
          </p:cNvCxnSpPr>
          <p:nvPr/>
        </p:nvCxnSpPr>
        <p:spPr>
          <a:xfrm flipH="1">
            <a:off x="3142574" y="4060863"/>
            <a:ext cx="3517" cy="109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47">
            <a:extLst>
              <a:ext uri="{FF2B5EF4-FFF2-40B4-BE49-F238E27FC236}">
                <a16:creationId xmlns:a16="http://schemas.microsoft.com/office/drawing/2014/main" id="{10F760EB-88CC-8FBD-13A4-F30FF70524D1}"/>
              </a:ext>
            </a:extLst>
          </p:cNvPr>
          <p:cNvSpPr/>
          <p:nvPr/>
        </p:nvSpPr>
        <p:spPr>
          <a:xfrm>
            <a:off x="1264899" y="5157236"/>
            <a:ext cx="3927400" cy="563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Complement.exe</a:t>
            </a:r>
            <a:endParaRPr lang="fr-F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EA0F6-EBAC-1853-6AFD-17CCAA406BBE}"/>
              </a:ext>
            </a:extLst>
          </p:cNvPr>
          <p:cNvSpPr txBox="1"/>
          <p:nvPr/>
        </p:nvSpPr>
        <p:spPr>
          <a:xfrm>
            <a:off x="444629" y="2715283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3D644-8D91-81F6-959E-8BAB278879F8}"/>
              </a:ext>
            </a:extLst>
          </p:cNvPr>
          <p:cNvSpPr txBox="1"/>
          <p:nvPr/>
        </p:nvSpPr>
        <p:spPr>
          <a:xfrm>
            <a:off x="3260012" y="3749554"/>
            <a:ext cx="30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Décimale: -C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B6FA4-35A2-FC97-5438-07DC1662769A}"/>
              </a:ext>
            </a:extLst>
          </p:cNvPr>
          <p:cNvSpPr txBox="1"/>
          <p:nvPr/>
        </p:nvSpPr>
        <p:spPr>
          <a:xfrm>
            <a:off x="1264899" y="7385094"/>
            <a:ext cx="428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 signée en binaire: 10001100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82459-A974-D2BD-3D97-20341066CA76}"/>
              </a:ext>
            </a:extLst>
          </p:cNvPr>
          <p:cNvCxnSpPr>
            <a:cxnSpLocks/>
          </p:cNvCxnSpPr>
          <p:nvPr/>
        </p:nvCxnSpPr>
        <p:spPr>
          <a:xfrm>
            <a:off x="3142574" y="5724179"/>
            <a:ext cx="0" cy="118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C2038A-5713-F77D-1706-3DCB431475FC}"/>
              </a:ext>
            </a:extLst>
          </p:cNvPr>
          <p:cNvSpPr txBox="1"/>
          <p:nvPr/>
        </p:nvSpPr>
        <p:spPr>
          <a:xfrm>
            <a:off x="1264897" y="7711123"/>
            <a:ext cx="428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Complement</a:t>
            </a:r>
            <a:r>
              <a:rPr lang="fr-FR" dirty="0"/>
              <a:t> a un: 11110011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28550-7E0B-F64F-16F6-85E67F2FA44B}"/>
              </a:ext>
            </a:extLst>
          </p:cNvPr>
          <p:cNvSpPr txBox="1"/>
          <p:nvPr/>
        </p:nvSpPr>
        <p:spPr>
          <a:xfrm>
            <a:off x="1264897" y="8054112"/>
            <a:ext cx="428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Complement</a:t>
            </a:r>
            <a:r>
              <a:rPr lang="fr-FR" dirty="0"/>
              <a:t> a deux: 11110100</a:t>
            </a:r>
          </a:p>
        </p:txBody>
      </p:sp>
    </p:spTree>
    <p:extLst>
      <p:ext uri="{BB962C8B-B14F-4D97-AF65-F5344CB8AC3E}">
        <p14:creationId xmlns:p14="http://schemas.microsoft.com/office/powerpoint/2010/main" val="30897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0C407-7F4C-3F53-EEC7-494532AA5218}"/>
              </a:ext>
            </a:extLst>
          </p:cNvPr>
          <p:cNvSpPr/>
          <p:nvPr/>
        </p:nvSpPr>
        <p:spPr>
          <a:xfrm>
            <a:off x="669767" y="69631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Algorithmes</a:t>
            </a:r>
            <a:endParaRPr lang="fr-FR" sz="145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BC45C-3F5F-3E6C-07A5-1780A7202CE4}"/>
              </a:ext>
            </a:extLst>
          </p:cNvPr>
          <p:cNvSpPr/>
          <p:nvPr/>
        </p:nvSpPr>
        <p:spPr>
          <a:xfrm>
            <a:off x="3116858" y="79061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 err="1">
                <a:solidFill>
                  <a:schemeClr val="bg1"/>
                </a:solidFill>
                <a:latin typeface="Consolas" panose="020B0609020204030204" pitchFamily="49" charset="0"/>
              </a:rPr>
              <a:t>Complement</a:t>
            </a:r>
            <a:endParaRPr lang="fr-FR" sz="1452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33">
            <a:hlinkClick r:id="rId2" action="ppaction://hlinksldjump"/>
            <a:extLst>
              <a:ext uri="{FF2B5EF4-FFF2-40B4-BE49-F238E27FC236}">
                <a16:creationId xmlns:a16="http://schemas.microsoft.com/office/drawing/2014/main" id="{6ED5FE98-4959-77AF-CB9F-12B4CDF734AB}"/>
              </a:ext>
            </a:extLst>
          </p:cNvPr>
          <p:cNvSpPr/>
          <p:nvPr/>
        </p:nvSpPr>
        <p:spPr>
          <a:xfrm>
            <a:off x="3174324" y="3278862"/>
            <a:ext cx="1294062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98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998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98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998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6BBA649-D469-FBA5-38BD-13AFA98D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407" y="2269579"/>
            <a:ext cx="849584" cy="8495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FBF085-28F7-5A1F-0532-DB9F080AF36F}"/>
              </a:ext>
            </a:extLst>
          </p:cNvPr>
          <p:cNvCxnSpPr>
            <a:cxnSpLocks/>
          </p:cNvCxnSpPr>
          <p:nvPr/>
        </p:nvCxnSpPr>
        <p:spPr>
          <a:xfrm>
            <a:off x="2230448" y="2844464"/>
            <a:ext cx="903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A4C3EF-B34C-C447-8663-28B7A591714B}"/>
              </a:ext>
            </a:extLst>
          </p:cNvPr>
          <p:cNvCxnSpPr>
            <a:cxnSpLocks/>
          </p:cNvCxnSpPr>
          <p:nvPr/>
        </p:nvCxnSpPr>
        <p:spPr>
          <a:xfrm>
            <a:off x="3134013" y="2844465"/>
            <a:ext cx="0" cy="10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2E1A9AC4-A876-2E33-75BE-5B7272020444}"/>
              </a:ext>
            </a:extLst>
          </p:cNvPr>
          <p:cNvSpPr/>
          <p:nvPr/>
        </p:nvSpPr>
        <p:spPr>
          <a:xfrm>
            <a:off x="555055" y="4024211"/>
            <a:ext cx="5584484" cy="4976912"/>
          </a:xfrm>
          <a:prstGeom prst="roundRect">
            <a:avLst>
              <a:gd name="adj" fmla="val 81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73" dirty="0">
                <a:latin typeface="Consolas" panose="020B0609020204030204" pitchFamily="49" charset="0"/>
              </a:rPr>
              <a:t>2790zzs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23BEB-6594-6E40-06A4-441721CF55F8}"/>
              </a:ext>
            </a:extLst>
          </p:cNvPr>
          <p:cNvSpPr txBox="1"/>
          <p:nvPr/>
        </p:nvSpPr>
        <p:spPr>
          <a:xfrm>
            <a:off x="1168980" y="2117165"/>
            <a:ext cx="1261884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70" dirty="0" err="1">
                <a:latin typeface="Consolas" panose="020B0609020204030204" pitchFamily="49" charset="0"/>
              </a:rPr>
              <a:t>Utilisateurq</a:t>
            </a:r>
            <a:endParaRPr lang="fr-FR" sz="127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B3610-1F71-CA10-6F09-D7B0794701C2}"/>
              </a:ext>
            </a:extLst>
          </p:cNvPr>
          <p:cNvSpPr txBox="1"/>
          <p:nvPr/>
        </p:nvSpPr>
        <p:spPr>
          <a:xfrm>
            <a:off x="3134013" y="2656904"/>
            <a:ext cx="1889234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Nombre: -AE6</a:t>
            </a:r>
          </a:p>
          <a:p>
            <a:r>
              <a:rPr lang="fr-FR" sz="1270" dirty="0">
                <a:latin typeface="Consolas" panose="020B0609020204030204" pitchFamily="49" charset="0"/>
              </a:rPr>
              <a:t>Base d’origine: 16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8FC828-3B9A-B5AC-4DDF-04918FBFF7FA}"/>
              </a:ext>
            </a:extLst>
          </p:cNvPr>
          <p:cNvCxnSpPr>
            <a:cxnSpLocks/>
          </p:cNvCxnSpPr>
          <p:nvPr/>
        </p:nvCxnSpPr>
        <p:spPr>
          <a:xfrm>
            <a:off x="4939903" y="6729413"/>
            <a:ext cx="0" cy="22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64AEAD-37F1-BC55-CF5F-25D7CF924D09}"/>
              </a:ext>
            </a:extLst>
          </p:cNvPr>
          <p:cNvSpPr txBox="1"/>
          <p:nvPr/>
        </p:nvSpPr>
        <p:spPr>
          <a:xfrm>
            <a:off x="1675293" y="4146360"/>
            <a:ext cx="2575247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814">
                <a:latin typeface="Consolas" panose="020B0609020204030204" pitchFamily="49" charset="0"/>
              </a:rPr>
              <a:t>Complement.exe</a:t>
            </a:r>
            <a:endParaRPr lang="fr-FR" sz="1814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67A55-346D-ABEA-1EF6-C4EDFEC3203D}"/>
              </a:ext>
            </a:extLst>
          </p:cNvPr>
          <p:cNvSpPr txBox="1"/>
          <p:nvPr/>
        </p:nvSpPr>
        <p:spPr>
          <a:xfrm>
            <a:off x="978998" y="4855616"/>
            <a:ext cx="70117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14" dirty="0">
                <a:latin typeface="Consolas" panose="020B0609020204030204" pitchFamily="49" charset="0"/>
              </a:rPr>
              <a:t>AE6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B1037-FA64-EF65-C77D-C53390990E5E}"/>
              </a:ext>
            </a:extLst>
          </p:cNvPr>
          <p:cNvCxnSpPr>
            <a:cxnSpLocks/>
          </p:cNvCxnSpPr>
          <p:nvPr/>
        </p:nvCxnSpPr>
        <p:spPr>
          <a:xfrm>
            <a:off x="1703600" y="5080211"/>
            <a:ext cx="269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B7D90-16BA-FF50-3C71-C259516B3543}"/>
              </a:ext>
            </a:extLst>
          </p:cNvPr>
          <p:cNvSpPr txBox="1"/>
          <p:nvPr/>
        </p:nvSpPr>
        <p:spPr>
          <a:xfrm>
            <a:off x="2065050" y="4784870"/>
            <a:ext cx="2358741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Conversion en décimale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ADCF5-06E5-3D87-BE7B-AA5EAF4BC495}"/>
              </a:ext>
            </a:extLst>
          </p:cNvPr>
          <p:cNvSpPr txBox="1"/>
          <p:nvPr/>
        </p:nvSpPr>
        <p:spPr>
          <a:xfrm>
            <a:off x="4518407" y="4883540"/>
            <a:ext cx="701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241FC-0F26-37C7-BFC2-A1BCF0BA3190}"/>
              </a:ext>
            </a:extLst>
          </p:cNvPr>
          <p:cNvSpPr txBox="1"/>
          <p:nvPr/>
        </p:nvSpPr>
        <p:spPr>
          <a:xfrm>
            <a:off x="929457" y="5744734"/>
            <a:ext cx="701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26295-93B4-9CCE-1A1B-5C1293FED5C4}"/>
              </a:ext>
            </a:extLst>
          </p:cNvPr>
          <p:cNvSpPr txBox="1"/>
          <p:nvPr/>
        </p:nvSpPr>
        <p:spPr>
          <a:xfrm>
            <a:off x="4291580" y="5769045"/>
            <a:ext cx="184795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101011100110</a:t>
            </a:r>
          </a:p>
          <a:p>
            <a:endParaRPr lang="fr-FR" sz="1500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BD21C-2656-BE5A-CF47-67F8D2E772FA}"/>
              </a:ext>
            </a:extLst>
          </p:cNvPr>
          <p:cNvCxnSpPr>
            <a:cxnSpLocks/>
          </p:cNvCxnSpPr>
          <p:nvPr/>
        </p:nvCxnSpPr>
        <p:spPr>
          <a:xfrm>
            <a:off x="1614533" y="5938292"/>
            <a:ext cx="269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F87858-5687-0D71-AA11-8D01F80C0316}"/>
              </a:ext>
            </a:extLst>
          </p:cNvPr>
          <p:cNvSpPr txBox="1"/>
          <p:nvPr/>
        </p:nvSpPr>
        <p:spPr>
          <a:xfrm>
            <a:off x="2037522" y="5633820"/>
            <a:ext cx="2068483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Conversion en base 2</a:t>
            </a:r>
          </a:p>
        </p:txBody>
      </p:sp>
      <p:sp>
        <p:nvSpPr>
          <p:cNvPr id="2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0523E7B9-E6F7-2B0F-CE3A-5F517DA554BF}"/>
              </a:ext>
            </a:extLst>
          </p:cNvPr>
          <p:cNvSpPr/>
          <p:nvPr/>
        </p:nvSpPr>
        <p:spPr>
          <a:xfrm>
            <a:off x="2104121" y="5133867"/>
            <a:ext cx="1446776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aDeci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6" name="Rectangle: Rounded Corners 36">
            <a:hlinkClick r:id="" action="ppaction://noaction"/>
            <a:extLst>
              <a:ext uri="{FF2B5EF4-FFF2-40B4-BE49-F238E27FC236}">
                <a16:creationId xmlns:a16="http://schemas.microsoft.com/office/drawing/2014/main" id="{2EFCF41D-7C2D-7EB8-5A6C-9231780B6A5B}"/>
              </a:ext>
            </a:extLst>
          </p:cNvPr>
          <p:cNvSpPr/>
          <p:nvPr/>
        </p:nvSpPr>
        <p:spPr>
          <a:xfrm>
            <a:off x="2104121" y="5985546"/>
            <a:ext cx="1578058" cy="3964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Conversion en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1535-B93B-124C-AE6C-7BD4A938583F}"/>
              </a:ext>
            </a:extLst>
          </p:cNvPr>
          <p:cNvSpPr/>
          <p:nvPr/>
        </p:nvSpPr>
        <p:spPr>
          <a:xfrm>
            <a:off x="3964781" y="6398386"/>
            <a:ext cx="1950244" cy="27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A" sz="1400" dirty="0">
                <a:latin typeface="Consolas" panose="020B0609020204030204" pitchFamily="49" charset="0"/>
                <a:cs typeface="Consolas" panose="020B0609020204030204" pitchFamily="49" charset="0"/>
              </a:rPr>
              <a:t>len()&gt;8 =&gt; 16bits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09CBEA-7F5C-0BE3-D4F1-70BB90BF5A31}"/>
              </a:ext>
            </a:extLst>
          </p:cNvPr>
          <p:cNvSpPr txBox="1"/>
          <p:nvPr/>
        </p:nvSpPr>
        <p:spPr>
          <a:xfrm>
            <a:off x="3799100" y="7007432"/>
            <a:ext cx="23372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1600" dirty="0">
                <a:solidFill>
                  <a:srgbClr val="000000"/>
                </a:solidFill>
                <a:latin typeface="Menlo" panose="020B0609030804020204" pitchFamily="49" charset="0"/>
              </a:rPr>
              <a:t>1</a:t>
            </a:r>
            <a:r>
              <a:rPr lang="en-M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000101011100110</a:t>
            </a:r>
          </a:p>
          <a:p>
            <a:endParaRPr lang="fr-FR" sz="1500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33985D-57A1-822A-095E-71210B53576F}"/>
              </a:ext>
            </a:extLst>
          </p:cNvPr>
          <p:cNvCxnSpPr>
            <a:cxnSpLocks/>
          </p:cNvCxnSpPr>
          <p:nvPr/>
        </p:nvCxnSpPr>
        <p:spPr>
          <a:xfrm>
            <a:off x="2146991" y="7383210"/>
            <a:ext cx="0" cy="28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F027C7-617F-E7CB-427D-3868530767B9}"/>
              </a:ext>
            </a:extLst>
          </p:cNvPr>
          <p:cNvCxnSpPr>
            <a:cxnSpLocks/>
          </p:cNvCxnSpPr>
          <p:nvPr/>
        </p:nvCxnSpPr>
        <p:spPr>
          <a:xfrm flipH="1" flipV="1">
            <a:off x="3135652" y="7154758"/>
            <a:ext cx="586695" cy="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7DE724-CDE2-070F-B151-AFAD3DBEB954}"/>
              </a:ext>
            </a:extLst>
          </p:cNvPr>
          <p:cNvCxnSpPr/>
          <p:nvPr/>
        </p:nvCxnSpPr>
        <p:spPr>
          <a:xfrm>
            <a:off x="5023247" y="6053738"/>
            <a:ext cx="0" cy="28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36">
            <a:hlinkClick r:id="" action="ppaction://noaction"/>
            <a:extLst>
              <a:ext uri="{FF2B5EF4-FFF2-40B4-BE49-F238E27FC236}">
                <a16:creationId xmlns:a16="http://schemas.microsoft.com/office/drawing/2014/main" id="{FB895472-97AE-98EF-E8A1-3F05B4B26183}"/>
              </a:ext>
            </a:extLst>
          </p:cNvPr>
          <p:cNvSpPr/>
          <p:nvPr/>
        </p:nvSpPr>
        <p:spPr>
          <a:xfrm>
            <a:off x="1384089" y="7021918"/>
            <a:ext cx="1578058" cy="3129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 err="1">
                <a:solidFill>
                  <a:srgbClr val="D4D4D4"/>
                </a:solidFill>
                <a:latin typeface="Consolas" panose="020B0609020204030204" pitchFamily="49" charset="0"/>
              </a:rPr>
              <a:t>Complement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a un</a:t>
            </a:r>
          </a:p>
        </p:txBody>
      </p:sp>
    </p:spTree>
    <p:extLst>
      <p:ext uri="{BB962C8B-B14F-4D97-AF65-F5344CB8AC3E}">
        <p14:creationId xmlns:p14="http://schemas.microsoft.com/office/powerpoint/2010/main" val="16237584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Convertisseur de base</Template>
  <TotalTime>877</TotalTime>
  <Words>95</Words>
  <Application>Microsoft Macintosh PowerPoint</Application>
  <PresentationFormat>A4 Paper (210x297 mm)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Schoolbook</vt:lpstr>
      <vt:lpstr>Consolas</vt:lpstr>
      <vt:lpstr>Menlo</vt:lpstr>
      <vt:lpstr>Wingdings 2</vt:lpstr>
      <vt:lpstr>View</vt:lpstr>
      <vt:lpstr>Calculateur de Complement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Calculateur de Complement</dc:title>
  <dc:creator>Microsoft Office User</dc:creator>
  <cp:lastModifiedBy>Microsoft Office User</cp:lastModifiedBy>
  <cp:revision>5</cp:revision>
  <dcterms:created xsi:type="dcterms:W3CDTF">2022-10-28T00:12:10Z</dcterms:created>
  <dcterms:modified xsi:type="dcterms:W3CDTF">2022-10-28T15:15:32Z</dcterms:modified>
</cp:coreProperties>
</file>