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38"/>
    <p:restoredTop sz="95833"/>
  </p:normalViewPr>
  <p:slideViewPr>
    <p:cSldViewPr snapToGrid="0">
      <p:cViewPr>
        <p:scale>
          <a:sx n="88" d="100"/>
          <a:sy n="88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803" y="6934200"/>
            <a:ext cx="5297805" cy="244348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500"/>
            </a:lvl3pPr>
            <a:lvl4pPr marL="1028676" indent="0" algn="ctr">
              <a:buNone/>
              <a:defRPr sz="1500"/>
            </a:lvl4pPr>
            <a:lvl5pPr marL="1371568" indent="0" algn="ctr">
              <a:buNone/>
              <a:defRPr sz="1500"/>
            </a:lvl5pPr>
            <a:lvl6pPr marL="1714459" indent="0" algn="ctr">
              <a:buNone/>
              <a:defRPr sz="1500"/>
            </a:lvl6pPr>
            <a:lvl7pPr marL="2057351" indent="0" algn="ctr">
              <a:buNone/>
              <a:defRPr sz="1500"/>
            </a:lvl7pPr>
            <a:lvl8pPr marL="2400243" indent="0" algn="ctr">
              <a:buNone/>
              <a:defRPr sz="1500"/>
            </a:lvl8pPr>
            <a:lvl9pPr marL="274313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5789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824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4895" y="550334"/>
            <a:ext cx="1393031" cy="8518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550334"/>
            <a:ext cx="4350544" cy="8518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239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775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03" y="1096264"/>
            <a:ext cx="5297805" cy="58379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6934200"/>
            <a:ext cx="5297805" cy="244348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35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803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6145" y="2641602"/>
            <a:ext cx="2520315" cy="62852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1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>
              <a:buNone/>
              <a:defRPr sz="1350" b="1"/>
            </a:lvl2pPr>
            <a:lvl3pPr marL="685783" indent="0">
              <a:buNone/>
              <a:defRPr sz="1350" b="1"/>
            </a:lvl3pPr>
            <a:lvl4pPr marL="1028676" indent="0">
              <a:buNone/>
              <a:defRPr sz="1200" b="1"/>
            </a:lvl4pPr>
            <a:lvl5pPr marL="1371568" indent="0">
              <a:buNone/>
              <a:defRPr sz="1200" b="1"/>
            </a:lvl5pPr>
            <a:lvl6pPr marL="1714459" indent="0">
              <a:buNone/>
              <a:defRPr sz="1200" b="1"/>
            </a:lvl6pPr>
            <a:lvl7pPr marL="2057351" indent="0">
              <a:buNone/>
              <a:defRPr sz="1200" b="1"/>
            </a:lvl7pPr>
            <a:lvl8pPr marL="2400243" indent="0">
              <a:buNone/>
              <a:defRPr sz="1200" b="1"/>
            </a:lvl8pPr>
            <a:lvl9pPr marL="27431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7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50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4483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822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60402"/>
            <a:ext cx="1800225" cy="2311396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0" y="990600"/>
            <a:ext cx="3419475" cy="7924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3032951"/>
            <a:ext cx="1800225" cy="5503335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8440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74467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94601"/>
            <a:ext cx="5614988" cy="1320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352223" cy="740844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6" indent="0">
              <a:buNone/>
              <a:defRPr sz="1500"/>
            </a:lvl4pPr>
            <a:lvl5pPr marL="1371568" indent="0">
              <a:buNone/>
              <a:defRPr sz="1500"/>
            </a:lvl5pPr>
            <a:lvl6pPr marL="1714459" indent="0">
              <a:buNone/>
              <a:defRPr sz="1500"/>
            </a:lvl6pPr>
            <a:lvl7pPr marL="2057351" indent="0">
              <a:buNone/>
              <a:defRPr sz="1500"/>
            </a:lvl7pPr>
            <a:lvl8pPr marL="2400243" indent="0">
              <a:buNone/>
              <a:defRPr sz="1500"/>
            </a:lvl8pPr>
            <a:lvl9pPr marL="274313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8823521"/>
            <a:ext cx="5614988" cy="8623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6" indent="0">
              <a:buNone/>
              <a:defRPr sz="675"/>
            </a:lvl4pPr>
            <a:lvl5pPr marL="1371568" indent="0">
              <a:buNone/>
              <a:defRPr sz="675"/>
            </a:lvl5pPr>
            <a:lvl6pPr marL="1714459" indent="0">
              <a:buNone/>
              <a:defRPr sz="675"/>
            </a:lvl6pPr>
            <a:lvl7pPr marL="2057351" indent="0">
              <a:buNone/>
              <a:defRPr sz="675"/>
            </a:lvl7pPr>
            <a:lvl8pPr marL="2400243" indent="0">
              <a:buNone/>
              <a:defRPr sz="675"/>
            </a:lvl8pPr>
            <a:lvl9pPr marL="27431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1526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646" y="0"/>
            <a:ext cx="54864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803" y="528320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641602"/>
            <a:ext cx="4834890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212135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7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0AB641-F9FD-0540-BCF5-A9962847F633}" type="datetimeFigureOut">
              <a:rPr lang="en-MA" smtClean="0"/>
              <a:t>28/10/2022</a:t>
            </a:fld>
            <a:endParaRPr lang="en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001400" y="6006009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0791" y="8915402"/>
            <a:ext cx="514350" cy="85760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932499-345A-964B-8062-8BA7296B36A7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7999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spc="-37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7" indent="-137157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7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2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7" indent="-137157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2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61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6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1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Ones-Twos-Comple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7F7F2-B502-86DA-F902-CAF99B9E2DCD}"/>
              </a:ext>
            </a:extLst>
          </p:cNvPr>
          <p:cNvSpPr/>
          <p:nvPr/>
        </p:nvSpPr>
        <p:spPr>
          <a:xfrm>
            <a:off x="922272" y="2121193"/>
            <a:ext cx="5638999" cy="9763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63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20B8C8-24CD-0C4E-BEA6-27195A5E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7" y="2227240"/>
            <a:ext cx="4942861" cy="732095"/>
          </a:xfrm>
        </p:spPr>
        <p:txBody>
          <a:bodyPr>
            <a:noAutofit/>
          </a:bodyPr>
          <a:lstStyle/>
          <a:p>
            <a:r>
              <a:rPr lang="fr-FR" sz="4800" dirty="0"/>
              <a:t>Calculateur de </a:t>
            </a:r>
            <a:r>
              <a:rPr lang="fr-FR" sz="4800" dirty="0" err="1"/>
              <a:t>Complement</a:t>
            </a:r>
            <a:endParaRPr lang="fr-F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8D44D-F28E-D579-A30F-34DB0012F9E6}"/>
              </a:ext>
            </a:extLst>
          </p:cNvPr>
          <p:cNvSpPr txBox="1"/>
          <p:nvPr/>
        </p:nvSpPr>
        <p:spPr>
          <a:xfrm>
            <a:off x="2178592" y="3203629"/>
            <a:ext cx="3821640" cy="61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77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1BE5E-8AEC-A8C0-19E8-4C2952019413}"/>
              </a:ext>
            </a:extLst>
          </p:cNvPr>
          <p:cNvSpPr txBox="1"/>
          <p:nvPr/>
        </p:nvSpPr>
        <p:spPr>
          <a:xfrm>
            <a:off x="441438" y="8223596"/>
            <a:ext cx="3089978" cy="81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/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673" dirty="0"/>
              <a:t>AMINE ASSALANE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71C6-3B8C-14EB-A27F-46D8D40D8198}"/>
              </a:ext>
            </a:extLst>
          </p:cNvPr>
          <p:cNvSpPr txBox="1"/>
          <p:nvPr/>
        </p:nvSpPr>
        <p:spPr>
          <a:xfrm>
            <a:off x="441438" y="6863974"/>
            <a:ext cx="6952014" cy="82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</a:rPr>
              <a:t>Code source: </a:t>
            </a:r>
          </a:p>
          <a:p>
            <a:pPr>
              <a:lnSpc>
                <a:spcPct val="150000"/>
              </a:lnSpc>
            </a:pPr>
            <a:r>
              <a:rPr lang="fr-FR" sz="1673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github.com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FaroukBel</a:t>
            </a:r>
            <a:r>
              <a:rPr lang="fr-FR" sz="1673" dirty="0">
                <a:latin typeface="Consolas" panose="020B0609020204030204" pitchFamily="49" charset="0"/>
                <a:hlinkClick r:id="rId2"/>
              </a:rPr>
              <a:t>/</a:t>
            </a:r>
            <a:r>
              <a:rPr lang="fr-FR" sz="1673" dirty="0" err="1">
                <a:latin typeface="Consolas" panose="020B0609020204030204" pitchFamily="49" charset="0"/>
                <a:hlinkClick r:id="rId2"/>
              </a:rPr>
              <a:t>Ones-Twos-Complement</a:t>
            </a:r>
            <a:endParaRPr lang="fr-FR" sz="167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8BDC6-80A7-79B3-175E-B09243AD1B35}"/>
              </a:ext>
            </a:extLst>
          </p:cNvPr>
          <p:cNvSpPr/>
          <p:nvPr/>
        </p:nvSpPr>
        <p:spPr>
          <a:xfrm>
            <a:off x="444629" y="416043"/>
            <a:ext cx="4978900" cy="7506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903" dirty="0"/>
              <a:t>Présentation Du Problème</a:t>
            </a:r>
            <a:endParaRPr lang="fr-FR" sz="907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081785B-AD93-D1FD-7D8A-90FFCA4D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71" y="3047943"/>
            <a:ext cx="1627626" cy="16276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0FE589-9106-556F-340F-F99FD3FD448A}"/>
              </a:ext>
            </a:extLst>
          </p:cNvPr>
          <p:cNvCxnSpPr>
            <a:cxnSpLocks/>
          </p:cNvCxnSpPr>
          <p:nvPr/>
        </p:nvCxnSpPr>
        <p:spPr>
          <a:xfrm>
            <a:off x="1780578" y="4060863"/>
            <a:ext cx="136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E4172-C0E2-3F1B-C215-CADED1E897FF}"/>
              </a:ext>
            </a:extLst>
          </p:cNvPr>
          <p:cNvCxnSpPr>
            <a:cxnSpLocks/>
          </p:cNvCxnSpPr>
          <p:nvPr/>
        </p:nvCxnSpPr>
        <p:spPr>
          <a:xfrm flipH="1">
            <a:off x="3142574" y="4060863"/>
            <a:ext cx="3517" cy="109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47">
            <a:extLst>
              <a:ext uri="{FF2B5EF4-FFF2-40B4-BE49-F238E27FC236}">
                <a16:creationId xmlns:a16="http://schemas.microsoft.com/office/drawing/2014/main" id="{10F760EB-88CC-8FBD-13A4-F30FF70524D1}"/>
              </a:ext>
            </a:extLst>
          </p:cNvPr>
          <p:cNvSpPr/>
          <p:nvPr/>
        </p:nvSpPr>
        <p:spPr>
          <a:xfrm>
            <a:off x="1264899" y="5157236"/>
            <a:ext cx="3927400" cy="563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Complement.exe</a:t>
            </a:r>
            <a:endParaRPr lang="fr-F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A0F6-EBAC-1853-6AFD-17CCAA406BBE}"/>
              </a:ext>
            </a:extLst>
          </p:cNvPr>
          <p:cNvSpPr txBox="1"/>
          <p:nvPr/>
        </p:nvSpPr>
        <p:spPr>
          <a:xfrm>
            <a:off x="444629" y="2715283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3D644-8D91-81F6-959E-8BAB278879F8}"/>
              </a:ext>
            </a:extLst>
          </p:cNvPr>
          <p:cNvSpPr txBox="1"/>
          <p:nvPr/>
        </p:nvSpPr>
        <p:spPr>
          <a:xfrm>
            <a:off x="3260012" y="3749554"/>
            <a:ext cx="30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Décimale: </a:t>
            </a:r>
            <a:r>
              <a:rPr lang="fr-FR"/>
              <a:t>-C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B6FA4-35A2-FC97-5438-07DC1662769A}"/>
              </a:ext>
            </a:extLst>
          </p:cNvPr>
          <p:cNvSpPr txBox="1"/>
          <p:nvPr/>
        </p:nvSpPr>
        <p:spPr>
          <a:xfrm>
            <a:off x="1264899" y="7385094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signée en binaire: 10001100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82459-A974-D2BD-3D97-20341066CA76}"/>
              </a:ext>
            </a:extLst>
          </p:cNvPr>
          <p:cNvCxnSpPr>
            <a:cxnSpLocks/>
          </p:cNvCxnSpPr>
          <p:nvPr/>
        </p:nvCxnSpPr>
        <p:spPr>
          <a:xfrm>
            <a:off x="3142574" y="5724179"/>
            <a:ext cx="0" cy="118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C2038A-5713-F77D-1706-3DCB431475FC}"/>
              </a:ext>
            </a:extLst>
          </p:cNvPr>
          <p:cNvSpPr txBox="1"/>
          <p:nvPr/>
        </p:nvSpPr>
        <p:spPr>
          <a:xfrm>
            <a:off x="1264897" y="7711123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Complement</a:t>
            </a:r>
            <a:r>
              <a:rPr lang="fr-FR" dirty="0"/>
              <a:t> a un: 11110011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28550-7E0B-F64F-16F6-85E67F2FA44B}"/>
              </a:ext>
            </a:extLst>
          </p:cNvPr>
          <p:cNvSpPr txBox="1"/>
          <p:nvPr/>
        </p:nvSpPr>
        <p:spPr>
          <a:xfrm>
            <a:off x="1264897" y="8054112"/>
            <a:ext cx="42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Complement</a:t>
            </a:r>
            <a:r>
              <a:rPr lang="fr-FR" dirty="0"/>
              <a:t> a deux: 11110100</a:t>
            </a:r>
          </a:p>
        </p:txBody>
      </p:sp>
    </p:spTree>
    <p:extLst>
      <p:ext uri="{BB962C8B-B14F-4D97-AF65-F5344CB8AC3E}">
        <p14:creationId xmlns:p14="http://schemas.microsoft.com/office/powerpoint/2010/main" val="30897936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Convertisseur de base</Template>
  <TotalTime>41</TotalTime>
  <Words>51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Schoolbook</vt:lpstr>
      <vt:lpstr>Consolas</vt:lpstr>
      <vt:lpstr>Wingdings 2</vt:lpstr>
      <vt:lpstr>View</vt:lpstr>
      <vt:lpstr>Calculateur de Complement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Calculateur de Complement</dc:title>
  <dc:creator>Microsoft Office User</dc:creator>
  <cp:lastModifiedBy>Microsoft Office User</cp:lastModifiedBy>
  <cp:revision>2</cp:revision>
  <dcterms:created xsi:type="dcterms:W3CDTF">2022-10-28T00:12:10Z</dcterms:created>
  <dcterms:modified xsi:type="dcterms:W3CDTF">2022-10-28T00:53:49Z</dcterms:modified>
</cp:coreProperties>
</file>