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9A4F-479D-40D5-B88B-54FFFF93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90173-DA9F-46AA-AF04-89DD403F5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A814-D6DD-414F-BF7E-4F94715F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A557-8CA5-4CC7-B5C8-9456A752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D610-10AD-42C8-AC4B-0F7AC5B9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6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E07-1626-4B01-9AC7-D8D3F90B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EEE8A-670C-44AB-B0A0-92B6BA47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58C8-141A-4DC7-B9D6-D6CD13F4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1B57-FE02-4E9D-9CF5-79FAEBFC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3E87-16F4-490B-869D-799DBFCC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ADFE4-3889-4639-9A3F-E4263113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73AE-17E6-48AC-BF66-AC828B178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5A26-0F80-4C8D-9DA2-0BF62251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71A1-9CED-42A7-9FCD-E7018733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B894-5558-47C5-9649-ADA4607D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ED79-0713-474E-A0DB-E0D339DB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1B77-4BC9-4491-BDE9-B92729BA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5CC4-BAB5-412C-BBF2-A5304C49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D2AF-ED9B-4C41-9AE3-A37BD85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AECB-AC04-4DA2-A6A9-1788DB27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0574-CCFE-453D-ABBF-4A98C475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101A-1C88-48BD-B875-CD29A5A9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A5FB-894A-4324-92BF-EC4FE32B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9627-3F71-48C4-8EC5-BC490930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A312-4B92-409A-8375-16D9A71C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1F5B-2B7B-46B9-BE05-06DB2A3B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68A3-F098-4A08-AA0E-8BEA6DAF2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909F5-D4C3-418A-8B95-D664941B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4BE6F-1B29-4819-B87B-B9A6EE9E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DBF59-2B6C-4C70-B7C1-3B11B383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520-7B8F-4280-B4F5-9B5DB3AB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480A-EF7A-4808-ADFB-6BF2142E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D837-5212-4E7F-8DE8-5FA31A28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C82D-9DCD-41F4-80AB-8CB1F64C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A5CE8-5B2C-4EB2-AB58-C626933D6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FFD21-080B-404F-BCFF-E46C59030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0622-F61E-4CB9-92E5-05944CA1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D6EE5-1983-4304-A48C-A6EC4414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279B-15E4-4BF1-870B-43AAE402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D7C-074F-4C45-BE62-745ED683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76EDD-7302-4F04-8735-8E0D23B1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2D1C9-E639-404F-8530-8F7F3176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292F-BE31-4266-A989-BD7DEDBE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47F82-F267-43C1-9211-BF34D46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6D1D2-B175-42D0-B1DE-152DC19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AFAB-5E6C-4388-B763-5E241931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1420-AA17-429E-BCFF-03EAE5F6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D0E5-6BF3-4039-941A-FA1A1232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F60A-AC55-4703-A66E-74806266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4F5E-584F-490A-A17D-DA2BE3D8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9D151-7D7F-46E1-BAFF-4B8214AB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DB792-1D47-4884-AC8D-C190A12E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040D-9F36-4930-9660-C0DAA0DA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853EF-30B1-44E9-9B80-AD23FA022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01AA-9CD1-44BE-AFBC-B885DD31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0E65-A446-4BBC-B369-85477D38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283E-EC5C-4B36-A457-3740B400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A4C3-9ED9-4A31-9000-972B30A6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A17C7-B922-4BB2-958D-C3651863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5B7B-D606-4A0A-B6E4-9D8FA467C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D60B-5991-418D-96BD-5E3C2CD2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2CD0-B54E-4A14-B436-FA2F75FB838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9D8D-10CD-4CB5-AF4D-3BE0ACBA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C91F-C7AB-49B9-97D6-A3DC7475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16F8-05C6-4398-8C3C-0B1C1BA37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987BBC-77C7-4376-96EC-F9D2AD39A80B}"/>
              </a:ext>
            </a:extLst>
          </p:cNvPr>
          <p:cNvGrpSpPr/>
          <p:nvPr/>
        </p:nvGrpSpPr>
        <p:grpSpPr>
          <a:xfrm>
            <a:off x="0" y="0"/>
            <a:ext cx="12192000" cy="6957203"/>
            <a:chOff x="0" y="-99203"/>
            <a:chExt cx="12192000" cy="6957203"/>
          </a:xfrm>
          <a:blipFill>
            <a:blip r:embed="rId2"/>
            <a:tile tx="0" ty="0" sx="100000" sy="100000" flip="none" algn="tl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BD7314-F919-4C13-BDC4-A4923B3044E9}"/>
                </a:ext>
              </a:extLst>
            </p:cNvPr>
            <p:cNvSpPr/>
            <p:nvPr/>
          </p:nvSpPr>
          <p:spPr>
            <a:xfrm>
              <a:off x="0" y="2923953"/>
              <a:ext cx="12192000" cy="39340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FA1B1-5700-471F-B79A-8DCA402492B5}"/>
                </a:ext>
              </a:extLst>
            </p:cNvPr>
            <p:cNvSpPr/>
            <p:nvPr/>
          </p:nvSpPr>
          <p:spPr>
            <a:xfrm>
              <a:off x="0" y="-99203"/>
              <a:ext cx="12192000" cy="30196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B92CF0-652E-4824-A45E-97C067B7D838}"/>
              </a:ext>
            </a:extLst>
          </p:cNvPr>
          <p:cNvGrpSpPr/>
          <p:nvPr/>
        </p:nvGrpSpPr>
        <p:grpSpPr>
          <a:xfrm>
            <a:off x="157096" y="1073267"/>
            <a:ext cx="3249930" cy="3143409"/>
            <a:chOff x="1379221" y="894729"/>
            <a:chExt cx="3249930" cy="314340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7CC8FC-317E-4330-9F2B-2AC610929A36}"/>
                </a:ext>
              </a:extLst>
            </p:cNvPr>
            <p:cNvSpPr/>
            <p:nvPr/>
          </p:nvSpPr>
          <p:spPr>
            <a:xfrm>
              <a:off x="1379221" y="2117899"/>
              <a:ext cx="3249929" cy="1920239"/>
            </a:xfrm>
            <a:prstGeom prst="rect">
              <a:avLst/>
            </a:prstGeom>
            <a:pattFill prst="horzBrick">
              <a:fgClr>
                <a:schemeClr val="accent2">
                  <a:lumMod val="50000"/>
                </a:schemeClr>
              </a:fgClr>
              <a:bgClr>
                <a:schemeClr val="tx1">
                  <a:lumMod val="95000"/>
                  <a:lumOff val="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360B81E-9D6E-4951-BDA8-791BFC06B5A6}"/>
                </a:ext>
              </a:extLst>
            </p:cNvPr>
            <p:cNvSpPr/>
            <p:nvPr/>
          </p:nvSpPr>
          <p:spPr>
            <a:xfrm>
              <a:off x="1379221" y="894729"/>
              <a:ext cx="3249930" cy="1216152"/>
            </a:xfrm>
            <a:prstGeom prst="trapezoid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47963-19EC-4A78-8325-BC12E8F9D6F2}"/>
                </a:ext>
              </a:extLst>
            </p:cNvPr>
            <p:cNvSpPr/>
            <p:nvPr/>
          </p:nvSpPr>
          <p:spPr>
            <a:xfrm>
              <a:off x="153162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6DCDC-79EB-4CAE-9DCD-4E2DB007731D}"/>
                </a:ext>
              </a:extLst>
            </p:cNvPr>
            <p:cNvSpPr/>
            <p:nvPr/>
          </p:nvSpPr>
          <p:spPr>
            <a:xfrm>
              <a:off x="382524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7FF06A-3D2F-41BD-9858-EB6B51B72179}"/>
                </a:ext>
              </a:extLst>
            </p:cNvPr>
            <p:cNvSpPr/>
            <p:nvPr/>
          </p:nvSpPr>
          <p:spPr>
            <a:xfrm>
              <a:off x="2672715" y="2923953"/>
              <a:ext cx="662939" cy="11141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B0ADEC-D6CB-4B56-B7BB-61316BA9D4DA}"/>
                </a:ext>
              </a:extLst>
            </p:cNvPr>
            <p:cNvSpPr/>
            <p:nvPr/>
          </p:nvSpPr>
          <p:spPr>
            <a:xfrm flipV="1">
              <a:off x="3200401" y="3428559"/>
              <a:ext cx="45719" cy="902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A893C8-F6D1-4313-8FE0-871062D7B7C9}"/>
              </a:ext>
            </a:extLst>
          </p:cNvPr>
          <p:cNvGrpSpPr/>
          <p:nvPr/>
        </p:nvGrpSpPr>
        <p:grpSpPr>
          <a:xfrm>
            <a:off x="4767643" y="2079770"/>
            <a:ext cx="2912744" cy="3143409"/>
            <a:chOff x="1379221" y="894729"/>
            <a:chExt cx="3249930" cy="31434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D418A0-D829-443E-A80C-98E038671146}"/>
                </a:ext>
              </a:extLst>
            </p:cNvPr>
            <p:cNvSpPr/>
            <p:nvPr/>
          </p:nvSpPr>
          <p:spPr>
            <a:xfrm>
              <a:off x="1379221" y="2117899"/>
              <a:ext cx="3249929" cy="1920239"/>
            </a:xfrm>
            <a:prstGeom prst="rect">
              <a:avLst/>
            </a:prstGeom>
            <a:pattFill prst="horzBrick">
              <a:fgClr>
                <a:schemeClr val="accent2">
                  <a:lumMod val="50000"/>
                </a:schemeClr>
              </a:fgClr>
              <a:bgClr>
                <a:schemeClr val="tx1">
                  <a:lumMod val="95000"/>
                  <a:lumOff val="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7835B954-18E3-4A3E-A598-7649887F0C1D}"/>
                </a:ext>
              </a:extLst>
            </p:cNvPr>
            <p:cNvSpPr/>
            <p:nvPr/>
          </p:nvSpPr>
          <p:spPr>
            <a:xfrm>
              <a:off x="1379221" y="894729"/>
              <a:ext cx="3249930" cy="1216152"/>
            </a:xfrm>
            <a:prstGeom prst="trapezoid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8CCF4-7C9D-4F37-8CA2-B1B661BF5727}"/>
                </a:ext>
              </a:extLst>
            </p:cNvPr>
            <p:cNvSpPr/>
            <p:nvPr/>
          </p:nvSpPr>
          <p:spPr>
            <a:xfrm>
              <a:off x="153162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F3ADBD-7CCA-400F-A6B1-C7BD8039FA6C}"/>
                </a:ext>
              </a:extLst>
            </p:cNvPr>
            <p:cNvSpPr/>
            <p:nvPr/>
          </p:nvSpPr>
          <p:spPr>
            <a:xfrm>
              <a:off x="382524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F2FA6B-88FC-4EE9-9FE2-3C9869F3972C}"/>
                </a:ext>
              </a:extLst>
            </p:cNvPr>
            <p:cNvSpPr/>
            <p:nvPr/>
          </p:nvSpPr>
          <p:spPr>
            <a:xfrm>
              <a:off x="2672715" y="2923953"/>
              <a:ext cx="662939" cy="11141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877CB2-0A31-4DDD-9867-11A6386C190D}"/>
                </a:ext>
              </a:extLst>
            </p:cNvPr>
            <p:cNvSpPr/>
            <p:nvPr/>
          </p:nvSpPr>
          <p:spPr>
            <a:xfrm flipV="1">
              <a:off x="3200401" y="3428559"/>
              <a:ext cx="45719" cy="902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9D95EB-A26C-4144-8AA6-468B069154D5}"/>
              </a:ext>
            </a:extLst>
          </p:cNvPr>
          <p:cNvGrpSpPr/>
          <p:nvPr/>
        </p:nvGrpSpPr>
        <p:grpSpPr>
          <a:xfrm>
            <a:off x="8772525" y="1073267"/>
            <a:ext cx="2962276" cy="3143409"/>
            <a:chOff x="1379221" y="894729"/>
            <a:chExt cx="3249930" cy="314340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F9AF7C-E7B7-457D-B5EA-3322AEB95685}"/>
                </a:ext>
              </a:extLst>
            </p:cNvPr>
            <p:cNvSpPr/>
            <p:nvPr/>
          </p:nvSpPr>
          <p:spPr>
            <a:xfrm>
              <a:off x="1379221" y="2117899"/>
              <a:ext cx="3249929" cy="1920239"/>
            </a:xfrm>
            <a:prstGeom prst="rect">
              <a:avLst/>
            </a:prstGeom>
            <a:pattFill prst="horzBrick">
              <a:fgClr>
                <a:schemeClr val="accent2">
                  <a:lumMod val="50000"/>
                </a:schemeClr>
              </a:fgClr>
              <a:bgClr>
                <a:schemeClr val="tx1">
                  <a:lumMod val="95000"/>
                  <a:lumOff val="5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E494C718-AA4B-4A3B-B084-9C0EF69F8289}"/>
                </a:ext>
              </a:extLst>
            </p:cNvPr>
            <p:cNvSpPr/>
            <p:nvPr/>
          </p:nvSpPr>
          <p:spPr>
            <a:xfrm>
              <a:off x="1379221" y="894729"/>
              <a:ext cx="3249930" cy="1216152"/>
            </a:xfrm>
            <a:prstGeom prst="trapezoid">
              <a:avLst/>
            </a:prstGeom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4E1FA0-0098-4F80-B050-A93D392F6644}"/>
                </a:ext>
              </a:extLst>
            </p:cNvPr>
            <p:cNvSpPr/>
            <p:nvPr/>
          </p:nvSpPr>
          <p:spPr>
            <a:xfrm>
              <a:off x="153162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37FA85-AAA6-4543-BCED-7C4B1EC6C417}"/>
                </a:ext>
              </a:extLst>
            </p:cNvPr>
            <p:cNvSpPr/>
            <p:nvPr/>
          </p:nvSpPr>
          <p:spPr>
            <a:xfrm>
              <a:off x="3825241" y="2270299"/>
              <a:ext cx="662939" cy="7493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2B7759-D6AA-4C28-9EA4-563DE927E2BF}"/>
                </a:ext>
              </a:extLst>
            </p:cNvPr>
            <p:cNvSpPr/>
            <p:nvPr/>
          </p:nvSpPr>
          <p:spPr>
            <a:xfrm>
              <a:off x="2672715" y="2923953"/>
              <a:ext cx="662939" cy="11141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066ABC-4A03-4900-91F8-1263FFA764FC}"/>
                </a:ext>
              </a:extLst>
            </p:cNvPr>
            <p:cNvSpPr/>
            <p:nvPr/>
          </p:nvSpPr>
          <p:spPr>
            <a:xfrm flipV="1">
              <a:off x="3200401" y="3428559"/>
              <a:ext cx="45719" cy="9021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Moon 34">
            <a:extLst>
              <a:ext uri="{FF2B5EF4-FFF2-40B4-BE49-F238E27FC236}">
                <a16:creationId xmlns:a16="http://schemas.microsoft.com/office/drawing/2014/main" id="{53782C27-E424-4E32-9910-37C2D97118DE}"/>
              </a:ext>
            </a:extLst>
          </p:cNvPr>
          <p:cNvSpPr/>
          <p:nvPr/>
        </p:nvSpPr>
        <p:spPr>
          <a:xfrm rot="14441928">
            <a:off x="6638056" y="147683"/>
            <a:ext cx="553811" cy="1154881"/>
          </a:xfrm>
          <a:prstGeom prst="moon">
            <a:avLst>
              <a:gd name="adj" fmla="val 44726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889A76B2-4C0C-41F7-8E8D-2C93774624CF}"/>
              </a:ext>
            </a:extLst>
          </p:cNvPr>
          <p:cNvSpPr/>
          <p:nvPr/>
        </p:nvSpPr>
        <p:spPr>
          <a:xfrm>
            <a:off x="4767643" y="814876"/>
            <a:ext cx="3688953" cy="685800"/>
          </a:xfrm>
          <a:prstGeom prst="cloud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F61CBDC-5CA0-49F5-8FAC-908097E09797}"/>
              </a:ext>
            </a:extLst>
          </p:cNvPr>
          <p:cNvSpPr/>
          <p:nvPr/>
        </p:nvSpPr>
        <p:spPr>
          <a:xfrm>
            <a:off x="398381" y="211006"/>
            <a:ext cx="3688953" cy="685800"/>
          </a:xfrm>
          <a:prstGeom prst="cloud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5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2021-11-01T20:04:34Z</dcterms:created>
  <dcterms:modified xsi:type="dcterms:W3CDTF">2021-11-02T09:06:30Z</dcterms:modified>
</cp:coreProperties>
</file>