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7B043-57B9-46A7-81EE-6E154D884592}" type="datetimeFigureOut">
              <a:rPr lang="hu-HU" smtClean="0"/>
              <a:t>2022. 10. 28.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2991C-D2AF-45C5-919F-6996A96317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381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58FE59-424F-CA0F-143C-576CFFF66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2A5D531-617F-6ACD-6AC8-71E74AE8D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699F5D-82C4-3980-FB53-2CBB688C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5C72-BFB2-4671-A6D4-E9795B440E4C}" type="datetime1">
              <a:rPr lang="hu-HU" smtClean="0"/>
              <a:t>2022. 10. 28.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C4AC09-9D78-F8D0-BD9A-E5FDF835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50685D-FD6F-F9FC-9CB3-0F9D0AA3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2C63-5CCA-4E49-8954-5B51B19438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552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BD1C1D-C7B0-C498-DA7E-D50DCCE9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7DC0BBC-F86C-3614-D5AD-89A928DA1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FCA051-D17C-CEC1-53AA-F94E8F9B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B78F-F4AF-4D03-A606-68660390B8B1}" type="datetime1">
              <a:rPr lang="hu-HU" smtClean="0"/>
              <a:t>2022. 10. 28.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993C16-14F1-D57C-2BA3-2CA5760F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274A8D-1120-FB4E-F6ED-3CC63E44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2C63-5CCA-4E49-8954-5B51B19438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598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F221275-5774-17AD-7913-02BF6EAA2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9DFAD7F-D646-8A5A-35A6-7451568AA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2C3D92-B8C2-BB48-F2AC-AED7161E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5A97-85E7-4767-8C19-39C48476B949}" type="datetime1">
              <a:rPr lang="hu-HU" smtClean="0"/>
              <a:t>2022. 10. 28.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28DD11-5B8E-CFCB-01F0-A989B950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5A757C-39B7-F059-6610-9AFB415B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2C63-5CCA-4E49-8954-5B51B19438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93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CB5607-DD94-65C8-8FCC-E8562668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2D56DE-1CF0-7845-3817-99F9D0A00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4BD962-22F0-A15E-7870-A5A2A1D8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8C38-161B-410E-9FFA-FB337100CC73}" type="datetime1">
              <a:rPr lang="hu-HU" smtClean="0"/>
              <a:t>2022. 10. 28.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2CEF6E-0DE1-0B8A-D068-792C90BB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A94522-902B-50C5-D9E1-2115687B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2C63-5CCA-4E49-8954-5B51B19438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759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352751-48F8-29F0-909F-1343CBE4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EBB96CF-BBF7-7B1B-84E4-3C247CF0E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3617E1-7E53-96FE-5B2A-B1B9BC32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2111-96C3-483D-9D23-A2EFF2342E03}" type="datetime1">
              <a:rPr lang="hu-HU" smtClean="0"/>
              <a:t>2022. 10. 28.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15E25F-FFDB-964C-0630-BBBC4522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D44349-42BF-9A6B-E08F-D6D3D393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2C63-5CCA-4E49-8954-5B51B19438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860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586254-3A24-F78F-034C-999F7648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23D205-BF7B-00D4-5C56-833CBEE5F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FD73D18-EA89-6EA6-26E5-96480F173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ECCF437-EE46-12B0-7EF9-EC6C69C0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D62F-117A-4757-9056-311B37576A9F}" type="datetime1">
              <a:rPr lang="hu-HU" smtClean="0"/>
              <a:t>2022. 10. 28.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C9CAFCB-CA96-1811-54D4-1BA6188A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173E582-0DE5-58ED-671B-973C0A55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2C63-5CCA-4E49-8954-5B51B19438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539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88EAF9-B80C-8125-D3CF-269D95BB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3BDF204-2226-FD69-6C4E-7496C0162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891C670-1D52-1E09-A6A0-F9017DBC3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AAABF82-3404-C558-D01E-9983A72D7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D013E62-0058-5C87-EE43-E121276B7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64E95B0-2976-019B-67CD-69E68EF9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396C-8203-4024-8E5A-C9257C859A10}" type="datetime1">
              <a:rPr lang="hu-HU" smtClean="0"/>
              <a:t>2022. 10. 28.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AA3A471-4F45-7E26-0F52-E5D9CEAF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AA41291-0616-0498-A221-BA2E9ADB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2C63-5CCA-4E49-8954-5B51B19438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762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8A8752-FCB6-3584-4E6B-1F589732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36E7E09-2F83-E040-F02A-800AAC4D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1E35-5D7A-4B74-A4F4-EC62EA75125B}" type="datetime1">
              <a:rPr lang="hu-HU" smtClean="0"/>
              <a:t>2022. 10. 28.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E94EFFF-F0C7-6E2E-6B8E-1D02C058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4742AB2-70AC-6CF9-A6E3-1EE98DC9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2C63-5CCA-4E49-8954-5B51B19438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491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D90DB2D-A45F-FE21-F55E-B556028C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2BA8-1E8E-4593-AF7C-2A15CA2EA1CC}" type="datetime1">
              <a:rPr lang="hu-HU" smtClean="0"/>
              <a:t>2022. 10. 28.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41CB7B-77ED-E686-D566-C6BE57D2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26F6E31-A711-2F5F-92C2-D67FA22C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2C63-5CCA-4E49-8954-5B51B19438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942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C71BA5-D34A-094A-A0B6-3A473DC6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68CFB3-E7F2-0641-A5BA-124E481F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DF6AA04-1605-AF2C-9E30-9D36337E3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C31704-21F8-8262-F0A0-3FCF0EBD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5547-7343-4683-99C2-76D2548A7051}" type="datetime1">
              <a:rPr lang="hu-HU" smtClean="0"/>
              <a:t>2022. 10. 28.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570883F-32DF-93D7-4A84-34549BB7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61EE813-8E04-D713-B242-82BD780C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2C63-5CCA-4E49-8954-5B51B19438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729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E36A5A-2B1F-7E59-386E-A70D2C6A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E41B6AA-3109-DA06-59CD-22FA1B504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9B76794-DA6F-4B03-6637-FDE9B17B6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C2CD2F-3A15-01ED-C494-1696B131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0E55-6C38-4EFF-8777-16E34DE5DA63}" type="datetime1">
              <a:rPr lang="hu-HU" smtClean="0"/>
              <a:t>2022. 10. 28.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D9D206A-F5B2-BAEF-81D2-4421181D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1E870BC-9B86-E6E1-4EE5-EC9671C6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2C63-5CCA-4E49-8954-5B51B19438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923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37D09F3-C18B-8D05-72AF-47A89A5A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7F7657E-A5B1-1D31-E1FF-DFF2B2620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9A4035-640B-35D8-4CC7-DB6A5E3B6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298D3-B9C7-4CE1-A2A6-11E3EE026143}" type="datetime1">
              <a:rPr lang="hu-HU" smtClean="0"/>
              <a:t>2022. 10. 28.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55B6E62-7AF8-7621-8B48-C57CFD2EC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9E2AA9-05F7-8E21-7A4C-19BEC932D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D2C63-5CCA-4E49-8954-5B51B19438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810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xlsxwriter.readthedocs.io/index.html" TargetMode="External"/><Relationship Id="rId2" Type="http://schemas.openxmlformats.org/officeDocument/2006/relationships/hyperlink" Target="https://python-pptx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datetim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65B330-11A7-5088-F6A0-FD580BA35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92517"/>
          </a:xfrm>
        </p:spPr>
        <p:txBody>
          <a:bodyPr/>
          <a:lstStyle/>
          <a:p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description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F652334-83E2-5256-F9A5-E4CB6663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2C63-5CCA-4E49-8954-5B51B19438BF}" type="slidenum">
              <a:rPr lang="hu-HU" smtClean="0"/>
              <a:t>1</a:t>
            </a:fld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DF46702-3DE3-BCA0-0169-1BEF8DDAC50D}"/>
              </a:ext>
            </a:extLst>
          </p:cNvPr>
          <p:cNvSpPr txBox="1"/>
          <p:nvPr/>
        </p:nvSpPr>
        <p:spPr>
          <a:xfrm>
            <a:off x="810995" y="3593822"/>
            <a:ext cx="10570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Goal: Create a python code that edits the Python_test_template.pptx document according to the next slides</a:t>
            </a:r>
          </a:p>
          <a:p>
            <a:r>
              <a:rPr lang="hu-HU"/>
              <a:t>Before or after editing is done, a window should come up (GUI) where user can choose a folder and give a new filename, where the edited ppt will be saved (not overwriting the template).</a:t>
            </a:r>
            <a:br>
              <a:rPr lang="hu-HU"/>
            </a:br>
            <a:endParaRPr lang="hu-HU"/>
          </a:p>
          <a:p>
            <a:r>
              <a:rPr lang="hu-HU"/>
              <a:t>Preferably short and most straightforward/simple methods should be used during the solution. Organize and comment your script in a way that it could be easily understood by another scripter (but long textual explanations are not required in the comments)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432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Kép 33">
            <a:extLst>
              <a:ext uri="{FF2B5EF4-FFF2-40B4-BE49-F238E27FC236}">
                <a16:creationId xmlns:a16="http://schemas.microsoft.com/office/drawing/2014/main" id="{F9B5D0E1-A19F-4ADD-3296-32EB42DF9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17" y="2200306"/>
            <a:ext cx="7175067" cy="40289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FAAE525-E730-5943-CEA3-A07455A7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Title</a:t>
            </a:r>
            <a:r>
              <a:rPr lang="hu-HU" dirty="0"/>
              <a:t> </a:t>
            </a:r>
            <a:r>
              <a:rPr lang="hu-HU" dirty="0" err="1"/>
              <a:t>slide</a:t>
            </a:r>
            <a:endParaRPr lang="hu-HU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F05F8F59-0232-B284-4E77-6E64BB2A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2C63-5CCA-4E49-8954-5B51B19438BF}" type="slidenum">
              <a:rPr lang="hu-HU" smtClean="0"/>
              <a:t>2</a:t>
            </a:fld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F85108D-C967-4746-9BF2-B5FA7C640071}"/>
              </a:ext>
            </a:extLst>
          </p:cNvPr>
          <p:cNvSpPr txBox="1"/>
          <p:nvPr/>
        </p:nvSpPr>
        <p:spPr>
          <a:xfrm>
            <a:off x="4206239" y="1130525"/>
            <a:ext cx="343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config</a:t>
            </a:r>
            <a:r>
              <a:rPr lang="hu-HU" dirty="0"/>
              <a:t> file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031A870A-359B-CDB7-621E-B653C47B82AD}"/>
              </a:ext>
            </a:extLst>
          </p:cNvPr>
          <p:cNvSpPr/>
          <p:nvPr/>
        </p:nvSpPr>
        <p:spPr>
          <a:xfrm>
            <a:off x="5414838" y="2202511"/>
            <a:ext cx="302150" cy="127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46390633-9FF7-4788-CF84-89190F2EF2C6}"/>
              </a:ext>
            </a:extLst>
          </p:cNvPr>
          <p:cNvSpPr/>
          <p:nvPr/>
        </p:nvSpPr>
        <p:spPr>
          <a:xfrm>
            <a:off x="5750115" y="2203837"/>
            <a:ext cx="181558" cy="127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D0BE715A-509C-42AB-2384-82AAA200849E}"/>
              </a:ext>
            </a:extLst>
          </p:cNvPr>
          <p:cNvCxnSpPr>
            <a:cxnSpLocks/>
          </p:cNvCxnSpPr>
          <p:nvPr/>
        </p:nvCxnSpPr>
        <p:spPr>
          <a:xfrm>
            <a:off x="4918205" y="1523710"/>
            <a:ext cx="639757" cy="6549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E76BA9FB-E02C-D861-4B0E-E280BFCF9734}"/>
              </a:ext>
            </a:extLst>
          </p:cNvPr>
          <p:cNvCxnSpPr>
            <a:cxnSpLocks/>
          </p:cNvCxnSpPr>
          <p:nvPr/>
        </p:nvCxnSpPr>
        <p:spPr>
          <a:xfrm>
            <a:off x="4802588" y="1523710"/>
            <a:ext cx="987294" cy="28177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A9465551-6CE6-156D-59C7-53AEFF5137FD}"/>
              </a:ext>
            </a:extLst>
          </p:cNvPr>
          <p:cNvCxnSpPr>
            <a:cxnSpLocks/>
          </p:cNvCxnSpPr>
          <p:nvPr/>
        </p:nvCxnSpPr>
        <p:spPr>
          <a:xfrm flipH="1">
            <a:off x="5931673" y="1593067"/>
            <a:ext cx="1691323" cy="5140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0A2F3D11-308D-FE9B-1A89-7EC4FC112F86}"/>
              </a:ext>
            </a:extLst>
          </p:cNvPr>
          <p:cNvCxnSpPr>
            <a:cxnSpLocks/>
          </p:cNvCxnSpPr>
          <p:nvPr/>
        </p:nvCxnSpPr>
        <p:spPr>
          <a:xfrm flipH="1">
            <a:off x="6146693" y="1593067"/>
            <a:ext cx="1733050" cy="30186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28EB8F31-300A-0547-69B5-D01FE540677E}"/>
              </a:ext>
            </a:extLst>
          </p:cNvPr>
          <p:cNvSpPr txBox="1"/>
          <p:nvPr/>
        </p:nvSpPr>
        <p:spPr>
          <a:xfrm>
            <a:off x="7267492" y="1130525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actual </a:t>
            </a:r>
            <a:r>
              <a:rPr lang="hu-HU" dirty="0" err="1"/>
              <a:t>date</a:t>
            </a:r>
            <a:endParaRPr lang="hu-HU" dirty="0"/>
          </a:p>
        </p:txBody>
      </p:sp>
      <p:sp>
        <p:nvSpPr>
          <p:cNvPr id="29" name="Téglalap 28">
            <a:extLst>
              <a:ext uri="{FF2B5EF4-FFF2-40B4-BE49-F238E27FC236}">
                <a16:creationId xmlns:a16="http://schemas.microsoft.com/office/drawing/2014/main" id="{F9D71317-DDDC-61E9-7511-EBB88596A6E1}"/>
              </a:ext>
            </a:extLst>
          </p:cNvPr>
          <p:cNvSpPr/>
          <p:nvPr/>
        </p:nvSpPr>
        <p:spPr>
          <a:xfrm>
            <a:off x="6674152" y="3771567"/>
            <a:ext cx="3686398" cy="450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9F941212-0F68-F682-FC75-0A913569D380}"/>
              </a:ext>
            </a:extLst>
          </p:cNvPr>
          <p:cNvSpPr txBox="1"/>
          <p:nvPr/>
        </p:nvSpPr>
        <p:spPr>
          <a:xfrm>
            <a:off x="9291760" y="1154063"/>
            <a:ext cx="193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config</a:t>
            </a:r>
            <a:r>
              <a:rPr lang="hu-HU" dirty="0"/>
              <a:t> file</a:t>
            </a:r>
          </a:p>
        </p:txBody>
      </p: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B4D09B12-E760-79EF-C846-29B10F53604B}"/>
              </a:ext>
            </a:extLst>
          </p:cNvPr>
          <p:cNvCxnSpPr>
            <a:cxnSpLocks/>
          </p:cNvCxnSpPr>
          <p:nvPr/>
        </p:nvCxnSpPr>
        <p:spPr>
          <a:xfrm flipH="1">
            <a:off x="8610600" y="1523395"/>
            <a:ext cx="1386828" cy="2248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1582B51E-DDCE-F4DE-A85B-600AA4FCF94D}"/>
              </a:ext>
            </a:extLst>
          </p:cNvPr>
          <p:cNvSpPr txBox="1"/>
          <p:nvPr/>
        </p:nvSpPr>
        <p:spPr>
          <a:xfrm>
            <a:off x="580590" y="2295536"/>
            <a:ext cx="4046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Edit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texts.</a:t>
            </a:r>
          </a:p>
          <a:p>
            <a:endParaRPr lang="hu-HU" dirty="0"/>
          </a:p>
          <a:p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err="1"/>
              <a:t>modify</a:t>
            </a:r>
            <a:r>
              <a:rPr lang="hu-HU"/>
              <a:t> the content of the </a:t>
            </a:r>
            <a:r>
              <a:rPr lang="hu-HU" err="1"/>
              <a:t>template</a:t>
            </a:r>
            <a:r>
              <a:rPr lang="hu-HU"/>
              <a:t> ppt. 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$ </a:t>
            </a:r>
            <a:r>
              <a:rPr lang="hu-HU" dirty="0" err="1"/>
              <a:t>before</a:t>
            </a:r>
            <a:r>
              <a:rPr lang="hu-HU" dirty="0"/>
              <a:t> and </a:t>
            </a:r>
            <a:r>
              <a:rPr lang="hu-HU" err="1"/>
              <a:t>after</a:t>
            </a:r>
            <a:r>
              <a:rPr lang="hu-HU"/>
              <a:t> a word that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/>
              <a:t>script will find and replace to something else. </a:t>
            </a:r>
            <a:endParaRPr lang="hu-HU" dirty="0"/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523BF009-D1A4-8A53-A341-144E87A1C4D5}"/>
              </a:ext>
            </a:extLst>
          </p:cNvPr>
          <p:cNvSpPr/>
          <p:nvPr/>
        </p:nvSpPr>
        <p:spPr>
          <a:xfrm>
            <a:off x="5267733" y="2014853"/>
            <a:ext cx="1031675" cy="5140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E5A8573D-AA92-BC8B-58BA-9A47E57B7241}"/>
              </a:ext>
            </a:extLst>
          </p:cNvPr>
          <p:cNvCxnSpPr>
            <a:cxnSpLocks/>
          </p:cNvCxnSpPr>
          <p:nvPr/>
        </p:nvCxnSpPr>
        <p:spPr>
          <a:xfrm flipV="1">
            <a:off x="3836578" y="2528882"/>
            <a:ext cx="1880410" cy="23221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D7A67F82-A437-D1F0-C645-23EADCD3A726}"/>
              </a:ext>
            </a:extLst>
          </p:cNvPr>
          <p:cNvSpPr txBox="1"/>
          <p:nvPr/>
        </p:nvSpPr>
        <p:spPr>
          <a:xfrm>
            <a:off x="1478943" y="5030530"/>
            <a:ext cx="310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00B050"/>
                </a:solidFill>
              </a:rPr>
              <a:t>This</a:t>
            </a:r>
            <a:r>
              <a:rPr lang="hu-HU" dirty="0">
                <a:solidFill>
                  <a:srgbClr val="00B050"/>
                </a:solidFill>
              </a:rPr>
              <a:t> is </a:t>
            </a:r>
            <a:r>
              <a:rPr lang="hu-HU" dirty="0" err="1">
                <a:solidFill>
                  <a:srgbClr val="00B050"/>
                </a:solidFill>
              </a:rPr>
              <a:t>the</a:t>
            </a:r>
            <a:r>
              <a:rPr lang="hu-HU" dirty="0">
                <a:solidFill>
                  <a:srgbClr val="00B050"/>
                </a:solidFill>
              </a:rPr>
              <a:t> </a:t>
            </a:r>
            <a:r>
              <a:rPr lang="hu-HU" dirty="0" err="1">
                <a:solidFill>
                  <a:srgbClr val="00B050"/>
                </a:solidFill>
              </a:rPr>
              <a:t>header</a:t>
            </a:r>
            <a:r>
              <a:rPr lang="hu-HU" dirty="0">
                <a:solidFill>
                  <a:srgbClr val="00B050"/>
                </a:solidFill>
              </a:rPr>
              <a:t>, </a:t>
            </a:r>
            <a:r>
              <a:rPr lang="hu-HU" dirty="0" err="1">
                <a:solidFill>
                  <a:srgbClr val="00B050"/>
                </a:solidFill>
              </a:rPr>
              <a:t>so</a:t>
            </a:r>
            <a:r>
              <a:rPr lang="hu-HU" dirty="0">
                <a:solidFill>
                  <a:srgbClr val="00B050"/>
                </a:solidFill>
              </a:rPr>
              <a:t> </a:t>
            </a:r>
            <a:r>
              <a:rPr lang="hu-HU" dirty="0" err="1">
                <a:solidFill>
                  <a:srgbClr val="00B050"/>
                </a:solidFill>
              </a:rPr>
              <a:t>you</a:t>
            </a:r>
            <a:r>
              <a:rPr lang="hu-HU" dirty="0">
                <a:solidFill>
                  <a:srgbClr val="00B050"/>
                </a:solidFill>
              </a:rPr>
              <a:t> </a:t>
            </a:r>
            <a:r>
              <a:rPr lang="hu-HU" dirty="0" err="1">
                <a:solidFill>
                  <a:srgbClr val="00B050"/>
                </a:solidFill>
              </a:rPr>
              <a:t>find</a:t>
            </a:r>
            <a:r>
              <a:rPr lang="hu-HU" dirty="0">
                <a:solidFill>
                  <a:srgbClr val="00B050"/>
                </a:solidFill>
              </a:rPr>
              <a:t> </a:t>
            </a:r>
            <a:r>
              <a:rPr lang="hu-HU" dirty="0" err="1">
                <a:solidFill>
                  <a:srgbClr val="00B050"/>
                </a:solidFill>
              </a:rPr>
              <a:t>it</a:t>
            </a:r>
            <a:r>
              <a:rPr lang="hu-HU" dirty="0">
                <a:solidFill>
                  <a:srgbClr val="00B050"/>
                </a:solidFill>
              </a:rPr>
              <a:t> </a:t>
            </a:r>
            <a:r>
              <a:rPr lang="hu-HU" dirty="0" err="1">
                <a:solidFill>
                  <a:srgbClr val="00B050"/>
                </a:solidFill>
              </a:rPr>
              <a:t>on</a:t>
            </a:r>
            <a:r>
              <a:rPr lang="hu-HU" dirty="0">
                <a:solidFill>
                  <a:srgbClr val="00B050"/>
                </a:solidFill>
              </a:rPr>
              <a:t> </a:t>
            </a:r>
            <a:r>
              <a:rPr lang="hu-HU" dirty="0" err="1">
                <a:solidFill>
                  <a:srgbClr val="00B050"/>
                </a:solidFill>
              </a:rPr>
              <a:t>every</a:t>
            </a:r>
            <a:r>
              <a:rPr lang="hu-HU" dirty="0">
                <a:solidFill>
                  <a:srgbClr val="00B050"/>
                </a:solidFill>
              </a:rPr>
              <a:t> </a:t>
            </a:r>
            <a:r>
              <a:rPr lang="hu-HU" dirty="0" err="1">
                <a:solidFill>
                  <a:srgbClr val="00B050"/>
                </a:solidFill>
              </a:rPr>
              <a:t>slide</a:t>
            </a:r>
            <a:endParaRPr lang="hu-H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794CD7-7483-3ACA-339F-24383AC0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slide</a:t>
            </a:r>
            <a:r>
              <a:rPr lang="hu-HU" dirty="0"/>
              <a:t>–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table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8CBB91A8-EE22-8190-8045-A6BE4ED76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4982" y="2441691"/>
            <a:ext cx="6955768" cy="3914659"/>
          </a:xfrm>
          <a:ln>
            <a:solidFill>
              <a:schemeClr val="tx1"/>
            </a:solidFill>
          </a:ln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89841C-321C-A368-4CE8-70993A01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2C63-5CCA-4E49-8954-5B51B19438BF}" type="slidenum">
              <a:rPr lang="hu-HU" smtClean="0"/>
              <a:t>3</a:t>
            </a:fld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345CC55-B949-31A2-110C-6E5DEA644A70}"/>
              </a:ext>
            </a:extLst>
          </p:cNvPr>
          <p:cNvSpPr txBox="1"/>
          <p:nvPr/>
        </p:nvSpPr>
        <p:spPr>
          <a:xfrm>
            <a:off x="755374" y="1513485"/>
            <a:ext cx="39199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The </a:t>
            </a:r>
            <a:r>
              <a:rPr lang="hu-HU"/>
              <a:t>script should </a:t>
            </a:r>
            <a:r>
              <a:rPr lang="hu-HU" dirty="0" err="1"/>
              <a:t>modify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table</a:t>
            </a:r>
            <a:r>
              <a:rPr lang="hu-HU" dirty="0"/>
              <a:t> in </a:t>
            </a:r>
            <a:r>
              <a:rPr lang="hu-HU" err="1"/>
              <a:t>ppt</a:t>
            </a:r>
            <a:r>
              <a:rPr lang="hu-HU"/>
              <a:t> (or in </a:t>
            </a:r>
            <a:r>
              <a:rPr lang="hu-HU" dirty="0" err="1"/>
              <a:t>excel</a:t>
            </a:r>
            <a:r>
              <a:rPr lang="hu-HU" dirty="0"/>
              <a:t> and </a:t>
            </a:r>
            <a:r>
              <a:rPr lang="hu-HU" dirty="0" err="1"/>
              <a:t>replace</a:t>
            </a:r>
            <a:r>
              <a:rPr lang="hu-HU" dirty="0"/>
              <a:t> </a:t>
            </a:r>
            <a:r>
              <a:rPr lang="hu-HU"/>
              <a:t>in ppt).</a:t>
            </a:r>
            <a:endParaRPr lang="hu-HU" dirty="0"/>
          </a:p>
          <a:p>
            <a:endParaRPr lang="hu-HU" dirty="0"/>
          </a:p>
          <a:p>
            <a:r>
              <a:rPr lang="hu-HU" dirty="0"/>
              <a:t>The motor </a:t>
            </a:r>
            <a:r>
              <a:rPr lang="hu-HU" dirty="0" err="1"/>
              <a:t>type</a:t>
            </a:r>
            <a:r>
              <a:rPr lang="hu-HU" dirty="0"/>
              <a:t> </a:t>
            </a:r>
            <a:r>
              <a:rPr lang="hu-HU" dirty="0" err="1"/>
              <a:t>rows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err="1"/>
              <a:t>to</a:t>
            </a:r>
            <a:r>
              <a:rPr lang="hu-HU"/>
              <a:t> change dinamically depending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of „</a:t>
            </a:r>
            <a:r>
              <a:rPr lang="hu-HU"/>
              <a:t>Motor_x” </a:t>
            </a:r>
            <a:r>
              <a:rPr lang="hu-HU" dirty="0" err="1"/>
              <a:t>folders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err="1"/>
              <a:t>can</a:t>
            </a:r>
            <a:r>
              <a:rPr lang="hu-HU"/>
              <a:t> see, </a:t>
            </a:r>
            <a:r>
              <a:rPr lang="hu-HU" dirty="0" err="1"/>
              <a:t>now</a:t>
            </a:r>
            <a:r>
              <a:rPr lang="hu-HU" dirty="0"/>
              <a:t> </a:t>
            </a:r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2 </a:t>
            </a:r>
            <a:r>
              <a:rPr lang="hu-HU" dirty="0" err="1"/>
              <a:t>folders</a:t>
            </a:r>
            <a:r>
              <a:rPr lang="hu-HU" dirty="0"/>
              <a:t>: Motor_1 and Motor_</a:t>
            </a:r>
            <a:r>
              <a:rPr lang="hu-HU"/>
              <a:t>2,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needs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2 </a:t>
            </a:r>
            <a:r>
              <a:rPr lang="hu-HU" dirty="0" err="1"/>
              <a:t>rows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669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794CD7-7483-3ACA-339F-24383AC0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slide</a:t>
            </a:r>
            <a:r>
              <a:rPr lang="hu-HU" dirty="0"/>
              <a:t>– </a:t>
            </a:r>
            <a:r>
              <a:rPr lang="hu-HU" dirty="0" err="1"/>
              <a:t>fill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8CBB91A8-EE22-8190-8045-A6BE4ED76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4982" y="2441691"/>
            <a:ext cx="6955768" cy="3914659"/>
          </a:xfrm>
          <a:ln>
            <a:solidFill>
              <a:schemeClr val="tx1"/>
            </a:solidFill>
          </a:ln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89841C-321C-A368-4CE8-70993A01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2C63-5CCA-4E49-8954-5B51B19438BF}" type="slidenum">
              <a:rPr lang="hu-HU" smtClean="0"/>
              <a:t>4</a:t>
            </a:fld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6B86C7A3-B3FE-4B76-58AE-ECF19B16823C}"/>
              </a:ext>
            </a:extLst>
          </p:cNvPr>
          <p:cNvSpPr/>
          <p:nvPr/>
        </p:nvSpPr>
        <p:spPr>
          <a:xfrm>
            <a:off x="7044856" y="4206240"/>
            <a:ext cx="302150" cy="127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01E41CA5-C191-E9E1-B527-E0A3D5CA3C43}"/>
              </a:ext>
            </a:extLst>
          </p:cNvPr>
          <p:cNvCxnSpPr>
            <a:cxnSpLocks/>
          </p:cNvCxnSpPr>
          <p:nvPr/>
        </p:nvCxnSpPr>
        <p:spPr>
          <a:xfrm>
            <a:off x="4882102" y="3841115"/>
            <a:ext cx="2305878" cy="3412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E2D7286-D3E2-C346-8D9F-E5F8D81BFAEE}"/>
              </a:ext>
            </a:extLst>
          </p:cNvPr>
          <p:cNvSpPr txBox="1"/>
          <p:nvPr/>
        </p:nvSpPr>
        <p:spPr>
          <a:xfrm>
            <a:off x="978010" y="2003729"/>
            <a:ext cx="2973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Replace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„Motor_1” text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exact</a:t>
            </a:r>
            <a:r>
              <a:rPr lang="hu-HU" dirty="0"/>
              <a:t> motor </a:t>
            </a:r>
            <a:r>
              <a:rPr lang="hu-HU" dirty="0" err="1"/>
              <a:t>type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comes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.</a:t>
            </a:r>
            <a:r>
              <a:rPr lang="hu-HU" dirty="0" err="1"/>
              <a:t>png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.</a:t>
            </a:r>
            <a:r>
              <a:rPr lang="hu-HU" dirty="0" err="1"/>
              <a:t>jpeg</a:t>
            </a:r>
            <a:r>
              <a:rPr lang="hu-HU" dirty="0"/>
              <a:t> </a:t>
            </a:r>
            <a:r>
              <a:rPr lang="hu-HU" dirty="0" err="1"/>
              <a:t>picture’s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.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4B32AB05-604D-449F-4BF9-4AB518799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0" y="3282930"/>
            <a:ext cx="3477110" cy="809738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1FF9A21D-0539-DC19-6A0F-9E0138B61559}"/>
              </a:ext>
            </a:extLst>
          </p:cNvPr>
          <p:cNvSpPr txBox="1"/>
          <p:nvPr/>
        </p:nvSpPr>
        <p:spPr>
          <a:xfrm>
            <a:off x="1031280" y="4333460"/>
            <a:ext cx="3477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The motor </a:t>
            </a:r>
            <a:r>
              <a:rPr lang="hu-HU" dirty="0" err="1"/>
              <a:t>type</a:t>
            </a:r>
            <a:r>
              <a:rPr lang="hu-HU" dirty="0"/>
              <a:t> is </a:t>
            </a:r>
            <a:r>
              <a:rPr lang="hu-HU" dirty="0" err="1"/>
              <a:t>always</a:t>
            </a:r>
            <a:r>
              <a:rPr lang="hu-HU" dirty="0"/>
              <a:t> </a:t>
            </a:r>
            <a:r>
              <a:rPr lang="hu-HU" dirty="0" err="1"/>
              <a:t>defined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3rd </a:t>
            </a:r>
            <a:r>
              <a:rPr lang="hu-HU" dirty="0" err="1"/>
              <a:t>place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.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2nd and </a:t>
            </a:r>
            <a:r>
              <a:rPr lang="hu-HU"/>
              <a:t>3rd „_”keys </a:t>
            </a:r>
            <a:r>
              <a:rPr lang="hu-HU" dirty="0"/>
              <a:t>(Audi-v10)</a:t>
            </a:r>
          </a:p>
        </p:txBody>
      </p:sp>
      <p:sp>
        <p:nvSpPr>
          <p:cNvPr id="15" name="Jobb oldali kapcsos zárójel 14">
            <a:extLst>
              <a:ext uri="{FF2B5EF4-FFF2-40B4-BE49-F238E27FC236}">
                <a16:creationId xmlns:a16="http://schemas.microsoft.com/office/drawing/2014/main" id="{23F53CC8-89AD-B21B-D230-23EC5258A310}"/>
              </a:ext>
            </a:extLst>
          </p:cNvPr>
          <p:cNvSpPr/>
          <p:nvPr/>
        </p:nvSpPr>
        <p:spPr>
          <a:xfrm>
            <a:off x="4508390" y="2183350"/>
            <a:ext cx="254441" cy="335043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566B2C39-5D8C-9B85-954B-8A0CC3AA3927}"/>
              </a:ext>
            </a:extLst>
          </p:cNvPr>
          <p:cNvSpPr/>
          <p:nvPr/>
        </p:nvSpPr>
        <p:spPr>
          <a:xfrm>
            <a:off x="7801557" y="4361289"/>
            <a:ext cx="2105768" cy="1789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099AED-DC8A-B9DB-3625-DE8602ED8DF9}"/>
              </a:ext>
            </a:extLst>
          </p:cNvPr>
          <p:cNvCxnSpPr>
            <a:cxnSpLocks/>
          </p:cNvCxnSpPr>
          <p:nvPr/>
        </p:nvCxnSpPr>
        <p:spPr>
          <a:xfrm>
            <a:off x="8444285" y="2076566"/>
            <a:ext cx="326004" cy="21932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96DDE74A-03FF-559A-6E38-C89AC5DB1B9F}"/>
              </a:ext>
            </a:extLst>
          </p:cNvPr>
          <p:cNvSpPr txBox="1"/>
          <p:nvPr/>
        </p:nvSpPr>
        <p:spPr>
          <a:xfrm>
            <a:off x="7187980" y="1061797"/>
            <a:ext cx="4832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Give values from data file in the motor folder (merge the cells for County and City – they are the same - and individual cells for Manufacturer)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156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Kép 34">
            <a:extLst>
              <a:ext uri="{FF2B5EF4-FFF2-40B4-BE49-F238E27FC236}">
                <a16:creationId xmlns:a16="http://schemas.microsoft.com/office/drawing/2014/main" id="{36E86111-A53E-C67F-423C-5C46D3945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69" y="4257739"/>
            <a:ext cx="6190628" cy="170046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94804AE-BEFD-CE38-902B-A96BE583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Picture </a:t>
            </a:r>
            <a:r>
              <a:rPr lang="hu-HU" dirty="0" err="1"/>
              <a:t>slide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9C6428ED-9A7E-E831-CD96-D95F3303A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17237" y="1150013"/>
            <a:ext cx="4350194" cy="2444006"/>
          </a:xfrm>
          <a:ln>
            <a:solidFill>
              <a:schemeClr val="tx1"/>
            </a:solidFill>
          </a:ln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30B081E-55B4-A54E-E013-C10543D7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2C63-5CCA-4E49-8954-5B51B19438BF}" type="slidenum">
              <a:rPr lang="hu-HU" smtClean="0"/>
              <a:t>5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A413517-C711-32B7-F293-1072EA116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235" y="3772232"/>
            <a:ext cx="4350195" cy="24410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A1EED2B0-2142-AE9B-4B7B-A9BBA5F07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69" y="1853627"/>
            <a:ext cx="6190628" cy="974499"/>
          </a:xfrm>
          <a:prstGeom prst="rect">
            <a:avLst/>
          </a:prstGeom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82C6F748-822A-5B86-A198-04550C333432}"/>
              </a:ext>
            </a:extLst>
          </p:cNvPr>
          <p:cNvSpPr/>
          <p:nvPr/>
        </p:nvSpPr>
        <p:spPr>
          <a:xfrm>
            <a:off x="1871951" y="1853627"/>
            <a:ext cx="371628" cy="1825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FD595FBC-A92F-4BC2-D1EB-AEE387BF84A3}"/>
              </a:ext>
            </a:extLst>
          </p:cNvPr>
          <p:cNvSpPr/>
          <p:nvPr/>
        </p:nvSpPr>
        <p:spPr>
          <a:xfrm>
            <a:off x="2505118" y="4284191"/>
            <a:ext cx="539740" cy="2218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Szabadkézi sokszög: alakzat 27">
            <a:extLst>
              <a:ext uri="{FF2B5EF4-FFF2-40B4-BE49-F238E27FC236}">
                <a16:creationId xmlns:a16="http://schemas.microsoft.com/office/drawing/2014/main" id="{567E00D7-552B-835A-50BF-7DAE378A8A99}"/>
              </a:ext>
            </a:extLst>
          </p:cNvPr>
          <p:cNvSpPr/>
          <p:nvPr/>
        </p:nvSpPr>
        <p:spPr>
          <a:xfrm>
            <a:off x="2313830" y="1024203"/>
            <a:ext cx="5883965" cy="1392994"/>
          </a:xfrm>
          <a:custGeom>
            <a:avLst/>
            <a:gdLst>
              <a:gd name="connsiteX0" fmla="*/ 0 w 5883965"/>
              <a:gd name="connsiteY0" fmla="*/ 1392994 h 1392994"/>
              <a:gd name="connsiteX1" fmla="*/ 3101008 w 5883965"/>
              <a:gd name="connsiteY1" fmla="*/ 9467 h 1392994"/>
              <a:gd name="connsiteX2" fmla="*/ 5883965 w 5883965"/>
              <a:gd name="connsiteY2" fmla="*/ 892061 h 139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3965" h="1392994">
                <a:moveTo>
                  <a:pt x="0" y="1392994"/>
                </a:moveTo>
                <a:cubicBezTo>
                  <a:pt x="1060173" y="742975"/>
                  <a:pt x="2120347" y="92956"/>
                  <a:pt x="3101008" y="9467"/>
                </a:cubicBezTo>
                <a:cubicBezTo>
                  <a:pt x="4081669" y="-74022"/>
                  <a:pt x="4982817" y="409019"/>
                  <a:pt x="5883965" y="892061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Szabadkézi sokszög: alakzat 28">
            <a:extLst>
              <a:ext uri="{FF2B5EF4-FFF2-40B4-BE49-F238E27FC236}">
                <a16:creationId xmlns:a16="http://schemas.microsoft.com/office/drawing/2014/main" id="{B90286B5-C936-514C-3A5F-854E9CA59EDF}"/>
              </a:ext>
            </a:extLst>
          </p:cNvPr>
          <p:cNvSpPr/>
          <p:nvPr/>
        </p:nvSpPr>
        <p:spPr>
          <a:xfrm>
            <a:off x="2394669" y="3649873"/>
            <a:ext cx="5883965" cy="1392994"/>
          </a:xfrm>
          <a:custGeom>
            <a:avLst/>
            <a:gdLst>
              <a:gd name="connsiteX0" fmla="*/ 0 w 5883965"/>
              <a:gd name="connsiteY0" fmla="*/ 1392994 h 1392994"/>
              <a:gd name="connsiteX1" fmla="*/ 3101008 w 5883965"/>
              <a:gd name="connsiteY1" fmla="*/ 9467 h 1392994"/>
              <a:gd name="connsiteX2" fmla="*/ 5883965 w 5883965"/>
              <a:gd name="connsiteY2" fmla="*/ 892061 h 139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3965" h="1392994">
                <a:moveTo>
                  <a:pt x="0" y="1392994"/>
                </a:moveTo>
                <a:cubicBezTo>
                  <a:pt x="1060173" y="742975"/>
                  <a:pt x="2120347" y="92956"/>
                  <a:pt x="3101008" y="9467"/>
                </a:cubicBezTo>
                <a:cubicBezTo>
                  <a:pt x="4081669" y="-74022"/>
                  <a:pt x="4982817" y="409019"/>
                  <a:pt x="5883965" y="892061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abadkézi sokszög: alakzat 29">
            <a:extLst>
              <a:ext uri="{FF2B5EF4-FFF2-40B4-BE49-F238E27FC236}">
                <a16:creationId xmlns:a16="http://schemas.microsoft.com/office/drawing/2014/main" id="{19F6603A-0575-2A68-6C2E-8B080139D88E}"/>
              </a:ext>
            </a:extLst>
          </p:cNvPr>
          <p:cNvSpPr/>
          <p:nvPr/>
        </p:nvSpPr>
        <p:spPr>
          <a:xfrm>
            <a:off x="2663687" y="2631882"/>
            <a:ext cx="7394713" cy="565661"/>
          </a:xfrm>
          <a:custGeom>
            <a:avLst/>
            <a:gdLst>
              <a:gd name="connsiteX0" fmla="*/ 0 w 7394713"/>
              <a:gd name="connsiteY0" fmla="*/ 0 h 565661"/>
              <a:gd name="connsiteX1" fmla="*/ 4039263 w 7394713"/>
              <a:gd name="connsiteY1" fmla="*/ 564542 h 565661"/>
              <a:gd name="connsiteX2" fmla="*/ 7394713 w 7394713"/>
              <a:gd name="connsiteY2" fmla="*/ 159026 h 56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94713" h="565661">
                <a:moveTo>
                  <a:pt x="0" y="0"/>
                </a:moveTo>
                <a:cubicBezTo>
                  <a:pt x="1403405" y="269019"/>
                  <a:pt x="2806811" y="538038"/>
                  <a:pt x="4039263" y="564542"/>
                </a:cubicBezTo>
                <a:cubicBezTo>
                  <a:pt x="5271715" y="591046"/>
                  <a:pt x="6758609" y="137823"/>
                  <a:pt x="7394713" y="15902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Szabadkézi sokszög: alakzat 31">
            <a:extLst>
              <a:ext uri="{FF2B5EF4-FFF2-40B4-BE49-F238E27FC236}">
                <a16:creationId xmlns:a16="http://schemas.microsoft.com/office/drawing/2014/main" id="{4C95DB00-D4A6-D820-D21E-AE0168B7D4E7}"/>
              </a:ext>
            </a:extLst>
          </p:cNvPr>
          <p:cNvSpPr/>
          <p:nvPr/>
        </p:nvSpPr>
        <p:spPr>
          <a:xfrm>
            <a:off x="2385391" y="5422790"/>
            <a:ext cx="7943353" cy="1121154"/>
          </a:xfrm>
          <a:custGeom>
            <a:avLst/>
            <a:gdLst>
              <a:gd name="connsiteX0" fmla="*/ 0 w 7943353"/>
              <a:gd name="connsiteY0" fmla="*/ 23853 h 1121154"/>
              <a:gd name="connsiteX1" fmla="*/ 3538331 w 7943353"/>
              <a:gd name="connsiteY1" fmla="*/ 1121133 h 1121154"/>
              <a:gd name="connsiteX2" fmla="*/ 7943353 w 7943353"/>
              <a:gd name="connsiteY2" fmla="*/ 0 h 112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43353" h="1121154">
                <a:moveTo>
                  <a:pt x="0" y="23853"/>
                </a:moveTo>
                <a:cubicBezTo>
                  <a:pt x="1107219" y="574481"/>
                  <a:pt x="2214439" y="1125109"/>
                  <a:pt x="3538331" y="1121133"/>
                </a:cubicBezTo>
                <a:cubicBezTo>
                  <a:pt x="4862223" y="1117158"/>
                  <a:pt x="6402788" y="558579"/>
                  <a:pt x="7943353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5F4FA826-F940-490B-42C0-EA070DEC8AA6}"/>
              </a:ext>
            </a:extLst>
          </p:cNvPr>
          <p:cNvSpPr txBox="1"/>
          <p:nvPr/>
        </p:nvSpPr>
        <p:spPr>
          <a:xfrm>
            <a:off x="643392" y="3250831"/>
            <a:ext cx="654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Insert (replace)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pictures</a:t>
            </a:r>
            <a:r>
              <a:rPr lang="hu-HU" dirty="0"/>
              <a:t> and </a:t>
            </a:r>
            <a:r>
              <a:rPr lang="hu-HU" dirty="0" err="1"/>
              <a:t>rewrite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„Motor </a:t>
            </a:r>
            <a:r>
              <a:rPr lang="hu-HU" dirty="0" err="1"/>
              <a:t>type</a:t>
            </a:r>
            <a:r>
              <a:rPr lang="hu-HU" dirty="0"/>
              <a:t>”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exact</a:t>
            </a:r>
            <a:r>
              <a:rPr lang="hu-HU" dirty="0"/>
              <a:t> </a:t>
            </a:r>
            <a:r>
              <a:rPr lang="hu-HU" dirty="0" err="1"/>
              <a:t>type</a:t>
            </a:r>
            <a:r>
              <a:rPr lang="hu-HU" dirty="0"/>
              <a:t> (Audi-v10 </a:t>
            </a:r>
            <a:r>
              <a:rPr lang="hu-HU" dirty="0" err="1"/>
              <a:t>or</a:t>
            </a:r>
            <a:r>
              <a:rPr lang="hu-HU" dirty="0"/>
              <a:t> Audi e-motor)</a:t>
            </a:r>
          </a:p>
        </p:txBody>
      </p:sp>
    </p:spTree>
    <p:extLst>
      <p:ext uri="{BB962C8B-B14F-4D97-AF65-F5344CB8AC3E}">
        <p14:creationId xmlns:p14="http://schemas.microsoft.com/office/powerpoint/2010/main" val="219044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CA5A7F-ECEA-FA64-AC8F-6627FB6B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Python modul </a:t>
            </a:r>
            <a:r>
              <a:rPr lang="hu-HU" dirty="0" err="1"/>
              <a:t>recommendation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5F8AF2-BD3C-E9DF-55A7-0AA0F49EE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Python-</a:t>
            </a:r>
            <a:r>
              <a:rPr lang="hu-HU" dirty="0" err="1"/>
              <a:t>pptx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LINK</a:t>
            </a:r>
            <a:endParaRPr lang="hu-HU" dirty="0"/>
          </a:p>
          <a:p>
            <a:r>
              <a:rPr lang="hu-HU" dirty="0" err="1"/>
              <a:t>Xlsxwriter</a:t>
            </a:r>
            <a:r>
              <a:rPr lang="hu-HU" dirty="0"/>
              <a:t>: </a:t>
            </a:r>
            <a:r>
              <a:rPr lang="hu-HU" dirty="0">
                <a:hlinkClick r:id="rId3"/>
              </a:rPr>
              <a:t>LINK</a:t>
            </a:r>
            <a:endParaRPr lang="hu-HU" dirty="0"/>
          </a:p>
          <a:p>
            <a:r>
              <a:rPr lang="hu-HU" dirty="0" err="1"/>
              <a:t>Datetime</a:t>
            </a:r>
            <a:r>
              <a:rPr lang="hu-HU" dirty="0"/>
              <a:t>: </a:t>
            </a:r>
            <a:r>
              <a:rPr lang="hu-HU" dirty="0">
                <a:hlinkClick r:id="rId4"/>
              </a:rPr>
              <a:t>LINK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5EC2ED7-7073-BFA2-DE60-7BA1BA77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2C63-5CCA-4E49-8954-5B51B19438B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692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373</Words>
  <Application>Microsoft Office PowerPoint</Application>
  <PresentationFormat>Szélesvásznú</PresentationFormat>
  <Paragraphs>34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Task description</vt:lpstr>
      <vt:lpstr>Title slide</vt:lpstr>
      <vt:lpstr>Table slide– make the table</vt:lpstr>
      <vt:lpstr>Table slide– fill with data</vt:lpstr>
      <vt:lpstr>Picture slide</vt:lpstr>
      <vt:lpstr>Python modul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Kaszab Martin</dc:creator>
  <cp:lastModifiedBy>Dr. Vehovszky Balázs</cp:lastModifiedBy>
  <cp:revision>11</cp:revision>
  <dcterms:created xsi:type="dcterms:W3CDTF">2022-10-20T08:15:57Z</dcterms:created>
  <dcterms:modified xsi:type="dcterms:W3CDTF">2022-10-28T12:54:21Z</dcterms:modified>
</cp:coreProperties>
</file>