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 Python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Name of author: Worker Wanda</a:t>
            </a:r>
          </a:p>
          <a:p>
            <a:r>
              <a:t>Date : 09/11/2022 11:15:46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8000" y="10800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Worker Wanda -09/11/2022 11:15:46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Motor Types table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8000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Worker Wanda -09/11/2022 11:15:46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0000" y="1800000"/>
          <a:ext cx="8640000" cy="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2160000"/>
                <a:gridCol w="2160000"/>
                <a:gridCol w="2160000"/>
              </a:tblGrid>
              <a:tr h="6">
                <a:tc>
                  <a:txBody>
                    <a:bodyPr/>
                    <a:lstStyle/>
                    <a:p>
                      <a:r>
                        <a:t>Motor Types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city</a:t>
                      </a:r>
                    </a:p>
                  </a:txBody>
                  <a:tcPr/>
                </a:tc>
              </a:tr>
              <a:tr h="6">
                <a:tc>
                  <a:txBody>
                    <a:bodyPr/>
                    <a:lstStyle/>
                    <a:p>
                      <a:r>
                        <a:t>Motor_1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t> Audi Hungaria Zrt.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t> Hungary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t> Gyor</a:t>
                      </a:r>
                    </a:p>
                  </a:txBody>
                  <a:tcPr/>
                </a:tc>
              </a:tr>
              <a:tr h="8">
                <a:tc>
                  <a:txBody>
                    <a:bodyPr/>
                    <a:lstStyle/>
                    <a:p>
                      <a:r>
                        <a:t>Motor_2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Audi-v10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8000" y="10800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Worker Wanda -09/11/2022 11:15:46</a:t>
            </a:r>
          </a:p>
        </p:txBody>
      </p:sp>
      <p:pic>
        <p:nvPicPr>
          <p:cNvPr id="4" name="Picture 3" descr="08_Picture-of-an_Audi-v10_engi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0000"/>
            <a:ext cx="5040000" cy="4320000"/>
          </a:xfrm>
          <a:prstGeom prst="rect">
            <a:avLst/>
          </a:prstGeom>
        </p:spPr>
      </p:pic>
      <p:pic>
        <p:nvPicPr>
          <p:cNvPr id="5" name="Picture 4" descr="09_Picture-of-an_Audi-v10_engine-assembl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0" y="1440000"/>
            <a:ext cx="504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Audi-e-motor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8000" y="10800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Worker Wanda -09/11/2022 11:15:46</a:t>
            </a:r>
          </a:p>
        </p:txBody>
      </p:sp>
      <p:pic>
        <p:nvPicPr>
          <p:cNvPr id="4" name="Picture 3" descr="02_Picture-of-an_Audi-e-motor_componen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0000"/>
            <a:ext cx="5040000" cy="4320000"/>
          </a:xfrm>
          <a:prstGeom prst="rect">
            <a:avLst/>
          </a:prstGeom>
        </p:spPr>
      </p:pic>
      <p:pic>
        <p:nvPicPr>
          <p:cNvPr id="5" name="Picture 4" descr="03_Picture-of-an_Audi-e-motor_AH-assemb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0" y="1440000"/>
            <a:ext cx="5040000" cy="432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