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90" r:id="rId2"/>
  </p:sldMasterIdLst>
  <p:notesMasterIdLst>
    <p:notesMasterId r:id="rId25"/>
  </p:notesMasterIdLst>
  <p:sldIdLst>
    <p:sldId id="279" r:id="rId3"/>
    <p:sldId id="259" r:id="rId4"/>
    <p:sldId id="260" r:id="rId5"/>
    <p:sldId id="261" r:id="rId6"/>
    <p:sldId id="262" r:id="rId7"/>
    <p:sldId id="263" r:id="rId8"/>
    <p:sldId id="258"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8"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02">
          <p15:clr>
            <a:srgbClr val="A4A3A4"/>
          </p15:clr>
        </p15:guide>
        <p15:guide id="2" pos="546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1755" autoAdjust="0"/>
  </p:normalViewPr>
  <p:slideViewPr>
    <p:cSldViewPr snapToGrid="0">
      <p:cViewPr varScale="1">
        <p:scale>
          <a:sx n="67" d="100"/>
          <a:sy n="67" d="100"/>
        </p:scale>
        <p:origin x="2100" y="72"/>
      </p:cViewPr>
      <p:guideLst>
        <p:guide orient="horz" pos="902"/>
        <p:guide pos="546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iagrams/_rels/data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hyperlink" Target="http://www.python.org/download/"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B1100F-1D09-4071-AE7A-2FD68C442FFE}"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4DCC8A26-F4F4-407F-87C8-BCB475D16AA4}">
      <dgm:prSet phldrT="[Text]" custT="1"/>
      <dgm:spPr/>
      <dgm:t>
        <a:bodyPr/>
        <a:lstStyle/>
        <a:p>
          <a:r>
            <a:rPr lang="ru-RU" sz="1400" dirty="0" smtClean="0"/>
            <a:t>динамическая типизация</a:t>
          </a:r>
          <a:endParaRPr lang="en-US" sz="1400" dirty="0"/>
        </a:p>
      </dgm:t>
    </dgm:pt>
    <dgm:pt modelId="{815F0D16-311C-44EF-BF6D-BB309F0FF1DE}" type="parTrans" cxnId="{8952BD35-C580-44EF-9871-3D2CD2E3A550}">
      <dgm:prSet/>
      <dgm:spPr/>
      <dgm:t>
        <a:bodyPr/>
        <a:lstStyle/>
        <a:p>
          <a:endParaRPr lang="en-US" sz="1400"/>
        </a:p>
      </dgm:t>
    </dgm:pt>
    <dgm:pt modelId="{5DFF718A-D2EC-40DD-A7DB-D7C2C377D299}" type="sibTrans" cxnId="{8952BD35-C580-44EF-9871-3D2CD2E3A550}">
      <dgm:prSet/>
      <dgm:spPr/>
      <dgm:t>
        <a:bodyPr/>
        <a:lstStyle/>
        <a:p>
          <a:endParaRPr lang="en-US" sz="1400"/>
        </a:p>
      </dgm:t>
    </dgm:pt>
    <dgm:pt modelId="{F3587C14-450A-46FD-B34D-498F002C9114}">
      <dgm:prSet custT="1"/>
      <dgm:spPr/>
      <dgm:t>
        <a:bodyPr/>
        <a:lstStyle/>
        <a:p>
          <a:r>
            <a:rPr lang="ru-RU" sz="1400" dirty="0" smtClean="0"/>
            <a:t>автоматическое управление памятью</a:t>
          </a:r>
          <a:endParaRPr lang="en-US" sz="1400" dirty="0" smtClean="0"/>
        </a:p>
      </dgm:t>
    </dgm:pt>
    <dgm:pt modelId="{5C6AEDBE-B8F0-48E1-A432-E369CFD7140D}" type="parTrans" cxnId="{F53E7CFF-FFD8-4479-A281-6251667CEA35}">
      <dgm:prSet/>
      <dgm:spPr/>
      <dgm:t>
        <a:bodyPr/>
        <a:lstStyle/>
        <a:p>
          <a:endParaRPr lang="en-US" sz="1400"/>
        </a:p>
      </dgm:t>
    </dgm:pt>
    <dgm:pt modelId="{1EC75B26-AC4D-42C6-A928-0889DDAEE07D}" type="sibTrans" cxnId="{F53E7CFF-FFD8-4479-A281-6251667CEA35}">
      <dgm:prSet/>
      <dgm:spPr/>
      <dgm:t>
        <a:bodyPr/>
        <a:lstStyle/>
        <a:p>
          <a:endParaRPr lang="en-US" sz="1400"/>
        </a:p>
      </dgm:t>
    </dgm:pt>
    <dgm:pt modelId="{7013F6D2-8DD1-4CA3-99AD-24A523258D63}">
      <dgm:prSet custT="1"/>
      <dgm:spPr/>
      <dgm:t>
        <a:bodyPr/>
        <a:lstStyle/>
        <a:p>
          <a:r>
            <a:rPr lang="ru-RU" sz="1400" dirty="0" smtClean="0"/>
            <a:t>полная интроспекция</a:t>
          </a:r>
          <a:endParaRPr lang="en-US" sz="1400" dirty="0" smtClean="0"/>
        </a:p>
      </dgm:t>
    </dgm:pt>
    <dgm:pt modelId="{A7226281-5E53-441E-B0DC-47A13C69D968}" type="parTrans" cxnId="{C6977093-FABB-406D-AD3A-81CDE397B3C5}">
      <dgm:prSet/>
      <dgm:spPr/>
      <dgm:t>
        <a:bodyPr/>
        <a:lstStyle/>
        <a:p>
          <a:endParaRPr lang="en-US" sz="1400"/>
        </a:p>
      </dgm:t>
    </dgm:pt>
    <dgm:pt modelId="{31437C22-BCDA-44F6-996F-9D1B8F17120B}" type="sibTrans" cxnId="{C6977093-FABB-406D-AD3A-81CDE397B3C5}">
      <dgm:prSet/>
      <dgm:spPr/>
      <dgm:t>
        <a:bodyPr/>
        <a:lstStyle/>
        <a:p>
          <a:endParaRPr lang="en-US" sz="1400"/>
        </a:p>
      </dgm:t>
    </dgm:pt>
    <dgm:pt modelId="{661BCB45-ED82-4311-85A8-D3FE71124884}">
      <dgm:prSet custT="1"/>
      <dgm:spPr/>
      <dgm:t>
        <a:bodyPr/>
        <a:lstStyle/>
        <a:p>
          <a:r>
            <a:rPr lang="ru-RU" sz="1400" dirty="0" smtClean="0"/>
            <a:t>обработка исключений</a:t>
          </a:r>
          <a:endParaRPr lang="en-US" sz="1400" dirty="0" smtClean="0"/>
        </a:p>
      </dgm:t>
    </dgm:pt>
    <dgm:pt modelId="{C7A365C2-FCF6-4A06-AD61-35CC902930EC}" type="parTrans" cxnId="{B4B2B799-4C32-4041-92CE-051F1001ECCA}">
      <dgm:prSet/>
      <dgm:spPr/>
      <dgm:t>
        <a:bodyPr/>
        <a:lstStyle/>
        <a:p>
          <a:endParaRPr lang="en-US" sz="1400"/>
        </a:p>
      </dgm:t>
    </dgm:pt>
    <dgm:pt modelId="{B4E323BF-4CF7-4B9D-8187-D8D301370D44}" type="sibTrans" cxnId="{B4B2B799-4C32-4041-92CE-051F1001ECCA}">
      <dgm:prSet/>
      <dgm:spPr/>
      <dgm:t>
        <a:bodyPr/>
        <a:lstStyle/>
        <a:p>
          <a:endParaRPr lang="en-US" sz="1400"/>
        </a:p>
      </dgm:t>
    </dgm:pt>
    <dgm:pt modelId="{426CDB2A-F3AD-4C94-8CEB-F86C58EF105C}">
      <dgm:prSet custT="1"/>
      <dgm:spPr/>
      <dgm:t>
        <a:bodyPr/>
        <a:lstStyle/>
        <a:p>
          <a:r>
            <a:rPr lang="ru-RU" sz="1400" dirty="0" smtClean="0"/>
            <a:t>многопоточные вычисления</a:t>
          </a:r>
          <a:endParaRPr lang="en-US" sz="1400" dirty="0"/>
        </a:p>
      </dgm:t>
    </dgm:pt>
    <dgm:pt modelId="{B33AF16A-D159-400B-B6C3-C09E64D8CE6A}" type="parTrans" cxnId="{4BE95BB1-8126-4F0C-A5D5-7D51276BDFD0}">
      <dgm:prSet/>
      <dgm:spPr/>
      <dgm:t>
        <a:bodyPr/>
        <a:lstStyle/>
        <a:p>
          <a:endParaRPr lang="en-US" sz="1400"/>
        </a:p>
      </dgm:t>
    </dgm:pt>
    <dgm:pt modelId="{B30B9EC1-70D0-4B8D-9C6D-B782412F416D}" type="sibTrans" cxnId="{4BE95BB1-8126-4F0C-A5D5-7D51276BDFD0}">
      <dgm:prSet/>
      <dgm:spPr/>
      <dgm:t>
        <a:bodyPr/>
        <a:lstStyle/>
        <a:p>
          <a:endParaRPr lang="en-US" sz="1400"/>
        </a:p>
      </dgm:t>
    </dgm:pt>
    <dgm:pt modelId="{174C4BD5-5967-4AA8-B27D-254221ABBCBA}">
      <dgm:prSet custT="1"/>
      <dgm:spPr/>
      <dgm:t>
        <a:bodyPr/>
        <a:lstStyle/>
        <a:p>
          <a:r>
            <a:rPr lang="ru-RU" sz="1400" dirty="0" smtClean="0"/>
            <a:t>высокоуровневые структуры данных</a:t>
          </a:r>
          <a:endParaRPr lang="en-US" sz="1400" dirty="0"/>
        </a:p>
      </dgm:t>
    </dgm:pt>
    <dgm:pt modelId="{05E649DB-6A33-41AB-9125-9DA4059ADE2C}" type="parTrans" cxnId="{918EA583-5BDB-47A3-9B9A-EDDC762F0BEE}">
      <dgm:prSet/>
      <dgm:spPr/>
      <dgm:t>
        <a:bodyPr/>
        <a:lstStyle/>
        <a:p>
          <a:endParaRPr lang="en-US"/>
        </a:p>
      </dgm:t>
    </dgm:pt>
    <dgm:pt modelId="{072F76F9-6055-45D4-9B0A-D76BDD56430A}" type="sibTrans" cxnId="{918EA583-5BDB-47A3-9B9A-EDDC762F0BEE}">
      <dgm:prSet/>
      <dgm:spPr/>
      <dgm:t>
        <a:bodyPr/>
        <a:lstStyle/>
        <a:p>
          <a:endParaRPr lang="en-US"/>
        </a:p>
      </dgm:t>
    </dgm:pt>
    <dgm:pt modelId="{20736107-3733-43D7-ADFE-9F186B4BEE77}" type="pres">
      <dgm:prSet presAssocID="{F5B1100F-1D09-4071-AE7A-2FD68C442FFE}" presName="cycle" presStyleCnt="0">
        <dgm:presLayoutVars>
          <dgm:dir/>
          <dgm:resizeHandles val="exact"/>
        </dgm:presLayoutVars>
      </dgm:prSet>
      <dgm:spPr/>
      <dgm:t>
        <a:bodyPr/>
        <a:lstStyle/>
        <a:p>
          <a:endParaRPr lang="en-US"/>
        </a:p>
      </dgm:t>
    </dgm:pt>
    <dgm:pt modelId="{D650698C-FF98-49B8-9B00-3BF60DC6554C}" type="pres">
      <dgm:prSet presAssocID="{4DCC8A26-F4F4-407F-87C8-BCB475D16AA4}" presName="node" presStyleLbl="node1" presStyleIdx="0" presStyleCnt="6" custScaleX="122785">
        <dgm:presLayoutVars>
          <dgm:bulletEnabled val="1"/>
        </dgm:presLayoutVars>
      </dgm:prSet>
      <dgm:spPr/>
      <dgm:t>
        <a:bodyPr/>
        <a:lstStyle/>
        <a:p>
          <a:endParaRPr lang="en-US"/>
        </a:p>
      </dgm:t>
    </dgm:pt>
    <dgm:pt modelId="{3C5D5F5F-568D-407F-AA2F-78877C1778E4}" type="pres">
      <dgm:prSet presAssocID="{4DCC8A26-F4F4-407F-87C8-BCB475D16AA4}" presName="spNode" presStyleCnt="0"/>
      <dgm:spPr/>
    </dgm:pt>
    <dgm:pt modelId="{ABD1E501-89BC-4FC4-B19C-8426F5233F89}" type="pres">
      <dgm:prSet presAssocID="{5DFF718A-D2EC-40DD-A7DB-D7C2C377D299}" presName="sibTrans" presStyleLbl="sibTrans1D1" presStyleIdx="0" presStyleCnt="6"/>
      <dgm:spPr/>
      <dgm:t>
        <a:bodyPr/>
        <a:lstStyle/>
        <a:p>
          <a:endParaRPr lang="en-US"/>
        </a:p>
      </dgm:t>
    </dgm:pt>
    <dgm:pt modelId="{0A1ACA59-44FE-4C7C-BD7A-C8E74DB0A478}" type="pres">
      <dgm:prSet presAssocID="{F3587C14-450A-46FD-B34D-498F002C9114}" presName="node" presStyleLbl="node1" presStyleIdx="1" presStyleCnt="6" custScaleX="122785">
        <dgm:presLayoutVars>
          <dgm:bulletEnabled val="1"/>
        </dgm:presLayoutVars>
      </dgm:prSet>
      <dgm:spPr/>
      <dgm:t>
        <a:bodyPr/>
        <a:lstStyle/>
        <a:p>
          <a:endParaRPr lang="en-US"/>
        </a:p>
      </dgm:t>
    </dgm:pt>
    <dgm:pt modelId="{7018559B-2532-42B6-B52B-DA1EC764A1DA}" type="pres">
      <dgm:prSet presAssocID="{F3587C14-450A-46FD-B34D-498F002C9114}" presName="spNode" presStyleCnt="0"/>
      <dgm:spPr/>
    </dgm:pt>
    <dgm:pt modelId="{444B221B-C025-406D-A46A-C46E184B926F}" type="pres">
      <dgm:prSet presAssocID="{1EC75B26-AC4D-42C6-A928-0889DDAEE07D}" presName="sibTrans" presStyleLbl="sibTrans1D1" presStyleIdx="1" presStyleCnt="6"/>
      <dgm:spPr/>
      <dgm:t>
        <a:bodyPr/>
        <a:lstStyle/>
        <a:p>
          <a:endParaRPr lang="en-US"/>
        </a:p>
      </dgm:t>
    </dgm:pt>
    <dgm:pt modelId="{97464B8B-8CD0-42B8-B590-BD03DB708272}" type="pres">
      <dgm:prSet presAssocID="{7013F6D2-8DD1-4CA3-99AD-24A523258D63}" presName="node" presStyleLbl="node1" presStyleIdx="2" presStyleCnt="6" custScaleX="122785">
        <dgm:presLayoutVars>
          <dgm:bulletEnabled val="1"/>
        </dgm:presLayoutVars>
      </dgm:prSet>
      <dgm:spPr/>
      <dgm:t>
        <a:bodyPr/>
        <a:lstStyle/>
        <a:p>
          <a:endParaRPr lang="en-US"/>
        </a:p>
      </dgm:t>
    </dgm:pt>
    <dgm:pt modelId="{BB6AB625-F37B-40C4-95F9-4C35DC4C029B}" type="pres">
      <dgm:prSet presAssocID="{7013F6D2-8DD1-4CA3-99AD-24A523258D63}" presName="spNode" presStyleCnt="0"/>
      <dgm:spPr/>
    </dgm:pt>
    <dgm:pt modelId="{18404CE9-E2C8-4290-8E21-25C841370DAA}" type="pres">
      <dgm:prSet presAssocID="{31437C22-BCDA-44F6-996F-9D1B8F17120B}" presName="sibTrans" presStyleLbl="sibTrans1D1" presStyleIdx="2" presStyleCnt="6"/>
      <dgm:spPr/>
      <dgm:t>
        <a:bodyPr/>
        <a:lstStyle/>
        <a:p>
          <a:endParaRPr lang="en-US"/>
        </a:p>
      </dgm:t>
    </dgm:pt>
    <dgm:pt modelId="{30C2DB78-6636-4DB4-8BC2-5EA6B11047B7}" type="pres">
      <dgm:prSet presAssocID="{661BCB45-ED82-4311-85A8-D3FE71124884}" presName="node" presStyleLbl="node1" presStyleIdx="3" presStyleCnt="6" custScaleX="122785">
        <dgm:presLayoutVars>
          <dgm:bulletEnabled val="1"/>
        </dgm:presLayoutVars>
      </dgm:prSet>
      <dgm:spPr/>
      <dgm:t>
        <a:bodyPr/>
        <a:lstStyle/>
        <a:p>
          <a:endParaRPr lang="en-US"/>
        </a:p>
      </dgm:t>
    </dgm:pt>
    <dgm:pt modelId="{6FA0F169-F545-48F7-879B-4CEDE21444BA}" type="pres">
      <dgm:prSet presAssocID="{661BCB45-ED82-4311-85A8-D3FE71124884}" presName="spNode" presStyleCnt="0"/>
      <dgm:spPr/>
    </dgm:pt>
    <dgm:pt modelId="{B0078E2D-1E2A-47EC-BC17-6DA34E6EBD38}" type="pres">
      <dgm:prSet presAssocID="{B4E323BF-4CF7-4B9D-8187-D8D301370D44}" presName="sibTrans" presStyleLbl="sibTrans1D1" presStyleIdx="3" presStyleCnt="6"/>
      <dgm:spPr/>
      <dgm:t>
        <a:bodyPr/>
        <a:lstStyle/>
        <a:p>
          <a:endParaRPr lang="en-US"/>
        </a:p>
      </dgm:t>
    </dgm:pt>
    <dgm:pt modelId="{8509B40D-C174-41E2-8F16-C4A754C6F831}" type="pres">
      <dgm:prSet presAssocID="{426CDB2A-F3AD-4C94-8CEB-F86C58EF105C}" presName="node" presStyleLbl="node1" presStyleIdx="4" presStyleCnt="6" custScaleX="122785">
        <dgm:presLayoutVars>
          <dgm:bulletEnabled val="1"/>
        </dgm:presLayoutVars>
      </dgm:prSet>
      <dgm:spPr/>
      <dgm:t>
        <a:bodyPr/>
        <a:lstStyle/>
        <a:p>
          <a:endParaRPr lang="en-US"/>
        </a:p>
      </dgm:t>
    </dgm:pt>
    <dgm:pt modelId="{ED776F5A-9C43-4A5B-90CB-664EDB720449}" type="pres">
      <dgm:prSet presAssocID="{426CDB2A-F3AD-4C94-8CEB-F86C58EF105C}" presName="spNode" presStyleCnt="0"/>
      <dgm:spPr/>
    </dgm:pt>
    <dgm:pt modelId="{9A0456EB-B76C-43AA-9CBC-EAFC3F2B8947}" type="pres">
      <dgm:prSet presAssocID="{B30B9EC1-70D0-4B8D-9C6D-B782412F416D}" presName="sibTrans" presStyleLbl="sibTrans1D1" presStyleIdx="4" presStyleCnt="6"/>
      <dgm:spPr/>
      <dgm:t>
        <a:bodyPr/>
        <a:lstStyle/>
        <a:p>
          <a:endParaRPr lang="en-US"/>
        </a:p>
      </dgm:t>
    </dgm:pt>
    <dgm:pt modelId="{08D848E0-5F8D-4130-B342-2799BC404787}" type="pres">
      <dgm:prSet presAssocID="{174C4BD5-5967-4AA8-B27D-254221ABBCBA}" presName="node" presStyleLbl="node1" presStyleIdx="5" presStyleCnt="6" custScaleX="122785">
        <dgm:presLayoutVars>
          <dgm:bulletEnabled val="1"/>
        </dgm:presLayoutVars>
      </dgm:prSet>
      <dgm:spPr/>
      <dgm:t>
        <a:bodyPr/>
        <a:lstStyle/>
        <a:p>
          <a:endParaRPr lang="en-US"/>
        </a:p>
      </dgm:t>
    </dgm:pt>
    <dgm:pt modelId="{8CE6C707-849E-4147-B9DC-FD69A226DF96}" type="pres">
      <dgm:prSet presAssocID="{174C4BD5-5967-4AA8-B27D-254221ABBCBA}" presName="spNode" presStyleCnt="0"/>
      <dgm:spPr/>
    </dgm:pt>
    <dgm:pt modelId="{0FAAD817-EA04-42D9-97AE-6CBFC05BE601}" type="pres">
      <dgm:prSet presAssocID="{072F76F9-6055-45D4-9B0A-D76BDD56430A}" presName="sibTrans" presStyleLbl="sibTrans1D1" presStyleIdx="5" presStyleCnt="6"/>
      <dgm:spPr/>
      <dgm:t>
        <a:bodyPr/>
        <a:lstStyle/>
        <a:p>
          <a:endParaRPr lang="en-US"/>
        </a:p>
      </dgm:t>
    </dgm:pt>
  </dgm:ptLst>
  <dgm:cxnLst>
    <dgm:cxn modelId="{99411EA8-A47A-4A56-91A1-6454B430F306}" type="presOf" srcId="{F5B1100F-1D09-4071-AE7A-2FD68C442FFE}" destId="{20736107-3733-43D7-ADFE-9F186B4BEE77}" srcOrd="0" destOrd="0" presId="urn:microsoft.com/office/officeart/2005/8/layout/cycle6"/>
    <dgm:cxn modelId="{313FDC70-8B9C-42DA-93A2-0CB8E8862439}" type="presOf" srcId="{661BCB45-ED82-4311-85A8-D3FE71124884}" destId="{30C2DB78-6636-4DB4-8BC2-5EA6B11047B7}" srcOrd="0" destOrd="0" presId="urn:microsoft.com/office/officeart/2005/8/layout/cycle6"/>
    <dgm:cxn modelId="{B4B2B799-4C32-4041-92CE-051F1001ECCA}" srcId="{F5B1100F-1D09-4071-AE7A-2FD68C442FFE}" destId="{661BCB45-ED82-4311-85A8-D3FE71124884}" srcOrd="3" destOrd="0" parTransId="{C7A365C2-FCF6-4A06-AD61-35CC902930EC}" sibTransId="{B4E323BF-4CF7-4B9D-8187-D8D301370D44}"/>
    <dgm:cxn modelId="{52CA7FED-7B92-435C-9A6B-4D145ACD7DA2}" type="presOf" srcId="{174C4BD5-5967-4AA8-B27D-254221ABBCBA}" destId="{08D848E0-5F8D-4130-B342-2799BC404787}" srcOrd="0" destOrd="0" presId="urn:microsoft.com/office/officeart/2005/8/layout/cycle6"/>
    <dgm:cxn modelId="{CDF4C39E-CAA1-4745-9EF2-0949A281A176}" type="presOf" srcId="{5DFF718A-D2EC-40DD-A7DB-D7C2C377D299}" destId="{ABD1E501-89BC-4FC4-B19C-8426F5233F89}" srcOrd="0" destOrd="0" presId="urn:microsoft.com/office/officeart/2005/8/layout/cycle6"/>
    <dgm:cxn modelId="{069A547F-92C9-490F-A06B-A2B766E4774C}" type="presOf" srcId="{B4E323BF-4CF7-4B9D-8187-D8D301370D44}" destId="{B0078E2D-1E2A-47EC-BC17-6DA34E6EBD38}" srcOrd="0" destOrd="0" presId="urn:microsoft.com/office/officeart/2005/8/layout/cycle6"/>
    <dgm:cxn modelId="{F53E7CFF-FFD8-4479-A281-6251667CEA35}" srcId="{F5B1100F-1D09-4071-AE7A-2FD68C442FFE}" destId="{F3587C14-450A-46FD-B34D-498F002C9114}" srcOrd="1" destOrd="0" parTransId="{5C6AEDBE-B8F0-48E1-A432-E369CFD7140D}" sibTransId="{1EC75B26-AC4D-42C6-A928-0889DDAEE07D}"/>
    <dgm:cxn modelId="{C6977093-FABB-406D-AD3A-81CDE397B3C5}" srcId="{F5B1100F-1D09-4071-AE7A-2FD68C442FFE}" destId="{7013F6D2-8DD1-4CA3-99AD-24A523258D63}" srcOrd="2" destOrd="0" parTransId="{A7226281-5E53-441E-B0DC-47A13C69D968}" sibTransId="{31437C22-BCDA-44F6-996F-9D1B8F17120B}"/>
    <dgm:cxn modelId="{619D0530-DA1E-4D76-A1A2-1DCC7D226A20}" type="presOf" srcId="{1EC75B26-AC4D-42C6-A928-0889DDAEE07D}" destId="{444B221B-C025-406D-A46A-C46E184B926F}" srcOrd="0" destOrd="0" presId="urn:microsoft.com/office/officeart/2005/8/layout/cycle6"/>
    <dgm:cxn modelId="{0CEBA643-35AD-4DD1-BF0A-AE87FEFDC868}" type="presOf" srcId="{31437C22-BCDA-44F6-996F-9D1B8F17120B}" destId="{18404CE9-E2C8-4290-8E21-25C841370DAA}" srcOrd="0" destOrd="0" presId="urn:microsoft.com/office/officeart/2005/8/layout/cycle6"/>
    <dgm:cxn modelId="{8952BD35-C580-44EF-9871-3D2CD2E3A550}" srcId="{F5B1100F-1D09-4071-AE7A-2FD68C442FFE}" destId="{4DCC8A26-F4F4-407F-87C8-BCB475D16AA4}" srcOrd="0" destOrd="0" parTransId="{815F0D16-311C-44EF-BF6D-BB309F0FF1DE}" sibTransId="{5DFF718A-D2EC-40DD-A7DB-D7C2C377D299}"/>
    <dgm:cxn modelId="{4BE95BB1-8126-4F0C-A5D5-7D51276BDFD0}" srcId="{F5B1100F-1D09-4071-AE7A-2FD68C442FFE}" destId="{426CDB2A-F3AD-4C94-8CEB-F86C58EF105C}" srcOrd="4" destOrd="0" parTransId="{B33AF16A-D159-400B-B6C3-C09E64D8CE6A}" sibTransId="{B30B9EC1-70D0-4B8D-9C6D-B782412F416D}"/>
    <dgm:cxn modelId="{918EA583-5BDB-47A3-9B9A-EDDC762F0BEE}" srcId="{F5B1100F-1D09-4071-AE7A-2FD68C442FFE}" destId="{174C4BD5-5967-4AA8-B27D-254221ABBCBA}" srcOrd="5" destOrd="0" parTransId="{05E649DB-6A33-41AB-9125-9DA4059ADE2C}" sibTransId="{072F76F9-6055-45D4-9B0A-D76BDD56430A}"/>
    <dgm:cxn modelId="{11191C23-2F06-4199-A5E7-E6F6CA2BE0FD}" type="presOf" srcId="{4DCC8A26-F4F4-407F-87C8-BCB475D16AA4}" destId="{D650698C-FF98-49B8-9B00-3BF60DC6554C}" srcOrd="0" destOrd="0" presId="urn:microsoft.com/office/officeart/2005/8/layout/cycle6"/>
    <dgm:cxn modelId="{7E4BCA71-177C-4472-96F9-685265C5E7DB}" type="presOf" srcId="{B30B9EC1-70D0-4B8D-9C6D-B782412F416D}" destId="{9A0456EB-B76C-43AA-9CBC-EAFC3F2B8947}" srcOrd="0" destOrd="0" presId="urn:microsoft.com/office/officeart/2005/8/layout/cycle6"/>
    <dgm:cxn modelId="{73EFB209-D500-4671-AFC6-AE602A52F7C6}" type="presOf" srcId="{F3587C14-450A-46FD-B34D-498F002C9114}" destId="{0A1ACA59-44FE-4C7C-BD7A-C8E74DB0A478}" srcOrd="0" destOrd="0" presId="urn:microsoft.com/office/officeart/2005/8/layout/cycle6"/>
    <dgm:cxn modelId="{439ECE88-449F-4FCC-B1CE-0E0A5058000C}" type="presOf" srcId="{426CDB2A-F3AD-4C94-8CEB-F86C58EF105C}" destId="{8509B40D-C174-41E2-8F16-C4A754C6F831}" srcOrd="0" destOrd="0" presId="urn:microsoft.com/office/officeart/2005/8/layout/cycle6"/>
    <dgm:cxn modelId="{D6613483-2B7F-4C24-81CA-FAC5E7317D14}" type="presOf" srcId="{072F76F9-6055-45D4-9B0A-D76BDD56430A}" destId="{0FAAD817-EA04-42D9-97AE-6CBFC05BE601}" srcOrd="0" destOrd="0" presId="urn:microsoft.com/office/officeart/2005/8/layout/cycle6"/>
    <dgm:cxn modelId="{8A2E06C4-CCCC-4142-88E3-1A01C8F547CE}" type="presOf" srcId="{7013F6D2-8DD1-4CA3-99AD-24A523258D63}" destId="{97464B8B-8CD0-42B8-B590-BD03DB708272}" srcOrd="0" destOrd="0" presId="urn:microsoft.com/office/officeart/2005/8/layout/cycle6"/>
    <dgm:cxn modelId="{5B8E164F-40B0-4426-B12A-7FF882E87679}" type="presParOf" srcId="{20736107-3733-43D7-ADFE-9F186B4BEE77}" destId="{D650698C-FF98-49B8-9B00-3BF60DC6554C}" srcOrd="0" destOrd="0" presId="urn:microsoft.com/office/officeart/2005/8/layout/cycle6"/>
    <dgm:cxn modelId="{35B0EFC4-7BFA-4611-9B10-F99A6944B5E4}" type="presParOf" srcId="{20736107-3733-43D7-ADFE-9F186B4BEE77}" destId="{3C5D5F5F-568D-407F-AA2F-78877C1778E4}" srcOrd="1" destOrd="0" presId="urn:microsoft.com/office/officeart/2005/8/layout/cycle6"/>
    <dgm:cxn modelId="{C31A1E88-0E04-40EC-B9C8-EC78597E8EF6}" type="presParOf" srcId="{20736107-3733-43D7-ADFE-9F186B4BEE77}" destId="{ABD1E501-89BC-4FC4-B19C-8426F5233F89}" srcOrd="2" destOrd="0" presId="urn:microsoft.com/office/officeart/2005/8/layout/cycle6"/>
    <dgm:cxn modelId="{C1849CC6-9DDC-4C38-8747-8C3355ED951E}" type="presParOf" srcId="{20736107-3733-43D7-ADFE-9F186B4BEE77}" destId="{0A1ACA59-44FE-4C7C-BD7A-C8E74DB0A478}" srcOrd="3" destOrd="0" presId="urn:microsoft.com/office/officeart/2005/8/layout/cycle6"/>
    <dgm:cxn modelId="{49E85C49-AFEA-4D58-8153-2BA8C20EAAF2}" type="presParOf" srcId="{20736107-3733-43D7-ADFE-9F186B4BEE77}" destId="{7018559B-2532-42B6-B52B-DA1EC764A1DA}" srcOrd="4" destOrd="0" presId="urn:microsoft.com/office/officeart/2005/8/layout/cycle6"/>
    <dgm:cxn modelId="{98FE7224-22D4-4A85-BDA9-E5CE092437C9}" type="presParOf" srcId="{20736107-3733-43D7-ADFE-9F186B4BEE77}" destId="{444B221B-C025-406D-A46A-C46E184B926F}" srcOrd="5" destOrd="0" presId="urn:microsoft.com/office/officeart/2005/8/layout/cycle6"/>
    <dgm:cxn modelId="{A55722A2-89C1-4365-BC82-784D475E3AC6}" type="presParOf" srcId="{20736107-3733-43D7-ADFE-9F186B4BEE77}" destId="{97464B8B-8CD0-42B8-B590-BD03DB708272}" srcOrd="6" destOrd="0" presId="urn:microsoft.com/office/officeart/2005/8/layout/cycle6"/>
    <dgm:cxn modelId="{CBC343FC-6C95-4D15-B3C0-21942BF7C4A6}" type="presParOf" srcId="{20736107-3733-43D7-ADFE-9F186B4BEE77}" destId="{BB6AB625-F37B-40C4-95F9-4C35DC4C029B}" srcOrd="7" destOrd="0" presId="urn:microsoft.com/office/officeart/2005/8/layout/cycle6"/>
    <dgm:cxn modelId="{411BD98A-05B2-4407-B6A2-9B7C88893F48}" type="presParOf" srcId="{20736107-3733-43D7-ADFE-9F186B4BEE77}" destId="{18404CE9-E2C8-4290-8E21-25C841370DAA}" srcOrd="8" destOrd="0" presId="urn:microsoft.com/office/officeart/2005/8/layout/cycle6"/>
    <dgm:cxn modelId="{5C4E2DBE-FAA1-4261-9709-859F5C00692A}" type="presParOf" srcId="{20736107-3733-43D7-ADFE-9F186B4BEE77}" destId="{30C2DB78-6636-4DB4-8BC2-5EA6B11047B7}" srcOrd="9" destOrd="0" presId="urn:microsoft.com/office/officeart/2005/8/layout/cycle6"/>
    <dgm:cxn modelId="{03FA2432-7B8F-4600-88CC-4B3B3A601371}" type="presParOf" srcId="{20736107-3733-43D7-ADFE-9F186B4BEE77}" destId="{6FA0F169-F545-48F7-879B-4CEDE21444BA}" srcOrd="10" destOrd="0" presId="urn:microsoft.com/office/officeart/2005/8/layout/cycle6"/>
    <dgm:cxn modelId="{C0A4C0BE-F19A-4703-B48E-C0A5592C2CA9}" type="presParOf" srcId="{20736107-3733-43D7-ADFE-9F186B4BEE77}" destId="{B0078E2D-1E2A-47EC-BC17-6DA34E6EBD38}" srcOrd="11" destOrd="0" presId="urn:microsoft.com/office/officeart/2005/8/layout/cycle6"/>
    <dgm:cxn modelId="{EB7B6CF1-8B26-4E90-B927-A28043F09BC2}" type="presParOf" srcId="{20736107-3733-43D7-ADFE-9F186B4BEE77}" destId="{8509B40D-C174-41E2-8F16-C4A754C6F831}" srcOrd="12" destOrd="0" presId="urn:microsoft.com/office/officeart/2005/8/layout/cycle6"/>
    <dgm:cxn modelId="{D902577B-82AA-43B7-B907-C56BBD63B4FE}" type="presParOf" srcId="{20736107-3733-43D7-ADFE-9F186B4BEE77}" destId="{ED776F5A-9C43-4A5B-90CB-664EDB720449}" srcOrd="13" destOrd="0" presId="urn:microsoft.com/office/officeart/2005/8/layout/cycle6"/>
    <dgm:cxn modelId="{A7DCFF7C-443C-47B5-8F4F-86990C918D75}" type="presParOf" srcId="{20736107-3733-43D7-ADFE-9F186B4BEE77}" destId="{9A0456EB-B76C-43AA-9CBC-EAFC3F2B8947}" srcOrd="14" destOrd="0" presId="urn:microsoft.com/office/officeart/2005/8/layout/cycle6"/>
    <dgm:cxn modelId="{5ED35EA9-878D-413E-ACA2-504E90D80A3D}" type="presParOf" srcId="{20736107-3733-43D7-ADFE-9F186B4BEE77}" destId="{08D848E0-5F8D-4130-B342-2799BC404787}" srcOrd="15" destOrd="0" presId="urn:microsoft.com/office/officeart/2005/8/layout/cycle6"/>
    <dgm:cxn modelId="{ACF9FE77-53BD-493D-BCFF-FCEA04983292}" type="presParOf" srcId="{20736107-3733-43D7-ADFE-9F186B4BEE77}" destId="{8CE6C707-849E-4147-B9DC-FD69A226DF96}" srcOrd="16" destOrd="0" presId="urn:microsoft.com/office/officeart/2005/8/layout/cycle6"/>
    <dgm:cxn modelId="{A94048FD-C3F4-4067-95D2-785188F3ADC4}" type="presParOf" srcId="{20736107-3733-43D7-ADFE-9F186B4BEE77}" destId="{0FAAD817-EA04-42D9-97AE-6CBFC05BE601}" srcOrd="17"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31E41F-23C2-4565-BAE6-7EF91A25CDBD}"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4E746285-3B4D-4995-B8F3-4F4FE855AC21}">
      <dgm:prSet phldrT="[Text]"/>
      <dgm:spPr/>
      <dgm:t>
        <a:bodyPr/>
        <a:lstStyle/>
        <a:p>
          <a:r>
            <a:rPr lang="ru-RU" dirty="0" smtClean="0"/>
            <a:t>Интерпретируемый</a:t>
          </a:r>
          <a:endParaRPr lang="en-US" dirty="0"/>
        </a:p>
      </dgm:t>
    </dgm:pt>
    <dgm:pt modelId="{86240388-3CB3-4238-8383-00E1D4FEC031}" type="parTrans" cxnId="{8FE29C95-9723-4786-BB45-6D53E05B2F48}">
      <dgm:prSet/>
      <dgm:spPr/>
      <dgm:t>
        <a:bodyPr/>
        <a:lstStyle/>
        <a:p>
          <a:endParaRPr lang="en-US"/>
        </a:p>
      </dgm:t>
    </dgm:pt>
    <dgm:pt modelId="{0864FA26-D40A-4888-BB35-C6C32759D453}" type="sibTrans" cxnId="{8FE29C95-9723-4786-BB45-6D53E05B2F48}">
      <dgm:prSet/>
      <dgm:spPr/>
      <dgm:t>
        <a:bodyPr/>
        <a:lstStyle/>
        <a:p>
          <a:endParaRPr lang="en-US"/>
        </a:p>
      </dgm:t>
    </dgm:pt>
    <dgm:pt modelId="{60FD3BA9-7726-4BB2-B885-4D05C840B99D}">
      <dgm:prSet phldrT="[Text]"/>
      <dgm:spPr/>
      <dgm:t>
        <a:bodyPr/>
        <a:lstStyle/>
        <a:p>
          <a:r>
            <a:rPr lang="ru-RU" dirty="0" smtClean="0"/>
            <a:t>Интерактивный</a:t>
          </a:r>
          <a:endParaRPr lang="en-US" dirty="0"/>
        </a:p>
      </dgm:t>
    </dgm:pt>
    <dgm:pt modelId="{728F242B-166B-44A6-A5A9-CA83F69EB2DA}" type="parTrans" cxnId="{4BF126ED-9FE2-4BB7-A1F6-58C4029FBE59}">
      <dgm:prSet/>
      <dgm:spPr/>
      <dgm:t>
        <a:bodyPr/>
        <a:lstStyle/>
        <a:p>
          <a:endParaRPr lang="en-US"/>
        </a:p>
      </dgm:t>
    </dgm:pt>
    <dgm:pt modelId="{175DBE1A-49C4-436F-BBDF-35E98A5B7F54}" type="sibTrans" cxnId="{4BF126ED-9FE2-4BB7-A1F6-58C4029FBE59}">
      <dgm:prSet/>
      <dgm:spPr/>
      <dgm:t>
        <a:bodyPr/>
        <a:lstStyle/>
        <a:p>
          <a:endParaRPr lang="en-US"/>
        </a:p>
      </dgm:t>
    </dgm:pt>
    <dgm:pt modelId="{B8532761-96DF-4C83-86A4-435CD0CA56A0}">
      <dgm:prSet phldrT="[Text]"/>
      <dgm:spPr/>
      <dgm:t>
        <a:bodyPr/>
        <a:lstStyle/>
        <a:p>
          <a:r>
            <a:rPr lang="ru-RU" dirty="0" smtClean="0"/>
            <a:t>Объектно-ориентированный</a:t>
          </a:r>
          <a:endParaRPr lang="en-US" dirty="0"/>
        </a:p>
      </dgm:t>
    </dgm:pt>
    <dgm:pt modelId="{CB8A45C5-675B-42B4-8F03-89541C97A706}" type="parTrans" cxnId="{FCF225CB-7CA9-4405-93D0-503E3CE46800}">
      <dgm:prSet/>
      <dgm:spPr/>
      <dgm:t>
        <a:bodyPr/>
        <a:lstStyle/>
        <a:p>
          <a:endParaRPr lang="en-US"/>
        </a:p>
      </dgm:t>
    </dgm:pt>
    <dgm:pt modelId="{5EC51C06-73A3-4973-8B02-326DF0CBA2CF}" type="sibTrans" cxnId="{FCF225CB-7CA9-4405-93D0-503E3CE46800}">
      <dgm:prSet/>
      <dgm:spPr/>
      <dgm:t>
        <a:bodyPr/>
        <a:lstStyle/>
        <a:p>
          <a:endParaRPr lang="en-US"/>
        </a:p>
      </dgm:t>
    </dgm:pt>
    <dgm:pt modelId="{E1C94C28-91BD-4BC6-831C-2247E8CF2DC3}">
      <dgm:prSet phldrT="[Text]"/>
      <dgm:spPr/>
      <dgm:t>
        <a:bodyPr/>
        <a:lstStyle/>
        <a:p>
          <a:r>
            <a:rPr lang="ru-RU" dirty="0" err="1" smtClean="0"/>
            <a:t>Портируемый</a:t>
          </a:r>
          <a:endParaRPr lang="en-US" dirty="0"/>
        </a:p>
      </dgm:t>
    </dgm:pt>
    <dgm:pt modelId="{68B84D48-1049-422E-A21C-1CB820643CF3}" type="parTrans" cxnId="{CAD4CEB8-6B43-4B3A-8715-E071144691E0}">
      <dgm:prSet/>
      <dgm:spPr/>
      <dgm:t>
        <a:bodyPr/>
        <a:lstStyle/>
        <a:p>
          <a:endParaRPr lang="en-US"/>
        </a:p>
      </dgm:t>
    </dgm:pt>
    <dgm:pt modelId="{867B233C-75C1-4FC6-8BCE-06C3FF85DB85}" type="sibTrans" cxnId="{CAD4CEB8-6B43-4B3A-8715-E071144691E0}">
      <dgm:prSet/>
      <dgm:spPr/>
      <dgm:t>
        <a:bodyPr/>
        <a:lstStyle/>
        <a:p>
          <a:endParaRPr lang="en-US"/>
        </a:p>
      </dgm:t>
    </dgm:pt>
    <dgm:pt modelId="{301EF677-01C3-45ED-84FC-0782EE278A1F}">
      <dgm:prSet phldrT="[Text]"/>
      <dgm:spPr/>
      <dgm:t>
        <a:bodyPr/>
        <a:lstStyle/>
        <a:p>
          <a:r>
            <a:rPr lang="ru-RU" dirty="0" smtClean="0"/>
            <a:t>Расширяемый</a:t>
          </a:r>
          <a:endParaRPr lang="en-US" dirty="0"/>
        </a:p>
      </dgm:t>
    </dgm:pt>
    <dgm:pt modelId="{23AA8144-2353-4406-96A0-DCFECAD28DC1}" type="parTrans" cxnId="{76887F9D-1244-4BCE-869C-4F55122E41F8}">
      <dgm:prSet/>
      <dgm:spPr/>
      <dgm:t>
        <a:bodyPr/>
        <a:lstStyle/>
        <a:p>
          <a:endParaRPr lang="en-US"/>
        </a:p>
      </dgm:t>
    </dgm:pt>
    <dgm:pt modelId="{3E45856A-D42C-40BC-A878-D8ACE3978E37}" type="sibTrans" cxnId="{76887F9D-1244-4BCE-869C-4F55122E41F8}">
      <dgm:prSet/>
      <dgm:spPr/>
      <dgm:t>
        <a:bodyPr/>
        <a:lstStyle/>
        <a:p>
          <a:endParaRPr lang="en-US"/>
        </a:p>
      </dgm:t>
    </dgm:pt>
    <dgm:pt modelId="{AACCC431-FFBC-4C7E-9549-18E558AAAF8F}" type="pres">
      <dgm:prSet presAssocID="{C931E41F-23C2-4565-BAE6-7EF91A25CDBD}" presName="Name0" presStyleCnt="0">
        <dgm:presLayoutVars>
          <dgm:chMax val="7"/>
          <dgm:chPref val="7"/>
          <dgm:dir/>
        </dgm:presLayoutVars>
      </dgm:prSet>
      <dgm:spPr/>
      <dgm:t>
        <a:bodyPr/>
        <a:lstStyle/>
        <a:p>
          <a:endParaRPr lang="en-US"/>
        </a:p>
      </dgm:t>
    </dgm:pt>
    <dgm:pt modelId="{45BFC58B-223C-44A6-A742-6DE9F4C8DAA1}" type="pres">
      <dgm:prSet presAssocID="{C931E41F-23C2-4565-BAE6-7EF91A25CDBD}" presName="Name1" presStyleCnt="0"/>
      <dgm:spPr/>
    </dgm:pt>
    <dgm:pt modelId="{850947BA-9479-46D8-9DD9-A6DBFD3961EE}" type="pres">
      <dgm:prSet presAssocID="{C931E41F-23C2-4565-BAE6-7EF91A25CDBD}" presName="cycle" presStyleCnt="0"/>
      <dgm:spPr/>
    </dgm:pt>
    <dgm:pt modelId="{B585C9F8-4084-4CC8-8BED-8401C9F8F8C2}" type="pres">
      <dgm:prSet presAssocID="{C931E41F-23C2-4565-BAE6-7EF91A25CDBD}" presName="srcNode" presStyleLbl="node1" presStyleIdx="0" presStyleCnt="5"/>
      <dgm:spPr/>
    </dgm:pt>
    <dgm:pt modelId="{64842F36-5747-4D0B-A07F-662B24EE2329}" type="pres">
      <dgm:prSet presAssocID="{C931E41F-23C2-4565-BAE6-7EF91A25CDBD}" presName="conn" presStyleLbl="parChTrans1D2" presStyleIdx="0" presStyleCnt="1"/>
      <dgm:spPr/>
      <dgm:t>
        <a:bodyPr/>
        <a:lstStyle/>
        <a:p>
          <a:endParaRPr lang="en-US"/>
        </a:p>
      </dgm:t>
    </dgm:pt>
    <dgm:pt modelId="{151B47E0-D147-42B3-B8EE-51E7AC3DBB5B}" type="pres">
      <dgm:prSet presAssocID="{C931E41F-23C2-4565-BAE6-7EF91A25CDBD}" presName="extraNode" presStyleLbl="node1" presStyleIdx="0" presStyleCnt="5"/>
      <dgm:spPr/>
    </dgm:pt>
    <dgm:pt modelId="{7C6781E4-D8DB-4AE2-ABD0-87124F7221C1}" type="pres">
      <dgm:prSet presAssocID="{C931E41F-23C2-4565-BAE6-7EF91A25CDBD}" presName="dstNode" presStyleLbl="node1" presStyleIdx="0" presStyleCnt="5"/>
      <dgm:spPr/>
    </dgm:pt>
    <dgm:pt modelId="{F59F25D4-B4DB-4CD2-99F1-8B644BCDDA20}" type="pres">
      <dgm:prSet presAssocID="{4E746285-3B4D-4995-B8F3-4F4FE855AC21}" presName="text_1" presStyleLbl="node1" presStyleIdx="0" presStyleCnt="5">
        <dgm:presLayoutVars>
          <dgm:bulletEnabled val="1"/>
        </dgm:presLayoutVars>
      </dgm:prSet>
      <dgm:spPr/>
      <dgm:t>
        <a:bodyPr/>
        <a:lstStyle/>
        <a:p>
          <a:endParaRPr lang="en-US"/>
        </a:p>
      </dgm:t>
    </dgm:pt>
    <dgm:pt modelId="{8F8CD693-9270-4397-A880-DC7C70CD005D}" type="pres">
      <dgm:prSet presAssocID="{4E746285-3B4D-4995-B8F3-4F4FE855AC21}" presName="accent_1" presStyleCnt="0"/>
      <dgm:spPr/>
    </dgm:pt>
    <dgm:pt modelId="{F8144B15-7801-4BD6-9039-71130DC0B6B3}" type="pres">
      <dgm:prSet presAssocID="{4E746285-3B4D-4995-B8F3-4F4FE855AC21}" presName="accentRepeatNode" presStyleLbl="solidFgAcc1" presStyleIdx="0" presStyleCnt="5"/>
      <dgm:spPr/>
    </dgm:pt>
    <dgm:pt modelId="{8DE654D3-79ED-460D-A0F5-A78D349DA1C4}" type="pres">
      <dgm:prSet presAssocID="{60FD3BA9-7726-4BB2-B885-4D05C840B99D}" presName="text_2" presStyleLbl="node1" presStyleIdx="1" presStyleCnt="5">
        <dgm:presLayoutVars>
          <dgm:bulletEnabled val="1"/>
        </dgm:presLayoutVars>
      </dgm:prSet>
      <dgm:spPr/>
      <dgm:t>
        <a:bodyPr/>
        <a:lstStyle/>
        <a:p>
          <a:endParaRPr lang="en-US"/>
        </a:p>
      </dgm:t>
    </dgm:pt>
    <dgm:pt modelId="{9777AFD6-3FE0-44FD-A600-86BF6D2EE7F6}" type="pres">
      <dgm:prSet presAssocID="{60FD3BA9-7726-4BB2-B885-4D05C840B99D}" presName="accent_2" presStyleCnt="0"/>
      <dgm:spPr/>
    </dgm:pt>
    <dgm:pt modelId="{050A32E7-39F0-49B8-B06E-CBEEBC0C3B58}" type="pres">
      <dgm:prSet presAssocID="{60FD3BA9-7726-4BB2-B885-4D05C840B99D}" presName="accentRepeatNode" presStyleLbl="solidFgAcc1" presStyleIdx="1" presStyleCnt="5"/>
      <dgm:spPr/>
    </dgm:pt>
    <dgm:pt modelId="{ECE9E8E6-5A3A-4246-9832-E13C3058DDD8}" type="pres">
      <dgm:prSet presAssocID="{B8532761-96DF-4C83-86A4-435CD0CA56A0}" presName="text_3" presStyleLbl="node1" presStyleIdx="2" presStyleCnt="5">
        <dgm:presLayoutVars>
          <dgm:bulletEnabled val="1"/>
        </dgm:presLayoutVars>
      </dgm:prSet>
      <dgm:spPr/>
      <dgm:t>
        <a:bodyPr/>
        <a:lstStyle/>
        <a:p>
          <a:endParaRPr lang="en-US"/>
        </a:p>
      </dgm:t>
    </dgm:pt>
    <dgm:pt modelId="{11E2C755-312D-45AD-985C-CFA574D1BBC9}" type="pres">
      <dgm:prSet presAssocID="{B8532761-96DF-4C83-86A4-435CD0CA56A0}" presName="accent_3" presStyleCnt="0"/>
      <dgm:spPr/>
    </dgm:pt>
    <dgm:pt modelId="{2E40CDC7-F4B5-4D07-B6A4-31554EB146E2}" type="pres">
      <dgm:prSet presAssocID="{B8532761-96DF-4C83-86A4-435CD0CA56A0}" presName="accentRepeatNode" presStyleLbl="solidFgAcc1" presStyleIdx="2" presStyleCnt="5"/>
      <dgm:spPr/>
    </dgm:pt>
    <dgm:pt modelId="{C1A9F92E-9675-4B4D-8156-83012E86BF7D}" type="pres">
      <dgm:prSet presAssocID="{E1C94C28-91BD-4BC6-831C-2247E8CF2DC3}" presName="text_4" presStyleLbl="node1" presStyleIdx="3" presStyleCnt="5">
        <dgm:presLayoutVars>
          <dgm:bulletEnabled val="1"/>
        </dgm:presLayoutVars>
      </dgm:prSet>
      <dgm:spPr/>
      <dgm:t>
        <a:bodyPr/>
        <a:lstStyle/>
        <a:p>
          <a:endParaRPr lang="en-US"/>
        </a:p>
      </dgm:t>
    </dgm:pt>
    <dgm:pt modelId="{789636F9-A5E7-47D8-9817-BCED76B6251C}" type="pres">
      <dgm:prSet presAssocID="{E1C94C28-91BD-4BC6-831C-2247E8CF2DC3}" presName="accent_4" presStyleCnt="0"/>
      <dgm:spPr/>
    </dgm:pt>
    <dgm:pt modelId="{5914C3B4-240C-43BB-A972-C2270235D7C7}" type="pres">
      <dgm:prSet presAssocID="{E1C94C28-91BD-4BC6-831C-2247E8CF2DC3}" presName="accentRepeatNode" presStyleLbl="solidFgAcc1" presStyleIdx="3" presStyleCnt="5"/>
      <dgm:spPr/>
    </dgm:pt>
    <dgm:pt modelId="{DE508B8A-9E23-471E-9F9C-5A189E28BAAD}" type="pres">
      <dgm:prSet presAssocID="{301EF677-01C3-45ED-84FC-0782EE278A1F}" presName="text_5" presStyleLbl="node1" presStyleIdx="4" presStyleCnt="5">
        <dgm:presLayoutVars>
          <dgm:bulletEnabled val="1"/>
        </dgm:presLayoutVars>
      </dgm:prSet>
      <dgm:spPr/>
      <dgm:t>
        <a:bodyPr/>
        <a:lstStyle/>
        <a:p>
          <a:endParaRPr lang="en-US"/>
        </a:p>
      </dgm:t>
    </dgm:pt>
    <dgm:pt modelId="{88004F69-DCC2-43DC-B27F-E82D913E9557}" type="pres">
      <dgm:prSet presAssocID="{301EF677-01C3-45ED-84FC-0782EE278A1F}" presName="accent_5" presStyleCnt="0"/>
      <dgm:spPr/>
    </dgm:pt>
    <dgm:pt modelId="{B21DF86C-DF59-43BC-B6E8-88C0D18E2CAE}" type="pres">
      <dgm:prSet presAssocID="{301EF677-01C3-45ED-84FC-0782EE278A1F}" presName="accentRepeatNode" presStyleLbl="solidFgAcc1" presStyleIdx="4" presStyleCnt="5"/>
      <dgm:spPr/>
    </dgm:pt>
  </dgm:ptLst>
  <dgm:cxnLst>
    <dgm:cxn modelId="{6CD9B6C1-9360-4F70-85FD-101BCE97331A}" type="presOf" srcId="{E1C94C28-91BD-4BC6-831C-2247E8CF2DC3}" destId="{C1A9F92E-9675-4B4D-8156-83012E86BF7D}" srcOrd="0" destOrd="0" presId="urn:microsoft.com/office/officeart/2008/layout/VerticalCurvedList"/>
    <dgm:cxn modelId="{4BF126ED-9FE2-4BB7-A1F6-58C4029FBE59}" srcId="{C931E41F-23C2-4565-BAE6-7EF91A25CDBD}" destId="{60FD3BA9-7726-4BB2-B885-4D05C840B99D}" srcOrd="1" destOrd="0" parTransId="{728F242B-166B-44A6-A5A9-CA83F69EB2DA}" sibTransId="{175DBE1A-49C4-436F-BBDF-35E98A5B7F54}"/>
    <dgm:cxn modelId="{A2205644-61AF-4D9B-ABB9-539757C173DB}" type="presOf" srcId="{4E746285-3B4D-4995-B8F3-4F4FE855AC21}" destId="{F59F25D4-B4DB-4CD2-99F1-8B644BCDDA20}" srcOrd="0" destOrd="0" presId="urn:microsoft.com/office/officeart/2008/layout/VerticalCurvedList"/>
    <dgm:cxn modelId="{76887F9D-1244-4BCE-869C-4F55122E41F8}" srcId="{C931E41F-23C2-4565-BAE6-7EF91A25CDBD}" destId="{301EF677-01C3-45ED-84FC-0782EE278A1F}" srcOrd="4" destOrd="0" parTransId="{23AA8144-2353-4406-96A0-DCFECAD28DC1}" sibTransId="{3E45856A-D42C-40BC-A878-D8ACE3978E37}"/>
    <dgm:cxn modelId="{ED86B266-7DB7-4B60-A8B1-AD6CD76565D2}" type="presOf" srcId="{B8532761-96DF-4C83-86A4-435CD0CA56A0}" destId="{ECE9E8E6-5A3A-4246-9832-E13C3058DDD8}" srcOrd="0" destOrd="0" presId="urn:microsoft.com/office/officeart/2008/layout/VerticalCurvedList"/>
    <dgm:cxn modelId="{80BEA740-AE4C-4BA8-BAAE-A36D3BDADE8C}" type="presOf" srcId="{301EF677-01C3-45ED-84FC-0782EE278A1F}" destId="{DE508B8A-9E23-471E-9F9C-5A189E28BAAD}" srcOrd="0" destOrd="0" presId="urn:microsoft.com/office/officeart/2008/layout/VerticalCurvedList"/>
    <dgm:cxn modelId="{FCF225CB-7CA9-4405-93D0-503E3CE46800}" srcId="{C931E41F-23C2-4565-BAE6-7EF91A25CDBD}" destId="{B8532761-96DF-4C83-86A4-435CD0CA56A0}" srcOrd="2" destOrd="0" parTransId="{CB8A45C5-675B-42B4-8F03-89541C97A706}" sibTransId="{5EC51C06-73A3-4973-8B02-326DF0CBA2CF}"/>
    <dgm:cxn modelId="{8FE29C95-9723-4786-BB45-6D53E05B2F48}" srcId="{C931E41F-23C2-4565-BAE6-7EF91A25CDBD}" destId="{4E746285-3B4D-4995-B8F3-4F4FE855AC21}" srcOrd="0" destOrd="0" parTransId="{86240388-3CB3-4238-8383-00E1D4FEC031}" sibTransId="{0864FA26-D40A-4888-BB35-C6C32759D453}"/>
    <dgm:cxn modelId="{BFC56AA3-4497-4A81-97FA-76692D0844F8}" type="presOf" srcId="{C931E41F-23C2-4565-BAE6-7EF91A25CDBD}" destId="{AACCC431-FFBC-4C7E-9549-18E558AAAF8F}" srcOrd="0" destOrd="0" presId="urn:microsoft.com/office/officeart/2008/layout/VerticalCurvedList"/>
    <dgm:cxn modelId="{D0173B81-C58F-4B72-9065-637D38631A38}" type="presOf" srcId="{60FD3BA9-7726-4BB2-B885-4D05C840B99D}" destId="{8DE654D3-79ED-460D-A0F5-A78D349DA1C4}" srcOrd="0" destOrd="0" presId="urn:microsoft.com/office/officeart/2008/layout/VerticalCurvedList"/>
    <dgm:cxn modelId="{048D5740-72A4-4CE6-B3BF-7624A5DD96D8}" type="presOf" srcId="{0864FA26-D40A-4888-BB35-C6C32759D453}" destId="{64842F36-5747-4D0B-A07F-662B24EE2329}" srcOrd="0" destOrd="0" presId="urn:microsoft.com/office/officeart/2008/layout/VerticalCurvedList"/>
    <dgm:cxn modelId="{CAD4CEB8-6B43-4B3A-8715-E071144691E0}" srcId="{C931E41F-23C2-4565-BAE6-7EF91A25CDBD}" destId="{E1C94C28-91BD-4BC6-831C-2247E8CF2DC3}" srcOrd="3" destOrd="0" parTransId="{68B84D48-1049-422E-A21C-1CB820643CF3}" sibTransId="{867B233C-75C1-4FC6-8BCE-06C3FF85DB85}"/>
    <dgm:cxn modelId="{47B0BD9B-E173-4926-8640-BE4A8A8427BA}" type="presParOf" srcId="{AACCC431-FFBC-4C7E-9549-18E558AAAF8F}" destId="{45BFC58B-223C-44A6-A742-6DE9F4C8DAA1}" srcOrd="0" destOrd="0" presId="urn:microsoft.com/office/officeart/2008/layout/VerticalCurvedList"/>
    <dgm:cxn modelId="{34DEF640-5ADE-4C3E-BF50-6AB7EA0F4B76}" type="presParOf" srcId="{45BFC58B-223C-44A6-A742-6DE9F4C8DAA1}" destId="{850947BA-9479-46D8-9DD9-A6DBFD3961EE}" srcOrd="0" destOrd="0" presId="urn:microsoft.com/office/officeart/2008/layout/VerticalCurvedList"/>
    <dgm:cxn modelId="{F83753BA-5A54-444A-BBE2-71BB6F8F2863}" type="presParOf" srcId="{850947BA-9479-46D8-9DD9-A6DBFD3961EE}" destId="{B585C9F8-4084-4CC8-8BED-8401C9F8F8C2}" srcOrd="0" destOrd="0" presId="urn:microsoft.com/office/officeart/2008/layout/VerticalCurvedList"/>
    <dgm:cxn modelId="{C3A9223C-CE67-4325-90E4-325CF2FEFF3B}" type="presParOf" srcId="{850947BA-9479-46D8-9DD9-A6DBFD3961EE}" destId="{64842F36-5747-4D0B-A07F-662B24EE2329}" srcOrd="1" destOrd="0" presId="urn:microsoft.com/office/officeart/2008/layout/VerticalCurvedList"/>
    <dgm:cxn modelId="{3E4C1812-5985-4C25-8B5E-0B84FAB791E3}" type="presParOf" srcId="{850947BA-9479-46D8-9DD9-A6DBFD3961EE}" destId="{151B47E0-D147-42B3-B8EE-51E7AC3DBB5B}" srcOrd="2" destOrd="0" presId="urn:microsoft.com/office/officeart/2008/layout/VerticalCurvedList"/>
    <dgm:cxn modelId="{E2FD89EE-FE62-4C37-9DA9-9C7D5438B1D8}" type="presParOf" srcId="{850947BA-9479-46D8-9DD9-A6DBFD3961EE}" destId="{7C6781E4-D8DB-4AE2-ABD0-87124F7221C1}" srcOrd="3" destOrd="0" presId="urn:microsoft.com/office/officeart/2008/layout/VerticalCurvedList"/>
    <dgm:cxn modelId="{8D3EA774-3EBE-4276-897E-CB8393EDB6BB}" type="presParOf" srcId="{45BFC58B-223C-44A6-A742-6DE9F4C8DAA1}" destId="{F59F25D4-B4DB-4CD2-99F1-8B644BCDDA20}" srcOrd="1" destOrd="0" presId="urn:microsoft.com/office/officeart/2008/layout/VerticalCurvedList"/>
    <dgm:cxn modelId="{5A8B2644-3195-431C-B46A-E50560806E2C}" type="presParOf" srcId="{45BFC58B-223C-44A6-A742-6DE9F4C8DAA1}" destId="{8F8CD693-9270-4397-A880-DC7C70CD005D}" srcOrd="2" destOrd="0" presId="urn:microsoft.com/office/officeart/2008/layout/VerticalCurvedList"/>
    <dgm:cxn modelId="{402CEAE3-2EB5-4469-AE75-63E4C18AD079}" type="presParOf" srcId="{8F8CD693-9270-4397-A880-DC7C70CD005D}" destId="{F8144B15-7801-4BD6-9039-71130DC0B6B3}" srcOrd="0" destOrd="0" presId="urn:microsoft.com/office/officeart/2008/layout/VerticalCurvedList"/>
    <dgm:cxn modelId="{9B4569FF-03B8-4AE9-9166-66195181EA22}" type="presParOf" srcId="{45BFC58B-223C-44A6-A742-6DE9F4C8DAA1}" destId="{8DE654D3-79ED-460D-A0F5-A78D349DA1C4}" srcOrd="3" destOrd="0" presId="urn:microsoft.com/office/officeart/2008/layout/VerticalCurvedList"/>
    <dgm:cxn modelId="{A82AEBAE-2B3C-4B4D-AAD7-71C7551C9A33}" type="presParOf" srcId="{45BFC58B-223C-44A6-A742-6DE9F4C8DAA1}" destId="{9777AFD6-3FE0-44FD-A600-86BF6D2EE7F6}" srcOrd="4" destOrd="0" presId="urn:microsoft.com/office/officeart/2008/layout/VerticalCurvedList"/>
    <dgm:cxn modelId="{E1B55CE5-15CD-4A91-835D-52A31E6D6EED}" type="presParOf" srcId="{9777AFD6-3FE0-44FD-A600-86BF6D2EE7F6}" destId="{050A32E7-39F0-49B8-B06E-CBEEBC0C3B58}" srcOrd="0" destOrd="0" presId="urn:microsoft.com/office/officeart/2008/layout/VerticalCurvedList"/>
    <dgm:cxn modelId="{620F26F9-663A-48EE-8498-C14E47705EC1}" type="presParOf" srcId="{45BFC58B-223C-44A6-A742-6DE9F4C8DAA1}" destId="{ECE9E8E6-5A3A-4246-9832-E13C3058DDD8}" srcOrd="5" destOrd="0" presId="urn:microsoft.com/office/officeart/2008/layout/VerticalCurvedList"/>
    <dgm:cxn modelId="{79BD1713-D492-488D-B622-D526A2A8FEBD}" type="presParOf" srcId="{45BFC58B-223C-44A6-A742-6DE9F4C8DAA1}" destId="{11E2C755-312D-45AD-985C-CFA574D1BBC9}" srcOrd="6" destOrd="0" presId="urn:microsoft.com/office/officeart/2008/layout/VerticalCurvedList"/>
    <dgm:cxn modelId="{B5C70B1B-AA4C-478F-B1B8-C8E35C127176}" type="presParOf" srcId="{11E2C755-312D-45AD-985C-CFA574D1BBC9}" destId="{2E40CDC7-F4B5-4D07-B6A4-31554EB146E2}" srcOrd="0" destOrd="0" presId="urn:microsoft.com/office/officeart/2008/layout/VerticalCurvedList"/>
    <dgm:cxn modelId="{FBA319FC-B21B-46BB-AA7F-2ECEEF8E36F0}" type="presParOf" srcId="{45BFC58B-223C-44A6-A742-6DE9F4C8DAA1}" destId="{C1A9F92E-9675-4B4D-8156-83012E86BF7D}" srcOrd="7" destOrd="0" presId="urn:microsoft.com/office/officeart/2008/layout/VerticalCurvedList"/>
    <dgm:cxn modelId="{A99F4EC8-4E0A-4D5E-B922-7F94BD7DF75C}" type="presParOf" srcId="{45BFC58B-223C-44A6-A742-6DE9F4C8DAA1}" destId="{789636F9-A5E7-47D8-9817-BCED76B6251C}" srcOrd="8" destOrd="0" presId="urn:microsoft.com/office/officeart/2008/layout/VerticalCurvedList"/>
    <dgm:cxn modelId="{C564B1BA-2195-40AB-8FDE-195DE5E92EE8}" type="presParOf" srcId="{789636F9-A5E7-47D8-9817-BCED76B6251C}" destId="{5914C3B4-240C-43BB-A972-C2270235D7C7}" srcOrd="0" destOrd="0" presId="urn:microsoft.com/office/officeart/2008/layout/VerticalCurvedList"/>
    <dgm:cxn modelId="{44DA1602-5199-496A-8E0A-8B6FFD64FED3}" type="presParOf" srcId="{45BFC58B-223C-44A6-A742-6DE9F4C8DAA1}" destId="{DE508B8A-9E23-471E-9F9C-5A189E28BAAD}" srcOrd="9" destOrd="0" presId="urn:microsoft.com/office/officeart/2008/layout/VerticalCurvedList"/>
    <dgm:cxn modelId="{906635CB-5E4D-4ADD-9CAD-F6C6C4566709}" type="presParOf" srcId="{45BFC58B-223C-44A6-A742-6DE9F4C8DAA1}" destId="{88004F69-DCC2-43DC-B27F-E82D913E9557}" srcOrd="10" destOrd="0" presId="urn:microsoft.com/office/officeart/2008/layout/VerticalCurvedList"/>
    <dgm:cxn modelId="{B7C04F3C-44BE-42C9-84FA-1F24B3EDE5FC}" type="presParOf" srcId="{88004F69-DCC2-43DC-B27F-E82D913E9557}" destId="{B21DF86C-DF59-43BC-B6E8-88C0D18E2CA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68F9B2-101B-4FAC-AEBF-E80D91BB699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8AB730AA-3260-4715-8E40-096A643DC221}">
      <dgm:prSet phldrT="[Text]" custT="1"/>
      <dgm:spPr/>
      <dgm:t>
        <a:bodyPr/>
        <a:lstStyle/>
        <a:p>
          <a:r>
            <a:rPr lang="en-US" sz="1800" dirty="0" smtClean="0"/>
            <a:t>Python 1.0</a:t>
          </a:r>
          <a:endParaRPr lang="ru-RU" sz="1800" dirty="0" smtClean="0"/>
        </a:p>
        <a:p>
          <a:r>
            <a:rPr lang="ru-RU" sz="1800" dirty="0" smtClean="0"/>
            <a:t>январь 1994 года</a:t>
          </a:r>
          <a:endParaRPr lang="en-US" sz="1800" dirty="0"/>
        </a:p>
      </dgm:t>
    </dgm:pt>
    <dgm:pt modelId="{74DCC7F8-EC39-45F2-B266-881FE76A7071}" type="parTrans" cxnId="{FBDD65AE-5F03-4076-9289-971D41EE5A80}">
      <dgm:prSet/>
      <dgm:spPr/>
      <dgm:t>
        <a:bodyPr/>
        <a:lstStyle/>
        <a:p>
          <a:endParaRPr lang="en-US"/>
        </a:p>
      </dgm:t>
    </dgm:pt>
    <dgm:pt modelId="{11CABC3B-AB0E-48BF-A8BB-BAB6D7E8AA62}" type="sibTrans" cxnId="{FBDD65AE-5F03-4076-9289-971D41EE5A80}">
      <dgm:prSet/>
      <dgm:spPr/>
      <dgm:t>
        <a:bodyPr/>
        <a:lstStyle/>
        <a:p>
          <a:endParaRPr lang="en-US"/>
        </a:p>
      </dgm:t>
    </dgm:pt>
    <dgm:pt modelId="{C8CE9011-C7A8-407A-8567-686DF52103A3}">
      <dgm:prSet custT="1"/>
      <dgm:spPr/>
      <dgm:t>
        <a:bodyPr/>
        <a:lstStyle/>
        <a:p>
          <a:r>
            <a:rPr lang="en-US" sz="1600" dirty="0" smtClean="0"/>
            <a:t>Python 1.5 - 31 </a:t>
          </a:r>
          <a:r>
            <a:rPr lang="ru-RU" sz="1600" dirty="0" smtClean="0"/>
            <a:t>декабря 1997 года</a:t>
          </a:r>
          <a:endParaRPr lang="ru-RU" sz="1600" dirty="0"/>
        </a:p>
      </dgm:t>
    </dgm:pt>
    <dgm:pt modelId="{4107039D-A57E-4230-A799-ADC62DC3F84A}" type="parTrans" cxnId="{76FF29C0-3DF9-4790-BC8C-11EB6E61EC60}">
      <dgm:prSet/>
      <dgm:spPr/>
      <dgm:t>
        <a:bodyPr/>
        <a:lstStyle/>
        <a:p>
          <a:endParaRPr lang="en-US"/>
        </a:p>
      </dgm:t>
    </dgm:pt>
    <dgm:pt modelId="{70B8C47A-8E2F-446E-AD6C-54F79389C7D4}" type="sibTrans" cxnId="{76FF29C0-3DF9-4790-BC8C-11EB6E61EC60}">
      <dgm:prSet/>
      <dgm:spPr/>
      <dgm:t>
        <a:bodyPr/>
        <a:lstStyle/>
        <a:p>
          <a:endParaRPr lang="en-US"/>
        </a:p>
      </dgm:t>
    </dgm:pt>
    <dgm:pt modelId="{5DFE7FD4-0E7E-4834-9675-C61C12EACDA0}">
      <dgm:prSet custT="1"/>
      <dgm:spPr/>
      <dgm:t>
        <a:bodyPr/>
        <a:lstStyle/>
        <a:p>
          <a:r>
            <a:rPr lang="en-US" sz="1600" dirty="0" smtClean="0"/>
            <a:t>Python 1.6 - 5 </a:t>
          </a:r>
          <a:r>
            <a:rPr lang="ru-RU" sz="1600" dirty="0" smtClean="0"/>
            <a:t>сентября 2000 года</a:t>
          </a:r>
          <a:endParaRPr lang="ru-RU" sz="1600" dirty="0"/>
        </a:p>
      </dgm:t>
    </dgm:pt>
    <dgm:pt modelId="{F3A0C222-9B23-454B-A44F-B82C3806067A}" type="parTrans" cxnId="{50C414C6-32E0-4350-9B68-48915E4663D2}">
      <dgm:prSet/>
      <dgm:spPr/>
      <dgm:t>
        <a:bodyPr/>
        <a:lstStyle/>
        <a:p>
          <a:endParaRPr lang="en-US"/>
        </a:p>
      </dgm:t>
    </dgm:pt>
    <dgm:pt modelId="{5F249383-5B81-481F-8959-BFE5E86E3C08}" type="sibTrans" cxnId="{50C414C6-32E0-4350-9B68-48915E4663D2}">
      <dgm:prSet/>
      <dgm:spPr/>
      <dgm:t>
        <a:bodyPr/>
        <a:lstStyle/>
        <a:p>
          <a:endParaRPr lang="en-US"/>
        </a:p>
      </dgm:t>
    </dgm:pt>
    <dgm:pt modelId="{8854EF09-ED04-446F-A26D-7EE2D8F5A1E9}">
      <dgm:prSet custT="1"/>
      <dgm:spPr/>
      <dgm:t>
        <a:bodyPr/>
        <a:lstStyle/>
        <a:p>
          <a:r>
            <a:rPr lang="en-US" sz="1800" dirty="0" smtClean="0"/>
            <a:t>Python 2.0</a:t>
          </a:r>
          <a:endParaRPr lang="ru-RU" sz="1800" dirty="0" smtClean="0"/>
        </a:p>
        <a:p>
          <a:r>
            <a:rPr lang="ru-RU" sz="1800" dirty="0" smtClean="0"/>
            <a:t>1</a:t>
          </a:r>
          <a:r>
            <a:rPr lang="en-US" sz="1800" dirty="0" smtClean="0"/>
            <a:t>6 </a:t>
          </a:r>
          <a:r>
            <a:rPr lang="ru-RU" sz="1800" dirty="0" smtClean="0"/>
            <a:t>октября 2000 года</a:t>
          </a:r>
          <a:endParaRPr lang="ru-RU" sz="1800" dirty="0"/>
        </a:p>
      </dgm:t>
    </dgm:pt>
    <dgm:pt modelId="{7FF876BC-F95F-4512-8E54-4E3E1BFACE43}" type="parTrans" cxnId="{FAC8F44C-9DD2-41AC-A79B-60D8441B171B}">
      <dgm:prSet/>
      <dgm:spPr/>
      <dgm:t>
        <a:bodyPr/>
        <a:lstStyle/>
        <a:p>
          <a:endParaRPr lang="en-US"/>
        </a:p>
      </dgm:t>
    </dgm:pt>
    <dgm:pt modelId="{B4F72046-082A-4A39-98E7-65DC11CEE9B1}" type="sibTrans" cxnId="{FAC8F44C-9DD2-41AC-A79B-60D8441B171B}">
      <dgm:prSet/>
      <dgm:spPr/>
      <dgm:t>
        <a:bodyPr/>
        <a:lstStyle/>
        <a:p>
          <a:endParaRPr lang="en-US"/>
        </a:p>
      </dgm:t>
    </dgm:pt>
    <dgm:pt modelId="{30B1ECAC-93C3-45D3-A899-8D072DF5EBB9}">
      <dgm:prSet custT="1"/>
      <dgm:spPr/>
      <dgm:t>
        <a:bodyPr/>
        <a:lstStyle/>
        <a:p>
          <a:r>
            <a:rPr lang="en-US" sz="1600" smtClean="0"/>
            <a:t>Python 2.1 - 17 </a:t>
          </a:r>
          <a:r>
            <a:rPr lang="ru-RU" sz="1600" smtClean="0"/>
            <a:t>апреля 2001 года</a:t>
          </a:r>
          <a:endParaRPr lang="ru-RU" sz="1600" dirty="0"/>
        </a:p>
      </dgm:t>
    </dgm:pt>
    <dgm:pt modelId="{D0330A42-C893-4CA3-A401-7F37B2197AE1}" type="parTrans" cxnId="{B4772064-1DC6-49B6-ACD3-F1FBA34ACC75}">
      <dgm:prSet/>
      <dgm:spPr/>
      <dgm:t>
        <a:bodyPr/>
        <a:lstStyle/>
        <a:p>
          <a:endParaRPr lang="en-US"/>
        </a:p>
      </dgm:t>
    </dgm:pt>
    <dgm:pt modelId="{18DBDCDC-3DFC-46BD-963E-79E6C29B2582}" type="sibTrans" cxnId="{B4772064-1DC6-49B6-ACD3-F1FBA34ACC75}">
      <dgm:prSet/>
      <dgm:spPr/>
      <dgm:t>
        <a:bodyPr/>
        <a:lstStyle/>
        <a:p>
          <a:endParaRPr lang="en-US"/>
        </a:p>
      </dgm:t>
    </dgm:pt>
    <dgm:pt modelId="{D4D21754-C106-42BD-9AC9-D9521AA1C56D}">
      <dgm:prSet custT="1"/>
      <dgm:spPr/>
      <dgm:t>
        <a:bodyPr/>
        <a:lstStyle/>
        <a:p>
          <a:r>
            <a:rPr lang="en-US" sz="1600" dirty="0" smtClean="0"/>
            <a:t>Python 2.2 - 21 </a:t>
          </a:r>
          <a:r>
            <a:rPr lang="ru-RU" sz="1600" dirty="0" smtClean="0"/>
            <a:t>декабря 2001 года</a:t>
          </a:r>
          <a:endParaRPr lang="ru-RU" sz="1600" dirty="0"/>
        </a:p>
      </dgm:t>
    </dgm:pt>
    <dgm:pt modelId="{CC61C577-F77E-4F6C-8527-3141F9AC49FE}" type="parTrans" cxnId="{60A7CE54-CE47-429A-B490-FA3D15BE8190}">
      <dgm:prSet/>
      <dgm:spPr/>
      <dgm:t>
        <a:bodyPr/>
        <a:lstStyle/>
        <a:p>
          <a:endParaRPr lang="en-US"/>
        </a:p>
      </dgm:t>
    </dgm:pt>
    <dgm:pt modelId="{58328143-E6FE-4C23-9D9B-7596F43B828E}" type="sibTrans" cxnId="{60A7CE54-CE47-429A-B490-FA3D15BE8190}">
      <dgm:prSet/>
      <dgm:spPr/>
      <dgm:t>
        <a:bodyPr/>
        <a:lstStyle/>
        <a:p>
          <a:endParaRPr lang="en-US"/>
        </a:p>
      </dgm:t>
    </dgm:pt>
    <dgm:pt modelId="{F9BE52AD-2D3B-4286-8829-293F33612E07}">
      <dgm:prSet custT="1"/>
      <dgm:spPr/>
      <dgm:t>
        <a:bodyPr/>
        <a:lstStyle/>
        <a:p>
          <a:r>
            <a:rPr lang="en-US" sz="1600" dirty="0" smtClean="0"/>
            <a:t>Python 2.3 - 29 </a:t>
          </a:r>
          <a:r>
            <a:rPr lang="ru-RU" sz="1600" dirty="0" smtClean="0"/>
            <a:t>июля 2003 года</a:t>
          </a:r>
          <a:endParaRPr lang="ru-RU" sz="1600" dirty="0"/>
        </a:p>
      </dgm:t>
    </dgm:pt>
    <dgm:pt modelId="{14C7B7DB-D58F-450E-A7EF-167E21E6820E}" type="parTrans" cxnId="{A3962D0E-1218-45A3-8591-52872A2FB382}">
      <dgm:prSet/>
      <dgm:spPr/>
      <dgm:t>
        <a:bodyPr/>
        <a:lstStyle/>
        <a:p>
          <a:endParaRPr lang="en-US"/>
        </a:p>
      </dgm:t>
    </dgm:pt>
    <dgm:pt modelId="{0E47DC9A-4E47-438D-BAC6-C73C23B6E8F6}" type="sibTrans" cxnId="{A3962D0E-1218-45A3-8591-52872A2FB382}">
      <dgm:prSet/>
      <dgm:spPr/>
      <dgm:t>
        <a:bodyPr/>
        <a:lstStyle/>
        <a:p>
          <a:endParaRPr lang="en-US"/>
        </a:p>
      </dgm:t>
    </dgm:pt>
    <dgm:pt modelId="{E464BD13-6AAC-4BD7-9B8C-AD3D71C89C32}">
      <dgm:prSet custT="1"/>
      <dgm:spPr/>
      <dgm:t>
        <a:bodyPr/>
        <a:lstStyle/>
        <a:p>
          <a:r>
            <a:rPr lang="en-US" sz="1600" smtClean="0"/>
            <a:t>Python 2.4 - 30 </a:t>
          </a:r>
          <a:r>
            <a:rPr lang="ru-RU" sz="1600" smtClean="0"/>
            <a:t>ноября 2004 года</a:t>
          </a:r>
          <a:endParaRPr lang="ru-RU" sz="1600" dirty="0"/>
        </a:p>
      </dgm:t>
    </dgm:pt>
    <dgm:pt modelId="{AE0C523A-396B-43C3-A6F0-401C757E19FE}" type="parTrans" cxnId="{45098A2A-46E8-43C7-8927-0D000F16B6D8}">
      <dgm:prSet/>
      <dgm:spPr/>
      <dgm:t>
        <a:bodyPr/>
        <a:lstStyle/>
        <a:p>
          <a:endParaRPr lang="en-US"/>
        </a:p>
      </dgm:t>
    </dgm:pt>
    <dgm:pt modelId="{6150CC1B-14E1-4615-A150-4D76F0109F26}" type="sibTrans" cxnId="{45098A2A-46E8-43C7-8927-0D000F16B6D8}">
      <dgm:prSet/>
      <dgm:spPr/>
      <dgm:t>
        <a:bodyPr/>
        <a:lstStyle/>
        <a:p>
          <a:endParaRPr lang="en-US"/>
        </a:p>
      </dgm:t>
    </dgm:pt>
    <dgm:pt modelId="{B22358FE-6FD7-44AC-AB50-5630C5BE77D2}">
      <dgm:prSet custT="1"/>
      <dgm:spPr/>
      <dgm:t>
        <a:bodyPr/>
        <a:lstStyle/>
        <a:p>
          <a:r>
            <a:rPr lang="en-US" sz="1600" dirty="0" smtClean="0"/>
            <a:t>Python 2.5 - 19 </a:t>
          </a:r>
          <a:r>
            <a:rPr lang="ru-RU" sz="1600" dirty="0" smtClean="0"/>
            <a:t>сентября 2006 года</a:t>
          </a:r>
          <a:endParaRPr lang="ru-RU" sz="1600" dirty="0"/>
        </a:p>
      </dgm:t>
    </dgm:pt>
    <dgm:pt modelId="{66B89E1F-55A0-452A-9468-AC9065DE5522}" type="parTrans" cxnId="{EE13D141-6170-48E0-ACEA-F86B7952CCBE}">
      <dgm:prSet/>
      <dgm:spPr/>
      <dgm:t>
        <a:bodyPr/>
        <a:lstStyle/>
        <a:p>
          <a:endParaRPr lang="en-US"/>
        </a:p>
      </dgm:t>
    </dgm:pt>
    <dgm:pt modelId="{18B4A8D5-F89D-4703-921C-4E08DF742BAB}" type="sibTrans" cxnId="{EE13D141-6170-48E0-ACEA-F86B7952CCBE}">
      <dgm:prSet/>
      <dgm:spPr/>
      <dgm:t>
        <a:bodyPr/>
        <a:lstStyle/>
        <a:p>
          <a:endParaRPr lang="en-US"/>
        </a:p>
      </dgm:t>
    </dgm:pt>
    <dgm:pt modelId="{D3B80CEC-134B-4177-9719-960C21B8C22E}">
      <dgm:prSet custT="1"/>
      <dgm:spPr/>
      <dgm:t>
        <a:bodyPr/>
        <a:lstStyle/>
        <a:p>
          <a:r>
            <a:rPr lang="en-US" sz="1600" smtClean="0"/>
            <a:t>Python 2.6 - 1 </a:t>
          </a:r>
          <a:r>
            <a:rPr lang="ru-RU" sz="1600" smtClean="0"/>
            <a:t>октября 2008 года</a:t>
          </a:r>
          <a:endParaRPr lang="ru-RU" sz="1600" dirty="0"/>
        </a:p>
      </dgm:t>
    </dgm:pt>
    <dgm:pt modelId="{434BDE7A-984F-443D-914C-1EE20FBDB404}" type="parTrans" cxnId="{4B752AE0-12A9-4FBB-8291-C9F6BEFA663A}">
      <dgm:prSet/>
      <dgm:spPr/>
      <dgm:t>
        <a:bodyPr/>
        <a:lstStyle/>
        <a:p>
          <a:endParaRPr lang="en-US"/>
        </a:p>
      </dgm:t>
    </dgm:pt>
    <dgm:pt modelId="{135A3A82-4AC2-4D5D-9F18-F855B26B173F}" type="sibTrans" cxnId="{4B752AE0-12A9-4FBB-8291-C9F6BEFA663A}">
      <dgm:prSet/>
      <dgm:spPr/>
      <dgm:t>
        <a:bodyPr/>
        <a:lstStyle/>
        <a:p>
          <a:endParaRPr lang="en-US"/>
        </a:p>
      </dgm:t>
    </dgm:pt>
    <dgm:pt modelId="{DD8085ED-733D-42F6-8695-D5A4C7D67A52}">
      <dgm:prSet custT="1"/>
      <dgm:spPr/>
      <dgm:t>
        <a:bodyPr/>
        <a:lstStyle/>
        <a:p>
          <a:r>
            <a:rPr lang="en-US" sz="1600" smtClean="0"/>
            <a:t>Python 2.7 - 3 </a:t>
          </a:r>
          <a:r>
            <a:rPr lang="ru-RU" sz="1600" smtClean="0"/>
            <a:t>июля 2010 года</a:t>
          </a:r>
          <a:endParaRPr lang="ru-RU" sz="1600" dirty="0"/>
        </a:p>
      </dgm:t>
    </dgm:pt>
    <dgm:pt modelId="{40E44E47-E0F4-4453-AADE-D71E3A20ADEA}" type="parTrans" cxnId="{A51D2449-3C5D-4FBD-96C7-98DD204D5AC6}">
      <dgm:prSet/>
      <dgm:spPr/>
      <dgm:t>
        <a:bodyPr/>
        <a:lstStyle/>
        <a:p>
          <a:endParaRPr lang="en-US"/>
        </a:p>
      </dgm:t>
    </dgm:pt>
    <dgm:pt modelId="{7896FA44-C3B7-4A1B-BDE3-3052EC3F1DD6}" type="sibTrans" cxnId="{A51D2449-3C5D-4FBD-96C7-98DD204D5AC6}">
      <dgm:prSet/>
      <dgm:spPr/>
      <dgm:t>
        <a:bodyPr/>
        <a:lstStyle/>
        <a:p>
          <a:endParaRPr lang="en-US"/>
        </a:p>
      </dgm:t>
    </dgm:pt>
    <dgm:pt modelId="{3463946E-320D-4942-8CF8-671BA95BAC2E}">
      <dgm:prSet custT="1"/>
      <dgm:spPr/>
      <dgm:t>
        <a:bodyPr/>
        <a:lstStyle/>
        <a:p>
          <a:r>
            <a:rPr lang="en-US" sz="1800" dirty="0" smtClean="0"/>
            <a:t>Python 3.0</a:t>
          </a:r>
          <a:endParaRPr lang="ru-RU" sz="1800" dirty="0" smtClean="0"/>
        </a:p>
        <a:p>
          <a:r>
            <a:rPr lang="en-US" sz="1800" dirty="0" smtClean="0"/>
            <a:t>3 </a:t>
          </a:r>
          <a:r>
            <a:rPr lang="ru-RU" sz="1800" dirty="0" smtClean="0"/>
            <a:t>декабря 2008 года</a:t>
          </a:r>
          <a:endParaRPr lang="ru-RU" sz="1800" dirty="0"/>
        </a:p>
      </dgm:t>
    </dgm:pt>
    <dgm:pt modelId="{0B1309B3-EC97-404C-93EA-7B03AFA6BC46}" type="parTrans" cxnId="{9BEE17B9-7605-4D77-9CA8-BE4B02CB52B1}">
      <dgm:prSet/>
      <dgm:spPr/>
      <dgm:t>
        <a:bodyPr/>
        <a:lstStyle/>
        <a:p>
          <a:endParaRPr lang="en-US"/>
        </a:p>
      </dgm:t>
    </dgm:pt>
    <dgm:pt modelId="{D3C61CDF-F06A-4E46-81FB-86E304A20D2F}" type="sibTrans" cxnId="{9BEE17B9-7605-4D77-9CA8-BE4B02CB52B1}">
      <dgm:prSet/>
      <dgm:spPr/>
      <dgm:t>
        <a:bodyPr/>
        <a:lstStyle/>
        <a:p>
          <a:endParaRPr lang="en-US"/>
        </a:p>
      </dgm:t>
    </dgm:pt>
    <dgm:pt modelId="{D56B0CCA-6B4A-472F-A17B-35022152A495}">
      <dgm:prSet custT="1"/>
      <dgm:spPr/>
      <dgm:t>
        <a:bodyPr/>
        <a:lstStyle/>
        <a:p>
          <a:r>
            <a:rPr lang="en-US" sz="1600" smtClean="0"/>
            <a:t>Python 3.1 - 27 </a:t>
          </a:r>
          <a:r>
            <a:rPr lang="ru-RU" sz="1600" smtClean="0"/>
            <a:t>июня 2009 года</a:t>
          </a:r>
          <a:endParaRPr lang="ru-RU" sz="1600" dirty="0"/>
        </a:p>
      </dgm:t>
    </dgm:pt>
    <dgm:pt modelId="{4080DBCA-042C-4EA0-87CA-342A96DD6DF8}" type="parTrans" cxnId="{A937FA70-0697-4C00-A86E-C24AE0C3FECC}">
      <dgm:prSet/>
      <dgm:spPr/>
      <dgm:t>
        <a:bodyPr/>
        <a:lstStyle/>
        <a:p>
          <a:endParaRPr lang="en-US"/>
        </a:p>
      </dgm:t>
    </dgm:pt>
    <dgm:pt modelId="{1997EB19-7AAD-4609-A886-D929820597CF}" type="sibTrans" cxnId="{A937FA70-0697-4C00-A86E-C24AE0C3FECC}">
      <dgm:prSet/>
      <dgm:spPr/>
      <dgm:t>
        <a:bodyPr/>
        <a:lstStyle/>
        <a:p>
          <a:endParaRPr lang="en-US"/>
        </a:p>
      </dgm:t>
    </dgm:pt>
    <dgm:pt modelId="{7D0D98C4-3381-46CF-9A3F-7F0B33518FE2}">
      <dgm:prSet custT="1"/>
      <dgm:spPr/>
      <dgm:t>
        <a:bodyPr/>
        <a:lstStyle/>
        <a:p>
          <a:r>
            <a:rPr lang="en-US" sz="1600" smtClean="0"/>
            <a:t>Python 3.2 - 20 </a:t>
          </a:r>
          <a:r>
            <a:rPr lang="ru-RU" sz="1600" smtClean="0"/>
            <a:t>февраля 2011 года</a:t>
          </a:r>
          <a:endParaRPr lang="ru-RU" sz="1600" dirty="0"/>
        </a:p>
      </dgm:t>
    </dgm:pt>
    <dgm:pt modelId="{BEC6A2B3-9314-48AA-AB79-36CBCDFACFB2}" type="parTrans" cxnId="{3ECE4A4D-30AE-4837-B1A2-54E964C4782D}">
      <dgm:prSet/>
      <dgm:spPr/>
      <dgm:t>
        <a:bodyPr/>
        <a:lstStyle/>
        <a:p>
          <a:endParaRPr lang="en-US"/>
        </a:p>
      </dgm:t>
    </dgm:pt>
    <dgm:pt modelId="{D724978E-6F41-4423-BD77-28D597BBD1A7}" type="sibTrans" cxnId="{3ECE4A4D-30AE-4837-B1A2-54E964C4782D}">
      <dgm:prSet/>
      <dgm:spPr/>
      <dgm:t>
        <a:bodyPr/>
        <a:lstStyle/>
        <a:p>
          <a:endParaRPr lang="en-US"/>
        </a:p>
      </dgm:t>
    </dgm:pt>
    <dgm:pt modelId="{09C78E19-E41F-4FE7-B4AA-A805FF71D39C}">
      <dgm:prSet custT="1"/>
      <dgm:spPr/>
      <dgm:t>
        <a:bodyPr/>
        <a:lstStyle/>
        <a:p>
          <a:r>
            <a:rPr lang="en-US" sz="1600" smtClean="0"/>
            <a:t>Python 3.3 - 29 </a:t>
          </a:r>
          <a:r>
            <a:rPr lang="ru-RU" sz="1600" smtClean="0"/>
            <a:t>сентября 2012 года</a:t>
          </a:r>
          <a:endParaRPr lang="en-US" sz="1600" dirty="0"/>
        </a:p>
      </dgm:t>
    </dgm:pt>
    <dgm:pt modelId="{C3F75EE9-2DC1-41B1-9969-E1BA97F4F87F}" type="parTrans" cxnId="{D29BF696-3836-4256-8D30-2A6E2692C123}">
      <dgm:prSet/>
      <dgm:spPr/>
      <dgm:t>
        <a:bodyPr/>
        <a:lstStyle/>
        <a:p>
          <a:endParaRPr lang="en-US"/>
        </a:p>
      </dgm:t>
    </dgm:pt>
    <dgm:pt modelId="{D3EE492D-80FF-45D6-BE4B-6E54E0401014}" type="sibTrans" cxnId="{D29BF696-3836-4256-8D30-2A6E2692C123}">
      <dgm:prSet/>
      <dgm:spPr/>
      <dgm:t>
        <a:bodyPr/>
        <a:lstStyle/>
        <a:p>
          <a:endParaRPr lang="en-US"/>
        </a:p>
      </dgm:t>
    </dgm:pt>
    <dgm:pt modelId="{0DA5F2AB-A959-40F2-81B7-9F24358DA030}" type="pres">
      <dgm:prSet presAssocID="{A468F9B2-101B-4FAC-AEBF-E80D91BB6995}" presName="Name0" presStyleCnt="0">
        <dgm:presLayoutVars>
          <dgm:dir/>
          <dgm:animLvl val="lvl"/>
          <dgm:resizeHandles val="exact"/>
        </dgm:presLayoutVars>
      </dgm:prSet>
      <dgm:spPr/>
      <dgm:t>
        <a:bodyPr/>
        <a:lstStyle/>
        <a:p>
          <a:endParaRPr lang="en-US"/>
        </a:p>
      </dgm:t>
    </dgm:pt>
    <dgm:pt modelId="{1D8CC257-55A9-4667-BD70-5DEF6A5C1951}" type="pres">
      <dgm:prSet presAssocID="{8AB730AA-3260-4715-8E40-096A643DC221}" presName="linNode" presStyleCnt="0"/>
      <dgm:spPr/>
    </dgm:pt>
    <dgm:pt modelId="{C7E6FB0D-1715-4C77-A8AC-F879179CAEA5}" type="pres">
      <dgm:prSet presAssocID="{8AB730AA-3260-4715-8E40-096A643DC221}" presName="parentText" presStyleLbl="node1" presStyleIdx="0" presStyleCnt="3" custScaleX="88487">
        <dgm:presLayoutVars>
          <dgm:chMax val="1"/>
          <dgm:bulletEnabled val="1"/>
        </dgm:presLayoutVars>
      </dgm:prSet>
      <dgm:spPr/>
      <dgm:t>
        <a:bodyPr/>
        <a:lstStyle/>
        <a:p>
          <a:endParaRPr lang="en-US"/>
        </a:p>
      </dgm:t>
    </dgm:pt>
    <dgm:pt modelId="{EDC62ABD-359B-4180-AD9C-4DA008F5D7F4}" type="pres">
      <dgm:prSet presAssocID="{8AB730AA-3260-4715-8E40-096A643DC221}" presName="descendantText" presStyleLbl="alignAccFollowNode1" presStyleIdx="0" presStyleCnt="3">
        <dgm:presLayoutVars>
          <dgm:bulletEnabled val="1"/>
        </dgm:presLayoutVars>
      </dgm:prSet>
      <dgm:spPr/>
      <dgm:t>
        <a:bodyPr/>
        <a:lstStyle/>
        <a:p>
          <a:endParaRPr lang="en-US"/>
        </a:p>
      </dgm:t>
    </dgm:pt>
    <dgm:pt modelId="{79CBCD57-7075-4851-93AF-B4692CEA4B05}" type="pres">
      <dgm:prSet presAssocID="{11CABC3B-AB0E-48BF-A8BB-BAB6D7E8AA62}" presName="sp" presStyleCnt="0"/>
      <dgm:spPr/>
    </dgm:pt>
    <dgm:pt modelId="{C7871E7E-6340-42DB-80DB-4AD42EEA7BC7}" type="pres">
      <dgm:prSet presAssocID="{8854EF09-ED04-446F-A26D-7EE2D8F5A1E9}" presName="linNode" presStyleCnt="0"/>
      <dgm:spPr/>
    </dgm:pt>
    <dgm:pt modelId="{942A3869-181B-4271-B48A-FE312159FD15}" type="pres">
      <dgm:prSet presAssocID="{8854EF09-ED04-446F-A26D-7EE2D8F5A1E9}" presName="parentText" presStyleLbl="node1" presStyleIdx="1" presStyleCnt="3" custScaleX="88487" custScaleY="188982">
        <dgm:presLayoutVars>
          <dgm:chMax val="1"/>
          <dgm:bulletEnabled val="1"/>
        </dgm:presLayoutVars>
      </dgm:prSet>
      <dgm:spPr/>
      <dgm:t>
        <a:bodyPr/>
        <a:lstStyle/>
        <a:p>
          <a:endParaRPr lang="en-US"/>
        </a:p>
      </dgm:t>
    </dgm:pt>
    <dgm:pt modelId="{86E3A727-604E-4965-9338-0E06DED2F2FE}" type="pres">
      <dgm:prSet presAssocID="{8854EF09-ED04-446F-A26D-7EE2D8F5A1E9}" presName="descendantText" presStyleLbl="alignAccFollowNode1" presStyleIdx="1" presStyleCnt="3" custScaleY="190597">
        <dgm:presLayoutVars>
          <dgm:bulletEnabled val="1"/>
        </dgm:presLayoutVars>
      </dgm:prSet>
      <dgm:spPr/>
      <dgm:t>
        <a:bodyPr/>
        <a:lstStyle/>
        <a:p>
          <a:endParaRPr lang="en-US"/>
        </a:p>
      </dgm:t>
    </dgm:pt>
    <dgm:pt modelId="{515AB822-D5B9-4431-B905-354C34316B72}" type="pres">
      <dgm:prSet presAssocID="{B4F72046-082A-4A39-98E7-65DC11CEE9B1}" presName="sp" presStyleCnt="0"/>
      <dgm:spPr/>
    </dgm:pt>
    <dgm:pt modelId="{02E7279F-BDB4-44AE-A780-DA9C32121196}" type="pres">
      <dgm:prSet presAssocID="{3463946E-320D-4942-8CF8-671BA95BAC2E}" presName="linNode" presStyleCnt="0"/>
      <dgm:spPr/>
    </dgm:pt>
    <dgm:pt modelId="{EAEB2B7F-8667-4FCE-8032-1026884CFFB3}" type="pres">
      <dgm:prSet presAssocID="{3463946E-320D-4942-8CF8-671BA95BAC2E}" presName="parentText" presStyleLbl="node1" presStyleIdx="2" presStyleCnt="3" custScaleX="88487">
        <dgm:presLayoutVars>
          <dgm:chMax val="1"/>
          <dgm:bulletEnabled val="1"/>
        </dgm:presLayoutVars>
      </dgm:prSet>
      <dgm:spPr/>
      <dgm:t>
        <a:bodyPr/>
        <a:lstStyle/>
        <a:p>
          <a:endParaRPr lang="en-US"/>
        </a:p>
      </dgm:t>
    </dgm:pt>
    <dgm:pt modelId="{CD4C2935-B77B-4E6F-974A-ED300F52A89E}" type="pres">
      <dgm:prSet presAssocID="{3463946E-320D-4942-8CF8-671BA95BAC2E}" presName="descendantText" presStyleLbl="alignAccFollowNode1" presStyleIdx="2" presStyleCnt="3">
        <dgm:presLayoutVars>
          <dgm:bulletEnabled val="1"/>
        </dgm:presLayoutVars>
      </dgm:prSet>
      <dgm:spPr/>
      <dgm:t>
        <a:bodyPr/>
        <a:lstStyle/>
        <a:p>
          <a:endParaRPr lang="en-US"/>
        </a:p>
      </dgm:t>
    </dgm:pt>
  </dgm:ptLst>
  <dgm:cxnLst>
    <dgm:cxn modelId="{49DBD633-C8A2-45B9-BD4F-4989D605CBFE}" type="presOf" srcId="{D4D21754-C106-42BD-9AC9-D9521AA1C56D}" destId="{86E3A727-604E-4965-9338-0E06DED2F2FE}" srcOrd="0" destOrd="1" presId="urn:microsoft.com/office/officeart/2005/8/layout/vList5"/>
    <dgm:cxn modelId="{50C414C6-32E0-4350-9B68-48915E4663D2}" srcId="{8AB730AA-3260-4715-8E40-096A643DC221}" destId="{5DFE7FD4-0E7E-4834-9675-C61C12EACDA0}" srcOrd="1" destOrd="0" parTransId="{F3A0C222-9B23-454B-A44F-B82C3806067A}" sibTransId="{5F249383-5B81-481F-8959-BFE5E86E3C08}"/>
    <dgm:cxn modelId="{A51D2449-3C5D-4FBD-96C7-98DD204D5AC6}" srcId="{8854EF09-ED04-446F-A26D-7EE2D8F5A1E9}" destId="{DD8085ED-733D-42F6-8695-D5A4C7D67A52}" srcOrd="6" destOrd="0" parTransId="{40E44E47-E0F4-4453-AADE-D71E3A20ADEA}" sibTransId="{7896FA44-C3B7-4A1B-BDE3-3052EC3F1DD6}"/>
    <dgm:cxn modelId="{60A7CE54-CE47-429A-B490-FA3D15BE8190}" srcId="{8854EF09-ED04-446F-A26D-7EE2D8F5A1E9}" destId="{D4D21754-C106-42BD-9AC9-D9521AA1C56D}" srcOrd="1" destOrd="0" parTransId="{CC61C577-F77E-4F6C-8527-3141F9AC49FE}" sibTransId="{58328143-E6FE-4C23-9D9B-7596F43B828E}"/>
    <dgm:cxn modelId="{11297ADE-6D47-4032-B3DA-0EA3ECD82860}" type="presOf" srcId="{8854EF09-ED04-446F-A26D-7EE2D8F5A1E9}" destId="{942A3869-181B-4271-B48A-FE312159FD15}" srcOrd="0" destOrd="0" presId="urn:microsoft.com/office/officeart/2005/8/layout/vList5"/>
    <dgm:cxn modelId="{4B752AE0-12A9-4FBB-8291-C9F6BEFA663A}" srcId="{8854EF09-ED04-446F-A26D-7EE2D8F5A1E9}" destId="{D3B80CEC-134B-4177-9719-960C21B8C22E}" srcOrd="5" destOrd="0" parTransId="{434BDE7A-984F-443D-914C-1EE20FBDB404}" sibTransId="{135A3A82-4AC2-4D5D-9F18-F855B26B173F}"/>
    <dgm:cxn modelId="{5AF07F16-9489-4C88-99F5-39021DC0DD02}" type="presOf" srcId="{3463946E-320D-4942-8CF8-671BA95BAC2E}" destId="{EAEB2B7F-8667-4FCE-8032-1026884CFFB3}" srcOrd="0" destOrd="0" presId="urn:microsoft.com/office/officeart/2005/8/layout/vList5"/>
    <dgm:cxn modelId="{FBDD65AE-5F03-4076-9289-971D41EE5A80}" srcId="{A468F9B2-101B-4FAC-AEBF-E80D91BB6995}" destId="{8AB730AA-3260-4715-8E40-096A643DC221}" srcOrd="0" destOrd="0" parTransId="{74DCC7F8-EC39-45F2-B266-881FE76A7071}" sibTransId="{11CABC3B-AB0E-48BF-A8BB-BAB6D7E8AA62}"/>
    <dgm:cxn modelId="{95BD6B0E-91FB-481D-8097-825B086AFDD3}" type="presOf" srcId="{D3B80CEC-134B-4177-9719-960C21B8C22E}" destId="{86E3A727-604E-4965-9338-0E06DED2F2FE}" srcOrd="0" destOrd="5" presId="urn:microsoft.com/office/officeart/2005/8/layout/vList5"/>
    <dgm:cxn modelId="{301A3864-E85A-48DC-9166-8DBE4AB7C376}" type="presOf" srcId="{8AB730AA-3260-4715-8E40-096A643DC221}" destId="{C7E6FB0D-1715-4C77-A8AC-F879179CAEA5}" srcOrd="0" destOrd="0" presId="urn:microsoft.com/office/officeart/2005/8/layout/vList5"/>
    <dgm:cxn modelId="{EE13D141-6170-48E0-ACEA-F86B7952CCBE}" srcId="{8854EF09-ED04-446F-A26D-7EE2D8F5A1E9}" destId="{B22358FE-6FD7-44AC-AB50-5630C5BE77D2}" srcOrd="4" destOrd="0" parTransId="{66B89E1F-55A0-452A-9468-AC9065DE5522}" sibTransId="{18B4A8D5-F89D-4703-921C-4E08DF742BAB}"/>
    <dgm:cxn modelId="{3BF3D417-3629-4299-9C5E-03B173739F21}" type="presOf" srcId="{09C78E19-E41F-4FE7-B4AA-A805FF71D39C}" destId="{CD4C2935-B77B-4E6F-974A-ED300F52A89E}" srcOrd="0" destOrd="2" presId="urn:microsoft.com/office/officeart/2005/8/layout/vList5"/>
    <dgm:cxn modelId="{76FF29C0-3DF9-4790-BC8C-11EB6E61EC60}" srcId="{8AB730AA-3260-4715-8E40-096A643DC221}" destId="{C8CE9011-C7A8-407A-8567-686DF52103A3}" srcOrd="0" destOrd="0" parTransId="{4107039D-A57E-4230-A799-ADC62DC3F84A}" sibTransId="{70B8C47A-8E2F-446E-AD6C-54F79389C7D4}"/>
    <dgm:cxn modelId="{D7B46EA0-32EF-4122-9964-6361F87F0A64}" type="presOf" srcId="{B22358FE-6FD7-44AC-AB50-5630C5BE77D2}" destId="{86E3A727-604E-4965-9338-0E06DED2F2FE}" srcOrd="0" destOrd="4" presId="urn:microsoft.com/office/officeart/2005/8/layout/vList5"/>
    <dgm:cxn modelId="{2B6C1B19-A9D1-4808-A897-F8ABF4826980}" type="presOf" srcId="{DD8085ED-733D-42F6-8695-D5A4C7D67A52}" destId="{86E3A727-604E-4965-9338-0E06DED2F2FE}" srcOrd="0" destOrd="6" presId="urn:microsoft.com/office/officeart/2005/8/layout/vList5"/>
    <dgm:cxn modelId="{D29BF696-3836-4256-8D30-2A6E2692C123}" srcId="{3463946E-320D-4942-8CF8-671BA95BAC2E}" destId="{09C78E19-E41F-4FE7-B4AA-A805FF71D39C}" srcOrd="2" destOrd="0" parTransId="{C3F75EE9-2DC1-41B1-9969-E1BA97F4F87F}" sibTransId="{D3EE492D-80FF-45D6-BE4B-6E54E0401014}"/>
    <dgm:cxn modelId="{B4772064-1DC6-49B6-ACD3-F1FBA34ACC75}" srcId="{8854EF09-ED04-446F-A26D-7EE2D8F5A1E9}" destId="{30B1ECAC-93C3-45D3-A899-8D072DF5EBB9}" srcOrd="0" destOrd="0" parTransId="{D0330A42-C893-4CA3-A401-7F37B2197AE1}" sibTransId="{18DBDCDC-3DFC-46BD-963E-79E6C29B2582}"/>
    <dgm:cxn modelId="{47A32AEB-25E6-48AC-BB99-52B7B7EC532F}" type="presOf" srcId="{C8CE9011-C7A8-407A-8567-686DF52103A3}" destId="{EDC62ABD-359B-4180-AD9C-4DA008F5D7F4}" srcOrd="0" destOrd="0" presId="urn:microsoft.com/office/officeart/2005/8/layout/vList5"/>
    <dgm:cxn modelId="{FAC8F44C-9DD2-41AC-A79B-60D8441B171B}" srcId="{A468F9B2-101B-4FAC-AEBF-E80D91BB6995}" destId="{8854EF09-ED04-446F-A26D-7EE2D8F5A1E9}" srcOrd="1" destOrd="0" parTransId="{7FF876BC-F95F-4512-8E54-4E3E1BFACE43}" sibTransId="{B4F72046-082A-4A39-98E7-65DC11CEE9B1}"/>
    <dgm:cxn modelId="{9BEE17B9-7605-4D77-9CA8-BE4B02CB52B1}" srcId="{A468F9B2-101B-4FAC-AEBF-E80D91BB6995}" destId="{3463946E-320D-4942-8CF8-671BA95BAC2E}" srcOrd="2" destOrd="0" parTransId="{0B1309B3-EC97-404C-93EA-7B03AFA6BC46}" sibTransId="{D3C61CDF-F06A-4E46-81FB-86E304A20D2F}"/>
    <dgm:cxn modelId="{45098A2A-46E8-43C7-8927-0D000F16B6D8}" srcId="{8854EF09-ED04-446F-A26D-7EE2D8F5A1E9}" destId="{E464BD13-6AAC-4BD7-9B8C-AD3D71C89C32}" srcOrd="3" destOrd="0" parTransId="{AE0C523A-396B-43C3-A6F0-401C757E19FE}" sibTransId="{6150CC1B-14E1-4615-A150-4D76F0109F26}"/>
    <dgm:cxn modelId="{5A0EDFE7-F312-48E6-A1D2-FB5DEED18A34}" type="presOf" srcId="{D56B0CCA-6B4A-472F-A17B-35022152A495}" destId="{CD4C2935-B77B-4E6F-974A-ED300F52A89E}" srcOrd="0" destOrd="0" presId="urn:microsoft.com/office/officeart/2005/8/layout/vList5"/>
    <dgm:cxn modelId="{5F7D8A58-39E3-4183-BA4D-8337138EE7CE}" type="presOf" srcId="{F9BE52AD-2D3B-4286-8829-293F33612E07}" destId="{86E3A727-604E-4965-9338-0E06DED2F2FE}" srcOrd="0" destOrd="2" presId="urn:microsoft.com/office/officeart/2005/8/layout/vList5"/>
    <dgm:cxn modelId="{F32C2035-3CD4-457F-9B50-C67C0DF5662B}" type="presOf" srcId="{E464BD13-6AAC-4BD7-9B8C-AD3D71C89C32}" destId="{86E3A727-604E-4965-9338-0E06DED2F2FE}" srcOrd="0" destOrd="3" presId="urn:microsoft.com/office/officeart/2005/8/layout/vList5"/>
    <dgm:cxn modelId="{A937FA70-0697-4C00-A86E-C24AE0C3FECC}" srcId="{3463946E-320D-4942-8CF8-671BA95BAC2E}" destId="{D56B0CCA-6B4A-472F-A17B-35022152A495}" srcOrd="0" destOrd="0" parTransId="{4080DBCA-042C-4EA0-87CA-342A96DD6DF8}" sibTransId="{1997EB19-7AAD-4609-A886-D929820597CF}"/>
    <dgm:cxn modelId="{59365B69-3A5C-4A2C-97D4-DF0DC277C68E}" type="presOf" srcId="{7D0D98C4-3381-46CF-9A3F-7F0B33518FE2}" destId="{CD4C2935-B77B-4E6F-974A-ED300F52A89E}" srcOrd="0" destOrd="1" presId="urn:microsoft.com/office/officeart/2005/8/layout/vList5"/>
    <dgm:cxn modelId="{A1CD4983-02AA-44F0-992E-4875B5BA0F66}" type="presOf" srcId="{30B1ECAC-93C3-45D3-A899-8D072DF5EBB9}" destId="{86E3A727-604E-4965-9338-0E06DED2F2FE}" srcOrd="0" destOrd="0" presId="urn:microsoft.com/office/officeart/2005/8/layout/vList5"/>
    <dgm:cxn modelId="{96028DB0-2606-4F6A-A31A-C714F760CA0A}" type="presOf" srcId="{A468F9B2-101B-4FAC-AEBF-E80D91BB6995}" destId="{0DA5F2AB-A959-40F2-81B7-9F24358DA030}" srcOrd="0" destOrd="0" presId="urn:microsoft.com/office/officeart/2005/8/layout/vList5"/>
    <dgm:cxn modelId="{A3962D0E-1218-45A3-8591-52872A2FB382}" srcId="{8854EF09-ED04-446F-A26D-7EE2D8F5A1E9}" destId="{F9BE52AD-2D3B-4286-8829-293F33612E07}" srcOrd="2" destOrd="0" parTransId="{14C7B7DB-D58F-450E-A7EF-167E21E6820E}" sibTransId="{0E47DC9A-4E47-438D-BAC6-C73C23B6E8F6}"/>
    <dgm:cxn modelId="{6AEE4572-2613-4BEE-8C21-9F610C6B1AFB}" type="presOf" srcId="{5DFE7FD4-0E7E-4834-9675-C61C12EACDA0}" destId="{EDC62ABD-359B-4180-AD9C-4DA008F5D7F4}" srcOrd="0" destOrd="1" presId="urn:microsoft.com/office/officeart/2005/8/layout/vList5"/>
    <dgm:cxn modelId="{3ECE4A4D-30AE-4837-B1A2-54E964C4782D}" srcId="{3463946E-320D-4942-8CF8-671BA95BAC2E}" destId="{7D0D98C4-3381-46CF-9A3F-7F0B33518FE2}" srcOrd="1" destOrd="0" parTransId="{BEC6A2B3-9314-48AA-AB79-36CBCDFACFB2}" sibTransId="{D724978E-6F41-4423-BD77-28D597BBD1A7}"/>
    <dgm:cxn modelId="{2D5D6626-6543-4BE8-883D-90B76FFBE452}" type="presParOf" srcId="{0DA5F2AB-A959-40F2-81B7-9F24358DA030}" destId="{1D8CC257-55A9-4667-BD70-5DEF6A5C1951}" srcOrd="0" destOrd="0" presId="urn:microsoft.com/office/officeart/2005/8/layout/vList5"/>
    <dgm:cxn modelId="{A81B320D-09DD-4160-811B-06A79946B9E7}" type="presParOf" srcId="{1D8CC257-55A9-4667-BD70-5DEF6A5C1951}" destId="{C7E6FB0D-1715-4C77-A8AC-F879179CAEA5}" srcOrd="0" destOrd="0" presId="urn:microsoft.com/office/officeart/2005/8/layout/vList5"/>
    <dgm:cxn modelId="{80DF8AA4-3A83-46B8-812D-34751D0444BE}" type="presParOf" srcId="{1D8CC257-55A9-4667-BD70-5DEF6A5C1951}" destId="{EDC62ABD-359B-4180-AD9C-4DA008F5D7F4}" srcOrd="1" destOrd="0" presId="urn:microsoft.com/office/officeart/2005/8/layout/vList5"/>
    <dgm:cxn modelId="{C2D2A0D4-68B1-41EB-A8A2-35CE29F4CE00}" type="presParOf" srcId="{0DA5F2AB-A959-40F2-81B7-9F24358DA030}" destId="{79CBCD57-7075-4851-93AF-B4692CEA4B05}" srcOrd="1" destOrd="0" presId="urn:microsoft.com/office/officeart/2005/8/layout/vList5"/>
    <dgm:cxn modelId="{53464C44-C88A-4FBA-9E63-68D5B98A9996}" type="presParOf" srcId="{0DA5F2AB-A959-40F2-81B7-9F24358DA030}" destId="{C7871E7E-6340-42DB-80DB-4AD42EEA7BC7}" srcOrd="2" destOrd="0" presId="urn:microsoft.com/office/officeart/2005/8/layout/vList5"/>
    <dgm:cxn modelId="{C849C29C-F2CE-4DEC-BA41-02EC70FC9885}" type="presParOf" srcId="{C7871E7E-6340-42DB-80DB-4AD42EEA7BC7}" destId="{942A3869-181B-4271-B48A-FE312159FD15}" srcOrd="0" destOrd="0" presId="urn:microsoft.com/office/officeart/2005/8/layout/vList5"/>
    <dgm:cxn modelId="{5D12B580-3341-4B13-860D-68592631B5F5}" type="presParOf" srcId="{C7871E7E-6340-42DB-80DB-4AD42EEA7BC7}" destId="{86E3A727-604E-4965-9338-0E06DED2F2FE}" srcOrd="1" destOrd="0" presId="urn:microsoft.com/office/officeart/2005/8/layout/vList5"/>
    <dgm:cxn modelId="{F47D38A7-753C-41FD-A27C-77B50141E4A5}" type="presParOf" srcId="{0DA5F2AB-A959-40F2-81B7-9F24358DA030}" destId="{515AB822-D5B9-4431-B905-354C34316B72}" srcOrd="3" destOrd="0" presId="urn:microsoft.com/office/officeart/2005/8/layout/vList5"/>
    <dgm:cxn modelId="{DB70C251-2169-4164-8753-6BCE7A467EF4}" type="presParOf" srcId="{0DA5F2AB-A959-40F2-81B7-9F24358DA030}" destId="{02E7279F-BDB4-44AE-A780-DA9C32121196}" srcOrd="4" destOrd="0" presId="urn:microsoft.com/office/officeart/2005/8/layout/vList5"/>
    <dgm:cxn modelId="{B1D65785-4856-4ADB-BBC6-0EA7FC3CC3A8}" type="presParOf" srcId="{02E7279F-BDB4-44AE-A780-DA9C32121196}" destId="{EAEB2B7F-8667-4FCE-8032-1026884CFFB3}" srcOrd="0" destOrd="0" presId="urn:microsoft.com/office/officeart/2005/8/layout/vList5"/>
    <dgm:cxn modelId="{D142014D-2EA5-43E9-8EDE-01D470CD432D}" type="presParOf" srcId="{02E7279F-BDB4-44AE-A780-DA9C32121196}" destId="{CD4C2935-B77B-4E6F-974A-ED300F52A89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0DAB71F-2905-4AA1-9167-D101B7711646}" type="doc">
      <dgm:prSet loTypeId="urn:microsoft.com/office/officeart/2005/8/layout/bList2" loCatId="list" qsTypeId="urn:microsoft.com/office/officeart/2005/8/quickstyle/simple1" qsCatId="simple" csTypeId="urn:microsoft.com/office/officeart/2005/8/colors/colorful3" csCatId="colorful" phldr="1"/>
      <dgm:spPr/>
      <dgm:t>
        <a:bodyPr/>
        <a:lstStyle/>
        <a:p>
          <a:endParaRPr lang="en-US"/>
        </a:p>
      </dgm:t>
    </dgm:pt>
    <dgm:pt modelId="{641523EF-7D7F-4D92-A600-31FF51B0F988}">
      <dgm:prSet phldrT="[Text]"/>
      <dgm:spPr/>
      <dgm:t>
        <a:bodyPr/>
        <a:lstStyle/>
        <a:p>
          <a:r>
            <a:rPr lang="en-US" b="0" dirty="0" err="1" smtClean="0"/>
            <a:t>Unix&amp;Linux</a:t>
          </a:r>
          <a:r>
            <a:rPr lang="en-US" b="0" dirty="0" smtClean="0"/>
            <a:t> </a:t>
          </a:r>
          <a:endParaRPr lang="en-US" dirty="0"/>
        </a:p>
      </dgm:t>
    </dgm:pt>
    <dgm:pt modelId="{8A38FAE1-1B4A-40B0-BAAB-A57FB0DD7254}" type="parTrans" cxnId="{3A482F47-C834-482E-B1A9-AE82955CD546}">
      <dgm:prSet/>
      <dgm:spPr/>
      <dgm:t>
        <a:bodyPr/>
        <a:lstStyle/>
        <a:p>
          <a:endParaRPr lang="en-US"/>
        </a:p>
      </dgm:t>
    </dgm:pt>
    <dgm:pt modelId="{934D40FD-DB90-4BB6-9471-25E3BA623061}" type="sibTrans" cxnId="{3A482F47-C834-482E-B1A9-AE82955CD546}">
      <dgm:prSet/>
      <dgm:spPr/>
      <dgm:t>
        <a:bodyPr/>
        <a:lstStyle/>
        <a:p>
          <a:endParaRPr lang="en-US"/>
        </a:p>
      </dgm:t>
    </dgm:pt>
    <dgm:pt modelId="{ED17DCCB-14F9-4318-8664-622F51C3207B}">
      <dgm:prSet phldrT="[Text]" custT="1"/>
      <dgm:spPr/>
      <dgm:t>
        <a:bodyPr/>
        <a:lstStyle/>
        <a:p>
          <a:r>
            <a:rPr lang="en-US" sz="2400" b="0" i="0" dirty="0" smtClean="0">
              <a:hlinkClick xmlns:r="http://schemas.openxmlformats.org/officeDocument/2006/relationships" r:id="rId1"/>
            </a:rPr>
            <a:t>http://www.python.org/download/</a:t>
          </a:r>
          <a:endParaRPr lang="en-US" sz="2400" dirty="0"/>
        </a:p>
      </dgm:t>
    </dgm:pt>
    <dgm:pt modelId="{C7716EB4-70B8-4EF9-9B16-85D362CBA933}" type="parTrans" cxnId="{FF185345-E7FE-406C-A5BD-5A341FC9DEFB}">
      <dgm:prSet/>
      <dgm:spPr/>
      <dgm:t>
        <a:bodyPr/>
        <a:lstStyle/>
        <a:p>
          <a:endParaRPr lang="en-US"/>
        </a:p>
      </dgm:t>
    </dgm:pt>
    <dgm:pt modelId="{12FE9F51-CC0B-4BF9-A604-80BDC07D01BF}" type="sibTrans" cxnId="{FF185345-E7FE-406C-A5BD-5A341FC9DEFB}">
      <dgm:prSet/>
      <dgm:spPr/>
      <dgm:t>
        <a:bodyPr/>
        <a:lstStyle/>
        <a:p>
          <a:endParaRPr lang="en-US"/>
        </a:p>
      </dgm:t>
    </dgm:pt>
    <dgm:pt modelId="{E0B6F0B4-3BF8-4E87-A433-46F19FB5A928}">
      <dgm:prSet phldrT="[Text]" custT="1"/>
      <dgm:spPr/>
      <dgm:t>
        <a:bodyPr/>
        <a:lstStyle/>
        <a:p>
          <a:r>
            <a:rPr lang="en-US" sz="2400" b="0" i="0" dirty="0" smtClean="0"/>
            <a:t>./configure</a:t>
          </a:r>
          <a:endParaRPr lang="en-US" sz="2400" dirty="0"/>
        </a:p>
      </dgm:t>
    </dgm:pt>
    <dgm:pt modelId="{FA1AEF5B-F2C6-421A-BE76-3D27B50F4F28}" type="parTrans" cxnId="{CEDB61D4-75C4-47C8-8C23-AD5702604DFB}">
      <dgm:prSet/>
      <dgm:spPr/>
      <dgm:t>
        <a:bodyPr/>
        <a:lstStyle/>
        <a:p>
          <a:endParaRPr lang="en-US"/>
        </a:p>
      </dgm:t>
    </dgm:pt>
    <dgm:pt modelId="{F6552372-72C9-4BE5-B3D1-83F1929B30E1}" type="sibTrans" cxnId="{CEDB61D4-75C4-47C8-8C23-AD5702604DFB}">
      <dgm:prSet/>
      <dgm:spPr/>
      <dgm:t>
        <a:bodyPr/>
        <a:lstStyle/>
        <a:p>
          <a:endParaRPr lang="en-US"/>
        </a:p>
      </dgm:t>
    </dgm:pt>
    <dgm:pt modelId="{7A1548AB-97EF-4A1E-8119-5AD5D4237208}">
      <dgm:prSet phldrT="[Text]" custT="1"/>
      <dgm:spPr/>
      <dgm:t>
        <a:bodyPr/>
        <a:lstStyle/>
        <a:p>
          <a:r>
            <a:rPr lang="en-US" sz="2400" b="0" i="0" dirty="0" smtClean="0"/>
            <a:t>make</a:t>
          </a:r>
          <a:endParaRPr lang="en-US" sz="2400" dirty="0"/>
        </a:p>
      </dgm:t>
    </dgm:pt>
    <dgm:pt modelId="{C7610CA4-DACD-4426-8691-66A78B7C2822}" type="parTrans" cxnId="{DA2F087D-192A-4656-9BCD-5E9A634A1735}">
      <dgm:prSet/>
      <dgm:spPr/>
      <dgm:t>
        <a:bodyPr/>
        <a:lstStyle/>
        <a:p>
          <a:endParaRPr lang="en-US"/>
        </a:p>
      </dgm:t>
    </dgm:pt>
    <dgm:pt modelId="{22D3ED2E-FAC9-4089-A0DD-6807FEFE153C}" type="sibTrans" cxnId="{DA2F087D-192A-4656-9BCD-5E9A634A1735}">
      <dgm:prSet/>
      <dgm:spPr/>
      <dgm:t>
        <a:bodyPr/>
        <a:lstStyle/>
        <a:p>
          <a:endParaRPr lang="en-US"/>
        </a:p>
      </dgm:t>
    </dgm:pt>
    <dgm:pt modelId="{1021B94F-FFF8-4472-8527-B3B610C9A988}">
      <dgm:prSet phldrT="[Text]"/>
      <dgm:spPr/>
      <dgm:t>
        <a:bodyPr/>
        <a:lstStyle/>
        <a:p>
          <a:r>
            <a:rPr lang="en-US" b="0" i="0" dirty="0" smtClean="0"/>
            <a:t>Windows </a:t>
          </a:r>
          <a:endParaRPr lang="en-US" dirty="0"/>
        </a:p>
      </dgm:t>
    </dgm:pt>
    <dgm:pt modelId="{DFAE2C23-3CD5-4FE2-B02C-640680E67FCA}" type="parTrans" cxnId="{4CC8795A-1655-452D-A9BA-CB9CF23BD593}">
      <dgm:prSet/>
      <dgm:spPr/>
      <dgm:t>
        <a:bodyPr/>
        <a:lstStyle/>
        <a:p>
          <a:endParaRPr lang="en-US"/>
        </a:p>
      </dgm:t>
    </dgm:pt>
    <dgm:pt modelId="{B9FDCE0F-C6B7-4EBF-AA03-8BE0E25B80D0}" type="sibTrans" cxnId="{4CC8795A-1655-452D-A9BA-CB9CF23BD593}">
      <dgm:prSet/>
      <dgm:spPr/>
      <dgm:t>
        <a:bodyPr/>
        <a:lstStyle/>
        <a:p>
          <a:endParaRPr lang="en-US"/>
        </a:p>
      </dgm:t>
    </dgm:pt>
    <dgm:pt modelId="{9FD39A8C-62F4-4568-B99C-C2071532D1AD}">
      <dgm:prSet phldrT="[Text]" custT="1"/>
      <dgm:spPr/>
      <dgm:t>
        <a:bodyPr/>
        <a:lstStyle/>
        <a:p>
          <a:r>
            <a:rPr lang="en-US" sz="2400" b="0" i="0" dirty="0" smtClean="0">
              <a:hlinkClick xmlns:r="http://schemas.openxmlformats.org/officeDocument/2006/relationships" r:id="rId1"/>
            </a:rPr>
            <a:t>http://www.python.org/download/</a:t>
          </a:r>
          <a:endParaRPr lang="en-US" sz="2400" dirty="0"/>
        </a:p>
      </dgm:t>
    </dgm:pt>
    <dgm:pt modelId="{216A8407-4ACC-4D72-95AB-D898629C684D}" type="parTrans" cxnId="{8E7BDCC4-766A-46E2-963A-D8655231B5A0}">
      <dgm:prSet/>
      <dgm:spPr/>
      <dgm:t>
        <a:bodyPr/>
        <a:lstStyle/>
        <a:p>
          <a:endParaRPr lang="en-US"/>
        </a:p>
      </dgm:t>
    </dgm:pt>
    <dgm:pt modelId="{12F98F1A-0EBA-4F76-B265-C6927BD46077}" type="sibTrans" cxnId="{8E7BDCC4-766A-46E2-963A-D8655231B5A0}">
      <dgm:prSet/>
      <dgm:spPr/>
      <dgm:t>
        <a:bodyPr/>
        <a:lstStyle/>
        <a:p>
          <a:endParaRPr lang="en-US"/>
        </a:p>
      </dgm:t>
    </dgm:pt>
    <dgm:pt modelId="{9F1210A7-05A4-4649-A51A-D4369D0B7A0B}">
      <dgm:prSet phldrT="[Text]" custT="1"/>
      <dgm:spPr/>
      <dgm:t>
        <a:bodyPr/>
        <a:lstStyle/>
        <a:p>
          <a:r>
            <a:rPr lang="en-US" sz="2400" b="0" i="1" dirty="0" smtClean="0"/>
            <a:t>python-XYZ.msi</a:t>
          </a:r>
          <a:endParaRPr lang="en-US" sz="2400" dirty="0"/>
        </a:p>
      </dgm:t>
    </dgm:pt>
    <dgm:pt modelId="{03DEE589-674A-4B6F-9072-AB487EE2C145}" type="parTrans" cxnId="{78653516-3B55-48E7-8C59-9441B72605DF}">
      <dgm:prSet/>
      <dgm:spPr/>
      <dgm:t>
        <a:bodyPr/>
        <a:lstStyle/>
        <a:p>
          <a:endParaRPr lang="en-US"/>
        </a:p>
      </dgm:t>
    </dgm:pt>
    <dgm:pt modelId="{38C67BD2-D34C-4183-89EC-F73F31F6E01F}" type="sibTrans" cxnId="{78653516-3B55-48E7-8C59-9441B72605DF}">
      <dgm:prSet/>
      <dgm:spPr/>
      <dgm:t>
        <a:bodyPr/>
        <a:lstStyle/>
        <a:p>
          <a:endParaRPr lang="en-US"/>
        </a:p>
      </dgm:t>
    </dgm:pt>
    <dgm:pt modelId="{36473CF7-07C7-493A-A513-841B77C338ED}">
      <dgm:prSet phldrT="[Text]" custT="1"/>
      <dgm:spPr/>
      <dgm:t>
        <a:bodyPr/>
        <a:lstStyle/>
        <a:p>
          <a:r>
            <a:rPr lang="en-US" sz="2400" dirty="0" smtClean="0"/>
            <a:t>make install</a:t>
          </a:r>
          <a:endParaRPr lang="en-US" sz="2400" dirty="0"/>
        </a:p>
      </dgm:t>
    </dgm:pt>
    <dgm:pt modelId="{FA8FFFBB-1955-4BBE-A144-2255300B596E}" type="parTrans" cxnId="{295F140E-93C0-43F7-A40F-1C696EC2387D}">
      <dgm:prSet/>
      <dgm:spPr/>
      <dgm:t>
        <a:bodyPr/>
        <a:lstStyle/>
        <a:p>
          <a:endParaRPr lang="en-US"/>
        </a:p>
      </dgm:t>
    </dgm:pt>
    <dgm:pt modelId="{B1B317E2-AB5F-455B-A30F-C4217B0D6C33}" type="sibTrans" cxnId="{295F140E-93C0-43F7-A40F-1C696EC2387D}">
      <dgm:prSet/>
      <dgm:spPr/>
      <dgm:t>
        <a:bodyPr/>
        <a:lstStyle/>
        <a:p>
          <a:endParaRPr lang="en-US"/>
        </a:p>
      </dgm:t>
    </dgm:pt>
    <dgm:pt modelId="{5B8BB80E-E6C2-4D87-AA9A-A39579F208C6}" type="pres">
      <dgm:prSet presAssocID="{B0DAB71F-2905-4AA1-9167-D101B7711646}" presName="diagram" presStyleCnt="0">
        <dgm:presLayoutVars>
          <dgm:dir/>
          <dgm:animLvl val="lvl"/>
          <dgm:resizeHandles val="exact"/>
        </dgm:presLayoutVars>
      </dgm:prSet>
      <dgm:spPr/>
      <dgm:t>
        <a:bodyPr/>
        <a:lstStyle/>
        <a:p>
          <a:endParaRPr lang="en-US"/>
        </a:p>
      </dgm:t>
    </dgm:pt>
    <dgm:pt modelId="{BC4FE227-800B-4AE8-AC11-2470853C28F2}" type="pres">
      <dgm:prSet presAssocID="{641523EF-7D7F-4D92-A600-31FF51B0F988}" presName="compNode" presStyleCnt="0"/>
      <dgm:spPr/>
    </dgm:pt>
    <dgm:pt modelId="{62BC4BF3-C0D1-4799-A812-15EDCD8818B5}" type="pres">
      <dgm:prSet presAssocID="{641523EF-7D7F-4D92-A600-31FF51B0F988}" presName="childRect" presStyleLbl="bgAcc1" presStyleIdx="0" presStyleCnt="2">
        <dgm:presLayoutVars>
          <dgm:bulletEnabled val="1"/>
        </dgm:presLayoutVars>
      </dgm:prSet>
      <dgm:spPr/>
      <dgm:t>
        <a:bodyPr/>
        <a:lstStyle/>
        <a:p>
          <a:endParaRPr lang="en-US"/>
        </a:p>
      </dgm:t>
    </dgm:pt>
    <dgm:pt modelId="{055412D0-003B-4EE0-841B-456946DEF2FB}" type="pres">
      <dgm:prSet presAssocID="{641523EF-7D7F-4D92-A600-31FF51B0F988}" presName="parentText" presStyleLbl="node1" presStyleIdx="0" presStyleCnt="0">
        <dgm:presLayoutVars>
          <dgm:chMax val="0"/>
          <dgm:bulletEnabled val="1"/>
        </dgm:presLayoutVars>
      </dgm:prSet>
      <dgm:spPr/>
      <dgm:t>
        <a:bodyPr/>
        <a:lstStyle/>
        <a:p>
          <a:endParaRPr lang="en-US"/>
        </a:p>
      </dgm:t>
    </dgm:pt>
    <dgm:pt modelId="{B2F4A8AA-D766-4A09-9CE0-F4819F3D6C6A}" type="pres">
      <dgm:prSet presAssocID="{641523EF-7D7F-4D92-A600-31FF51B0F988}" presName="parentRect" presStyleLbl="alignNode1" presStyleIdx="0" presStyleCnt="2"/>
      <dgm:spPr/>
      <dgm:t>
        <a:bodyPr/>
        <a:lstStyle/>
        <a:p>
          <a:endParaRPr lang="en-US"/>
        </a:p>
      </dgm:t>
    </dgm:pt>
    <dgm:pt modelId="{46B215AF-BC0E-485A-82E7-F4253501D3CA}" type="pres">
      <dgm:prSet presAssocID="{641523EF-7D7F-4D92-A600-31FF51B0F988}" presName="adorn" presStyleLbl="fgAccFollowNode1" presStyleIdx="0" presStyleCnt="2"/>
      <dgm:spPr>
        <a:blipFill dpi="0" rotWithShape="1">
          <a:blip xmlns:r="http://schemas.openxmlformats.org/officeDocument/2006/relationships" r:embed="rId2" cstate="print">
            <a:extLst>
              <a:ext uri="{28A0092B-C50C-407E-A947-70E740481C1C}">
                <a14:useLocalDpi xmlns:a14="http://schemas.microsoft.com/office/drawing/2010/main" val="0"/>
              </a:ext>
            </a:extLst>
          </a:blip>
          <a:srcRect/>
          <a:stretch>
            <a:fillRect l="410" t="410" r="11430" b="410"/>
          </a:stretch>
        </a:blipFill>
      </dgm:spPr>
      <dgm:t>
        <a:bodyPr/>
        <a:lstStyle/>
        <a:p>
          <a:endParaRPr lang="en-US"/>
        </a:p>
      </dgm:t>
    </dgm:pt>
    <dgm:pt modelId="{94CD9391-79BB-4726-A350-90E174BA5D75}" type="pres">
      <dgm:prSet presAssocID="{934D40FD-DB90-4BB6-9471-25E3BA623061}" presName="sibTrans" presStyleLbl="sibTrans2D1" presStyleIdx="0" presStyleCnt="0"/>
      <dgm:spPr/>
      <dgm:t>
        <a:bodyPr/>
        <a:lstStyle/>
        <a:p>
          <a:endParaRPr lang="en-US"/>
        </a:p>
      </dgm:t>
    </dgm:pt>
    <dgm:pt modelId="{8B64D043-51DB-47A1-A9EF-8A7CB1008FC2}" type="pres">
      <dgm:prSet presAssocID="{1021B94F-FFF8-4472-8527-B3B610C9A988}" presName="compNode" presStyleCnt="0"/>
      <dgm:spPr/>
    </dgm:pt>
    <dgm:pt modelId="{93219791-B796-43F9-864A-448104F945B8}" type="pres">
      <dgm:prSet presAssocID="{1021B94F-FFF8-4472-8527-B3B610C9A988}" presName="childRect" presStyleLbl="bgAcc1" presStyleIdx="1" presStyleCnt="2">
        <dgm:presLayoutVars>
          <dgm:bulletEnabled val="1"/>
        </dgm:presLayoutVars>
      </dgm:prSet>
      <dgm:spPr/>
      <dgm:t>
        <a:bodyPr/>
        <a:lstStyle/>
        <a:p>
          <a:endParaRPr lang="en-US"/>
        </a:p>
      </dgm:t>
    </dgm:pt>
    <dgm:pt modelId="{0200EEEA-2E1E-4AF7-AD4F-DA760F8B83BF}" type="pres">
      <dgm:prSet presAssocID="{1021B94F-FFF8-4472-8527-B3B610C9A988}" presName="parentText" presStyleLbl="node1" presStyleIdx="0" presStyleCnt="0">
        <dgm:presLayoutVars>
          <dgm:chMax val="0"/>
          <dgm:bulletEnabled val="1"/>
        </dgm:presLayoutVars>
      </dgm:prSet>
      <dgm:spPr/>
      <dgm:t>
        <a:bodyPr/>
        <a:lstStyle/>
        <a:p>
          <a:endParaRPr lang="en-US"/>
        </a:p>
      </dgm:t>
    </dgm:pt>
    <dgm:pt modelId="{954B9AC1-8445-48C6-B676-3DAB797546B2}" type="pres">
      <dgm:prSet presAssocID="{1021B94F-FFF8-4472-8527-B3B610C9A988}" presName="parentRect" presStyleLbl="alignNode1" presStyleIdx="1" presStyleCnt="2"/>
      <dgm:spPr/>
      <dgm:t>
        <a:bodyPr/>
        <a:lstStyle/>
        <a:p>
          <a:endParaRPr lang="en-US"/>
        </a:p>
      </dgm:t>
    </dgm:pt>
    <dgm:pt modelId="{6E2FE415-0C9D-4792-9F64-C596A6E65A2F}" type="pres">
      <dgm:prSet presAssocID="{1021B94F-FFF8-4472-8527-B3B610C9A988}" presName="adorn" presStyleLbl="fgAccFollowNode1" presStyleIdx="1" presStyleCnt="2"/>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Lst>
  <dgm:cxnLst>
    <dgm:cxn modelId="{BF8DFE0F-0C29-465F-917F-7A6811BA5125}" type="presOf" srcId="{641523EF-7D7F-4D92-A600-31FF51B0F988}" destId="{055412D0-003B-4EE0-841B-456946DEF2FB}" srcOrd="0" destOrd="0" presId="urn:microsoft.com/office/officeart/2005/8/layout/bList2"/>
    <dgm:cxn modelId="{AB0DD8A2-ADD5-4B42-9341-2A7D40A957DF}" type="presOf" srcId="{B0DAB71F-2905-4AA1-9167-D101B7711646}" destId="{5B8BB80E-E6C2-4D87-AA9A-A39579F208C6}" srcOrd="0" destOrd="0" presId="urn:microsoft.com/office/officeart/2005/8/layout/bList2"/>
    <dgm:cxn modelId="{78653516-3B55-48E7-8C59-9441B72605DF}" srcId="{1021B94F-FFF8-4472-8527-B3B610C9A988}" destId="{9F1210A7-05A4-4649-A51A-D4369D0B7A0B}" srcOrd="1" destOrd="0" parTransId="{03DEE589-674A-4B6F-9072-AB487EE2C145}" sibTransId="{38C67BD2-D34C-4183-89EC-F73F31F6E01F}"/>
    <dgm:cxn modelId="{64D49E3E-CFD1-41AC-9AD1-CF05D8DE8EE4}" type="presOf" srcId="{641523EF-7D7F-4D92-A600-31FF51B0F988}" destId="{B2F4A8AA-D766-4A09-9CE0-F4819F3D6C6A}" srcOrd="1" destOrd="0" presId="urn:microsoft.com/office/officeart/2005/8/layout/bList2"/>
    <dgm:cxn modelId="{34E82D96-EF13-4571-A5EB-1087AFFA836B}" type="presOf" srcId="{ED17DCCB-14F9-4318-8664-622F51C3207B}" destId="{62BC4BF3-C0D1-4799-A812-15EDCD8818B5}" srcOrd="0" destOrd="0" presId="urn:microsoft.com/office/officeart/2005/8/layout/bList2"/>
    <dgm:cxn modelId="{AE3B1ABE-2128-46B7-9A7F-3F67167CE0BC}" type="presOf" srcId="{7A1548AB-97EF-4A1E-8119-5AD5D4237208}" destId="{62BC4BF3-C0D1-4799-A812-15EDCD8818B5}" srcOrd="0" destOrd="2" presId="urn:microsoft.com/office/officeart/2005/8/layout/bList2"/>
    <dgm:cxn modelId="{DA2F087D-192A-4656-9BCD-5E9A634A1735}" srcId="{641523EF-7D7F-4D92-A600-31FF51B0F988}" destId="{7A1548AB-97EF-4A1E-8119-5AD5D4237208}" srcOrd="2" destOrd="0" parTransId="{C7610CA4-DACD-4426-8691-66A78B7C2822}" sibTransId="{22D3ED2E-FAC9-4089-A0DD-6807FEFE153C}"/>
    <dgm:cxn modelId="{8E7BDCC4-766A-46E2-963A-D8655231B5A0}" srcId="{1021B94F-FFF8-4472-8527-B3B610C9A988}" destId="{9FD39A8C-62F4-4568-B99C-C2071532D1AD}" srcOrd="0" destOrd="0" parTransId="{216A8407-4ACC-4D72-95AB-D898629C684D}" sibTransId="{12F98F1A-0EBA-4F76-B265-C6927BD46077}"/>
    <dgm:cxn modelId="{3A482F47-C834-482E-B1A9-AE82955CD546}" srcId="{B0DAB71F-2905-4AA1-9167-D101B7711646}" destId="{641523EF-7D7F-4D92-A600-31FF51B0F988}" srcOrd="0" destOrd="0" parTransId="{8A38FAE1-1B4A-40B0-BAAB-A57FB0DD7254}" sibTransId="{934D40FD-DB90-4BB6-9471-25E3BA623061}"/>
    <dgm:cxn modelId="{CEDB61D4-75C4-47C8-8C23-AD5702604DFB}" srcId="{641523EF-7D7F-4D92-A600-31FF51B0F988}" destId="{E0B6F0B4-3BF8-4E87-A433-46F19FB5A928}" srcOrd="1" destOrd="0" parTransId="{FA1AEF5B-F2C6-421A-BE76-3D27B50F4F28}" sibTransId="{F6552372-72C9-4BE5-B3D1-83F1929B30E1}"/>
    <dgm:cxn modelId="{EDF2A6A5-4E61-4B34-8BE4-092221BF6590}" type="presOf" srcId="{1021B94F-FFF8-4472-8527-B3B610C9A988}" destId="{0200EEEA-2E1E-4AF7-AD4F-DA760F8B83BF}" srcOrd="0" destOrd="0" presId="urn:microsoft.com/office/officeart/2005/8/layout/bList2"/>
    <dgm:cxn modelId="{FF185345-E7FE-406C-A5BD-5A341FC9DEFB}" srcId="{641523EF-7D7F-4D92-A600-31FF51B0F988}" destId="{ED17DCCB-14F9-4318-8664-622F51C3207B}" srcOrd="0" destOrd="0" parTransId="{C7716EB4-70B8-4EF9-9B16-85D362CBA933}" sibTransId="{12FE9F51-CC0B-4BF9-A604-80BDC07D01BF}"/>
    <dgm:cxn modelId="{295F140E-93C0-43F7-A40F-1C696EC2387D}" srcId="{641523EF-7D7F-4D92-A600-31FF51B0F988}" destId="{36473CF7-07C7-493A-A513-841B77C338ED}" srcOrd="3" destOrd="0" parTransId="{FA8FFFBB-1955-4BBE-A144-2255300B596E}" sibTransId="{B1B317E2-AB5F-455B-A30F-C4217B0D6C33}"/>
    <dgm:cxn modelId="{7B980BD2-4103-478F-9429-727B976165E5}" type="presOf" srcId="{1021B94F-FFF8-4472-8527-B3B610C9A988}" destId="{954B9AC1-8445-48C6-B676-3DAB797546B2}" srcOrd="1" destOrd="0" presId="urn:microsoft.com/office/officeart/2005/8/layout/bList2"/>
    <dgm:cxn modelId="{9B5DE89C-8785-4FF3-A135-27931C494E2B}" type="presOf" srcId="{E0B6F0B4-3BF8-4E87-A433-46F19FB5A928}" destId="{62BC4BF3-C0D1-4799-A812-15EDCD8818B5}" srcOrd="0" destOrd="1" presId="urn:microsoft.com/office/officeart/2005/8/layout/bList2"/>
    <dgm:cxn modelId="{E95711CE-C8C4-430D-BC77-5F9FCA62E551}" type="presOf" srcId="{9F1210A7-05A4-4649-A51A-D4369D0B7A0B}" destId="{93219791-B796-43F9-864A-448104F945B8}" srcOrd="0" destOrd="1" presId="urn:microsoft.com/office/officeart/2005/8/layout/bList2"/>
    <dgm:cxn modelId="{9998FCFB-D8AC-4612-B14B-2175C0335CD5}" type="presOf" srcId="{36473CF7-07C7-493A-A513-841B77C338ED}" destId="{62BC4BF3-C0D1-4799-A812-15EDCD8818B5}" srcOrd="0" destOrd="3" presId="urn:microsoft.com/office/officeart/2005/8/layout/bList2"/>
    <dgm:cxn modelId="{F6BD5960-1AD7-4B36-8116-7B69744FDFCE}" type="presOf" srcId="{934D40FD-DB90-4BB6-9471-25E3BA623061}" destId="{94CD9391-79BB-4726-A350-90E174BA5D75}" srcOrd="0" destOrd="0" presId="urn:microsoft.com/office/officeart/2005/8/layout/bList2"/>
    <dgm:cxn modelId="{4CC8795A-1655-452D-A9BA-CB9CF23BD593}" srcId="{B0DAB71F-2905-4AA1-9167-D101B7711646}" destId="{1021B94F-FFF8-4472-8527-B3B610C9A988}" srcOrd="1" destOrd="0" parTransId="{DFAE2C23-3CD5-4FE2-B02C-640680E67FCA}" sibTransId="{B9FDCE0F-C6B7-4EBF-AA03-8BE0E25B80D0}"/>
    <dgm:cxn modelId="{CE10E366-BC11-476B-AA78-4719C438FCBD}" type="presOf" srcId="{9FD39A8C-62F4-4568-B99C-C2071532D1AD}" destId="{93219791-B796-43F9-864A-448104F945B8}" srcOrd="0" destOrd="0" presId="urn:microsoft.com/office/officeart/2005/8/layout/bList2"/>
    <dgm:cxn modelId="{2B3CBC03-0DBB-4748-A41A-C95FC09C86E8}" type="presParOf" srcId="{5B8BB80E-E6C2-4D87-AA9A-A39579F208C6}" destId="{BC4FE227-800B-4AE8-AC11-2470853C28F2}" srcOrd="0" destOrd="0" presId="urn:microsoft.com/office/officeart/2005/8/layout/bList2"/>
    <dgm:cxn modelId="{0E1457BC-4AA1-4453-AE64-93C9EB41E00D}" type="presParOf" srcId="{BC4FE227-800B-4AE8-AC11-2470853C28F2}" destId="{62BC4BF3-C0D1-4799-A812-15EDCD8818B5}" srcOrd="0" destOrd="0" presId="urn:microsoft.com/office/officeart/2005/8/layout/bList2"/>
    <dgm:cxn modelId="{BBC54127-3483-40BD-966E-77AE018AC600}" type="presParOf" srcId="{BC4FE227-800B-4AE8-AC11-2470853C28F2}" destId="{055412D0-003B-4EE0-841B-456946DEF2FB}" srcOrd="1" destOrd="0" presId="urn:microsoft.com/office/officeart/2005/8/layout/bList2"/>
    <dgm:cxn modelId="{D253A51B-213B-40C9-BB20-FE1FA568A6BF}" type="presParOf" srcId="{BC4FE227-800B-4AE8-AC11-2470853C28F2}" destId="{B2F4A8AA-D766-4A09-9CE0-F4819F3D6C6A}" srcOrd="2" destOrd="0" presId="urn:microsoft.com/office/officeart/2005/8/layout/bList2"/>
    <dgm:cxn modelId="{7A82675B-31A9-4C84-9371-AD77F2428652}" type="presParOf" srcId="{BC4FE227-800B-4AE8-AC11-2470853C28F2}" destId="{46B215AF-BC0E-485A-82E7-F4253501D3CA}" srcOrd="3" destOrd="0" presId="urn:microsoft.com/office/officeart/2005/8/layout/bList2"/>
    <dgm:cxn modelId="{E47D18A0-2056-4532-A57B-405C714CBEE1}" type="presParOf" srcId="{5B8BB80E-E6C2-4D87-AA9A-A39579F208C6}" destId="{94CD9391-79BB-4726-A350-90E174BA5D75}" srcOrd="1" destOrd="0" presId="urn:microsoft.com/office/officeart/2005/8/layout/bList2"/>
    <dgm:cxn modelId="{83AE4A14-0CA6-430C-81B0-5308DABCB7DC}" type="presParOf" srcId="{5B8BB80E-E6C2-4D87-AA9A-A39579F208C6}" destId="{8B64D043-51DB-47A1-A9EF-8A7CB1008FC2}" srcOrd="2" destOrd="0" presId="urn:microsoft.com/office/officeart/2005/8/layout/bList2"/>
    <dgm:cxn modelId="{297CDC24-465F-424B-AD5D-9F0ACEBD3A6A}" type="presParOf" srcId="{8B64D043-51DB-47A1-A9EF-8A7CB1008FC2}" destId="{93219791-B796-43F9-864A-448104F945B8}" srcOrd="0" destOrd="0" presId="urn:microsoft.com/office/officeart/2005/8/layout/bList2"/>
    <dgm:cxn modelId="{365041AF-C17E-4EDC-BDE4-EACAC9F681DC}" type="presParOf" srcId="{8B64D043-51DB-47A1-A9EF-8A7CB1008FC2}" destId="{0200EEEA-2E1E-4AF7-AD4F-DA760F8B83BF}" srcOrd="1" destOrd="0" presId="urn:microsoft.com/office/officeart/2005/8/layout/bList2"/>
    <dgm:cxn modelId="{EDCA8A7A-2243-426A-B54F-84414C051589}" type="presParOf" srcId="{8B64D043-51DB-47A1-A9EF-8A7CB1008FC2}" destId="{954B9AC1-8445-48C6-B676-3DAB797546B2}" srcOrd="2" destOrd="0" presId="urn:microsoft.com/office/officeart/2005/8/layout/bList2"/>
    <dgm:cxn modelId="{80706688-09A9-44FC-834A-838531814F6F}" type="presParOf" srcId="{8B64D043-51DB-47A1-A9EF-8A7CB1008FC2}" destId="{6E2FE415-0C9D-4792-9F64-C596A6E65A2F}"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8DF0A43-6856-44A0-9653-7DFFCCC1E529}"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en-US"/>
        </a:p>
      </dgm:t>
    </dgm:pt>
    <dgm:pt modelId="{9CB46519-B98B-434A-B42D-EC7E0922C299}">
      <dgm:prSet phldrT="[Text]"/>
      <dgm:spPr/>
      <dgm:t>
        <a:bodyPr/>
        <a:lstStyle/>
        <a:p>
          <a:r>
            <a:rPr lang="en-US" b="0" i="0" dirty="0" smtClean="0"/>
            <a:t>PYTHONPATH </a:t>
          </a:r>
          <a:r>
            <a:rPr lang="ru-RU" b="0" i="0" dirty="0" smtClean="0"/>
            <a:t>(модули)</a:t>
          </a:r>
          <a:endParaRPr lang="en-US" dirty="0"/>
        </a:p>
      </dgm:t>
    </dgm:pt>
    <dgm:pt modelId="{C1FE7D9A-7B9B-4010-A30A-52EEE60A7F6E}" type="parTrans" cxnId="{5494EBCE-C8CE-4A7D-BF48-84F3DC8FA56B}">
      <dgm:prSet/>
      <dgm:spPr/>
      <dgm:t>
        <a:bodyPr/>
        <a:lstStyle/>
        <a:p>
          <a:endParaRPr lang="en-US"/>
        </a:p>
      </dgm:t>
    </dgm:pt>
    <dgm:pt modelId="{80006B49-646B-4CB0-B72E-97BE6C280D9F}" type="sibTrans" cxnId="{5494EBCE-C8CE-4A7D-BF48-84F3DC8FA56B}">
      <dgm:prSet/>
      <dgm:spPr/>
      <dgm:t>
        <a:bodyPr/>
        <a:lstStyle/>
        <a:p>
          <a:endParaRPr lang="en-US"/>
        </a:p>
      </dgm:t>
    </dgm:pt>
    <dgm:pt modelId="{45DC12A6-512C-49EB-84F5-D76BBD0EE71E}">
      <dgm:prSet phldrT="[Text]"/>
      <dgm:spPr/>
      <dgm:t>
        <a:bodyPr/>
        <a:lstStyle/>
        <a:p>
          <a:r>
            <a:rPr lang="en-US" b="0" i="0" dirty="0" smtClean="0"/>
            <a:t>PYTHONSTARTUP (</a:t>
          </a:r>
          <a:r>
            <a:rPr lang="en-US" dirty="0" smtClean="0">
              <a:effectLst/>
            </a:rPr>
            <a:t>.pythonrc.py</a:t>
          </a:r>
          <a:r>
            <a:rPr lang="en-US" b="0" i="0" dirty="0" smtClean="0"/>
            <a:t>)</a:t>
          </a:r>
          <a:endParaRPr lang="en-US" dirty="0"/>
        </a:p>
      </dgm:t>
    </dgm:pt>
    <dgm:pt modelId="{FB3A3139-C314-4D6C-9C76-458C4A5533CE}" type="parTrans" cxnId="{C1D32E4C-388D-4104-8F04-874CED31A88D}">
      <dgm:prSet/>
      <dgm:spPr/>
      <dgm:t>
        <a:bodyPr/>
        <a:lstStyle/>
        <a:p>
          <a:endParaRPr lang="en-US"/>
        </a:p>
      </dgm:t>
    </dgm:pt>
    <dgm:pt modelId="{D79CE881-2A6A-4248-9F1C-278316AA0111}" type="sibTrans" cxnId="{C1D32E4C-388D-4104-8F04-874CED31A88D}">
      <dgm:prSet/>
      <dgm:spPr/>
      <dgm:t>
        <a:bodyPr/>
        <a:lstStyle/>
        <a:p>
          <a:endParaRPr lang="en-US"/>
        </a:p>
      </dgm:t>
    </dgm:pt>
    <dgm:pt modelId="{8544F82D-3E25-4161-9466-0A38E7A97BAF}">
      <dgm:prSet phldrT="[Text]"/>
      <dgm:spPr/>
      <dgm:t>
        <a:bodyPr/>
        <a:lstStyle/>
        <a:p>
          <a:r>
            <a:rPr lang="en-US" b="0" i="0" dirty="0" smtClean="0"/>
            <a:t>PYTHONCASEOK</a:t>
          </a:r>
          <a:r>
            <a:rPr lang="ru-RU" b="0" i="0" dirty="0" smtClean="0"/>
            <a:t> (</a:t>
          </a:r>
          <a:r>
            <a:rPr lang="en-US" b="0" i="0" dirty="0" smtClean="0"/>
            <a:t>Windows</a:t>
          </a:r>
          <a:r>
            <a:rPr lang="ru-RU" b="0" i="0" dirty="0" smtClean="0"/>
            <a:t>)</a:t>
          </a:r>
          <a:endParaRPr lang="en-US" dirty="0"/>
        </a:p>
      </dgm:t>
    </dgm:pt>
    <dgm:pt modelId="{70651F0F-0B22-4381-811B-DAFC6A49521B}" type="parTrans" cxnId="{575CEA66-FC43-4877-AEE2-77508D41767F}">
      <dgm:prSet/>
      <dgm:spPr/>
      <dgm:t>
        <a:bodyPr/>
        <a:lstStyle/>
        <a:p>
          <a:endParaRPr lang="en-US"/>
        </a:p>
      </dgm:t>
    </dgm:pt>
    <dgm:pt modelId="{D4834B91-BF9D-4A1B-A3C1-59E8126ADFBA}" type="sibTrans" cxnId="{575CEA66-FC43-4877-AEE2-77508D41767F}">
      <dgm:prSet/>
      <dgm:spPr/>
      <dgm:t>
        <a:bodyPr/>
        <a:lstStyle/>
        <a:p>
          <a:endParaRPr lang="en-US"/>
        </a:p>
      </dgm:t>
    </dgm:pt>
    <dgm:pt modelId="{F886B9B4-920C-46AC-995C-B59283A877E7}">
      <dgm:prSet phldrT="[Text]"/>
      <dgm:spPr/>
      <dgm:t>
        <a:bodyPr/>
        <a:lstStyle/>
        <a:p>
          <a:r>
            <a:rPr lang="en-US" b="0" i="0" dirty="0" smtClean="0"/>
            <a:t>PYTHONHOME</a:t>
          </a:r>
          <a:endParaRPr lang="en-US" dirty="0"/>
        </a:p>
      </dgm:t>
    </dgm:pt>
    <dgm:pt modelId="{13EA0DBD-FCFE-43E3-9B5F-9A4E64AE816D}" type="parTrans" cxnId="{FD635DEB-3C43-4D8A-AB77-6E191580BC35}">
      <dgm:prSet/>
      <dgm:spPr/>
      <dgm:t>
        <a:bodyPr/>
        <a:lstStyle/>
        <a:p>
          <a:endParaRPr lang="en-US"/>
        </a:p>
      </dgm:t>
    </dgm:pt>
    <dgm:pt modelId="{1FF75C3E-E71C-4FE3-9D79-6B5B296744BB}" type="sibTrans" cxnId="{FD635DEB-3C43-4D8A-AB77-6E191580BC35}">
      <dgm:prSet/>
      <dgm:spPr/>
      <dgm:t>
        <a:bodyPr/>
        <a:lstStyle/>
        <a:p>
          <a:endParaRPr lang="en-US"/>
        </a:p>
      </dgm:t>
    </dgm:pt>
    <dgm:pt modelId="{F14EA1BB-66FB-4CFB-B740-4C1B14CED4CA}" type="pres">
      <dgm:prSet presAssocID="{38DF0A43-6856-44A0-9653-7DFFCCC1E529}" presName="linear" presStyleCnt="0">
        <dgm:presLayoutVars>
          <dgm:dir/>
          <dgm:animLvl val="lvl"/>
          <dgm:resizeHandles val="exact"/>
        </dgm:presLayoutVars>
      </dgm:prSet>
      <dgm:spPr/>
      <dgm:t>
        <a:bodyPr/>
        <a:lstStyle/>
        <a:p>
          <a:endParaRPr lang="en-US"/>
        </a:p>
      </dgm:t>
    </dgm:pt>
    <dgm:pt modelId="{98802563-2DD3-40EB-8ACB-BDC53FAD7ECF}" type="pres">
      <dgm:prSet presAssocID="{9CB46519-B98B-434A-B42D-EC7E0922C299}" presName="parentLin" presStyleCnt="0"/>
      <dgm:spPr/>
    </dgm:pt>
    <dgm:pt modelId="{79EF6B75-E64D-43D6-96C3-781269699D5D}" type="pres">
      <dgm:prSet presAssocID="{9CB46519-B98B-434A-B42D-EC7E0922C299}" presName="parentLeftMargin" presStyleLbl="node1" presStyleIdx="0" presStyleCnt="4"/>
      <dgm:spPr/>
      <dgm:t>
        <a:bodyPr/>
        <a:lstStyle/>
        <a:p>
          <a:endParaRPr lang="en-US"/>
        </a:p>
      </dgm:t>
    </dgm:pt>
    <dgm:pt modelId="{1E803363-92EE-4A2B-B0EE-0A6A521D648C}" type="pres">
      <dgm:prSet presAssocID="{9CB46519-B98B-434A-B42D-EC7E0922C299}" presName="parentText" presStyleLbl="node1" presStyleIdx="0" presStyleCnt="4" custScaleX="113416">
        <dgm:presLayoutVars>
          <dgm:chMax val="0"/>
          <dgm:bulletEnabled val="1"/>
        </dgm:presLayoutVars>
      </dgm:prSet>
      <dgm:spPr/>
      <dgm:t>
        <a:bodyPr/>
        <a:lstStyle/>
        <a:p>
          <a:endParaRPr lang="en-US"/>
        </a:p>
      </dgm:t>
    </dgm:pt>
    <dgm:pt modelId="{02BCA90B-DFCC-455C-9C9F-9CE36D1AB438}" type="pres">
      <dgm:prSet presAssocID="{9CB46519-B98B-434A-B42D-EC7E0922C299}" presName="negativeSpace" presStyleCnt="0"/>
      <dgm:spPr/>
    </dgm:pt>
    <dgm:pt modelId="{BC8E912F-3D85-4A3C-8398-351E82A83AE0}" type="pres">
      <dgm:prSet presAssocID="{9CB46519-B98B-434A-B42D-EC7E0922C299}" presName="childText" presStyleLbl="conFgAcc1" presStyleIdx="0" presStyleCnt="4">
        <dgm:presLayoutVars>
          <dgm:bulletEnabled val="1"/>
        </dgm:presLayoutVars>
      </dgm:prSet>
      <dgm:spPr/>
    </dgm:pt>
    <dgm:pt modelId="{0047BDE3-DBF6-4EA6-97CC-23D8EF9F5201}" type="pres">
      <dgm:prSet presAssocID="{80006B49-646B-4CB0-B72E-97BE6C280D9F}" presName="spaceBetweenRectangles" presStyleCnt="0"/>
      <dgm:spPr/>
    </dgm:pt>
    <dgm:pt modelId="{D0EF06D7-C89E-4A7B-A46E-5B7247214811}" type="pres">
      <dgm:prSet presAssocID="{45DC12A6-512C-49EB-84F5-D76BBD0EE71E}" presName="parentLin" presStyleCnt="0"/>
      <dgm:spPr/>
    </dgm:pt>
    <dgm:pt modelId="{3E80BCDE-5D62-4754-9B9C-DF72E9B7B1FF}" type="pres">
      <dgm:prSet presAssocID="{45DC12A6-512C-49EB-84F5-D76BBD0EE71E}" presName="parentLeftMargin" presStyleLbl="node1" presStyleIdx="0" presStyleCnt="4"/>
      <dgm:spPr/>
      <dgm:t>
        <a:bodyPr/>
        <a:lstStyle/>
        <a:p>
          <a:endParaRPr lang="en-US"/>
        </a:p>
      </dgm:t>
    </dgm:pt>
    <dgm:pt modelId="{B2390256-C052-41F6-8F31-873C959ECFA5}" type="pres">
      <dgm:prSet presAssocID="{45DC12A6-512C-49EB-84F5-D76BBD0EE71E}" presName="parentText" presStyleLbl="node1" presStyleIdx="1" presStyleCnt="4" custScaleX="113416">
        <dgm:presLayoutVars>
          <dgm:chMax val="0"/>
          <dgm:bulletEnabled val="1"/>
        </dgm:presLayoutVars>
      </dgm:prSet>
      <dgm:spPr/>
      <dgm:t>
        <a:bodyPr/>
        <a:lstStyle/>
        <a:p>
          <a:endParaRPr lang="en-US"/>
        </a:p>
      </dgm:t>
    </dgm:pt>
    <dgm:pt modelId="{42DC86FF-91C1-4FA2-A54C-CA9A8CD03B82}" type="pres">
      <dgm:prSet presAssocID="{45DC12A6-512C-49EB-84F5-D76BBD0EE71E}" presName="negativeSpace" presStyleCnt="0"/>
      <dgm:spPr/>
    </dgm:pt>
    <dgm:pt modelId="{FDA80DC8-72D0-4A30-9EEC-8F9284EEBB26}" type="pres">
      <dgm:prSet presAssocID="{45DC12A6-512C-49EB-84F5-D76BBD0EE71E}" presName="childText" presStyleLbl="conFgAcc1" presStyleIdx="1" presStyleCnt="4">
        <dgm:presLayoutVars>
          <dgm:bulletEnabled val="1"/>
        </dgm:presLayoutVars>
      </dgm:prSet>
      <dgm:spPr/>
    </dgm:pt>
    <dgm:pt modelId="{ADAEEE10-2B49-49F4-B2AB-3B41B08E534F}" type="pres">
      <dgm:prSet presAssocID="{D79CE881-2A6A-4248-9F1C-278316AA0111}" presName="spaceBetweenRectangles" presStyleCnt="0"/>
      <dgm:spPr/>
    </dgm:pt>
    <dgm:pt modelId="{20000BDD-249C-406C-A77C-EB63946E4973}" type="pres">
      <dgm:prSet presAssocID="{8544F82D-3E25-4161-9466-0A38E7A97BAF}" presName="parentLin" presStyleCnt="0"/>
      <dgm:spPr/>
    </dgm:pt>
    <dgm:pt modelId="{A664F09F-18AB-43E7-B98D-35C18FD421BD}" type="pres">
      <dgm:prSet presAssocID="{8544F82D-3E25-4161-9466-0A38E7A97BAF}" presName="parentLeftMargin" presStyleLbl="node1" presStyleIdx="1" presStyleCnt="4"/>
      <dgm:spPr/>
      <dgm:t>
        <a:bodyPr/>
        <a:lstStyle/>
        <a:p>
          <a:endParaRPr lang="en-US"/>
        </a:p>
      </dgm:t>
    </dgm:pt>
    <dgm:pt modelId="{B1E6A3B3-4822-496F-83E3-DE380557D357}" type="pres">
      <dgm:prSet presAssocID="{8544F82D-3E25-4161-9466-0A38E7A97BAF}" presName="parentText" presStyleLbl="node1" presStyleIdx="2" presStyleCnt="4" custScaleX="113416">
        <dgm:presLayoutVars>
          <dgm:chMax val="0"/>
          <dgm:bulletEnabled val="1"/>
        </dgm:presLayoutVars>
      </dgm:prSet>
      <dgm:spPr/>
      <dgm:t>
        <a:bodyPr/>
        <a:lstStyle/>
        <a:p>
          <a:endParaRPr lang="en-US"/>
        </a:p>
      </dgm:t>
    </dgm:pt>
    <dgm:pt modelId="{712CBED3-127B-4C1E-896F-25A11C37E858}" type="pres">
      <dgm:prSet presAssocID="{8544F82D-3E25-4161-9466-0A38E7A97BAF}" presName="negativeSpace" presStyleCnt="0"/>
      <dgm:spPr/>
    </dgm:pt>
    <dgm:pt modelId="{362046C3-7041-4144-87C8-95F86936BD21}" type="pres">
      <dgm:prSet presAssocID="{8544F82D-3E25-4161-9466-0A38E7A97BAF}" presName="childText" presStyleLbl="conFgAcc1" presStyleIdx="2" presStyleCnt="4">
        <dgm:presLayoutVars>
          <dgm:bulletEnabled val="1"/>
        </dgm:presLayoutVars>
      </dgm:prSet>
      <dgm:spPr/>
    </dgm:pt>
    <dgm:pt modelId="{FBBA2FF3-51B7-4E43-9603-883ABF23DC50}" type="pres">
      <dgm:prSet presAssocID="{D4834B91-BF9D-4A1B-A3C1-59E8126ADFBA}" presName="spaceBetweenRectangles" presStyleCnt="0"/>
      <dgm:spPr/>
    </dgm:pt>
    <dgm:pt modelId="{7E7A3C11-4339-402F-9775-D2F3B1723F1F}" type="pres">
      <dgm:prSet presAssocID="{F886B9B4-920C-46AC-995C-B59283A877E7}" presName="parentLin" presStyleCnt="0"/>
      <dgm:spPr/>
    </dgm:pt>
    <dgm:pt modelId="{8BADE159-72C0-4513-B17D-A5F4C80E31DD}" type="pres">
      <dgm:prSet presAssocID="{F886B9B4-920C-46AC-995C-B59283A877E7}" presName="parentLeftMargin" presStyleLbl="node1" presStyleIdx="2" presStyleCnt="4"/>
      <dgm:spPr/>
      <dgm:t>
        <a:bodyPr/>
        <a:lstStyle/>
        <a:p>
          <a:endParaRPr lang="en-US"/>
        </a:p>
      </dgm:t>
    </dgm:pt>
    <dgm:pt modelId="{642ED470-0774-43BC-AEBC-954EBFD54E66}" type="pres">
      <dgm:prSet presAssocID="{F886B9B4-920C-46AC-995C-B59283A877E7}" presName="parentText" presStyleLbl="node1" presStyleIdx="3" presStyleCnt="4" custScaleX="113416">
        <dgm:presLayoutVars>
          <dgm:chMax val="0"/>
          <dgm:bulletEnabled val="1"/>
        </dgm:presLayoutVars>
      </dgm:prSet>
      <dgm:spPr/>
      <dgm:t>
        <a:bodyPr/>
        <a:lstStyle/>
        <a:p>
          <a:endParaRPr lang="en-US"/>
        </a:p>
      </dgm:t>
    </dgm:pt>
    <dgm:pt modelId="{9AE92244-16D9-46C9-9424-EF3C92EB7032}" type="pres">
      <dgm:prSet presAssocID="{F886B9B4-920C-46AC-995C-B59283A877E7}" presName="negativeSpace" presStyleCnt="0"/>
      <dgm:spPr/>
    </dgm:pt>
    <dgm:pt modelId="{2D716FCD-A049-41E2-9F13-32F0B1DADDDF}" type="pres">
      <dgm:prSet presAssocID="{F886B9B4-920C-46AC-995C-B59283A877E7}" presName="childText" presStyleLbl="conFgAcc1" presStyleIdx="3" presStyleCnt="4">
        <dgm:presLayoutVars>
          <dgm:bulletEnabled val="1"/>
        </dgm:presLayoutVars>
      </dgm:prSet>
      <dgm:spPr/>
    </dgm:pt>
  </dgm:ptLst>
  <dgm:cxnLst>
    <dgm:cxn modelId="{5494EBCE-C8CE-4A7D-BF48-84F3DC8FA56B}" srcId="{38DF0A43-6856-44A0-9653-7DFFCCC1E529}" destId="{9CB46519-B98B-434A-B42D-EC7E0922C299}" srcOrd="0" destOrd="0" parTransId="{C1FE7D9A-7B9B-4010-A30A-52EEE60A7F6E}" sibTransId="{80006B49-646B-4CB0-B72E-97BE6C280D9F}"/>
    <dgm:cxn modelId="{1E820BAE-A189-40EA-8518-E3402A219644}" type="presOf" srcId="{9CB46519-B98B-434A-B42D-EC7E0922C299}" destId="{79EF6B75-E64D-43D6-96C3-781269699D5D}" srcOrd="0" destOrd="0" presId="urn:microsoft.com/office/officeart/2005/8/layout/list1"/>
    <dgm:cxn modelId="{5A06AD3A-6FDF-4B30-8CA9-F45AB12F5C13}" type="presOf" srcId="{45DC12A6-512C-49EB-84F5-D76BBD0EE71E}" destId="{B2390256-C052-41F6-8F31-873C959ECFA5}" srcOrd="1" destOrd="0" presId="urn:microsoft.com/office/officeart/2005/8/layout/list1"/>
    <dgm:cxn modelId="{D6024B61-8C43-479A-BA72-1E0D095DD8BA}" type="presOf" srcId="{F886B9B4-920C-46AC-995C-B59283A877E7}" destId="{642ED470-0774-43BC-AEBC-954EBFD54E66}" srcOrd="1" destOrd="0" presId="urn:microsoft.com/office/officeart/2005/8/layout/list1"/>
    <dgm:cxn modelId="{44282523-9349-4F66-927D-50D741D5984D}" type="presOf" srcId="{9CB46519-B98B-434A-B42D-EC7E0922C299}" destId="{1E803363-92EE-4A2B-B0EE-0A6A521D648C}" srcOrd="1" destOrd="0" presId="urn:microsoft.com/office/officeart/2005/8/layout/list1"/>
    <dgm:cxn modelId="{FD635DEB-3C43-4D8A-AB77-6E191580BC35}" srcId="{38DF0A43-6856-44A0-9653-7DFFCCC1E529}" destId="{F886B9B4-920C-46AC-995C-B59283A877E7}" srcOrd="3" destOrd="0" parTransId="{13EA0DBD-FCFE-43E3-9B5F-9A4E64AE816D}" sibTransId="{1FF75C3E-E71C-4FE3-9D79-6B5B296744BB}"/>
    <dgm:cxn modelId="{31F4CDB7-B38B-4A0A-A0EC-17703CD004BB}" type="presOf" srcId="{45DC12A6-512C-49EB-84F5-D76BBD0EE71E}" destId="{3E80BCDE-5D62-4754-9B9C-DF72E9B7B1FF}" srcOrd="0" destOrd="0" presId="urn:microsoft.com/office/officeart/2005/8/layout/list1"/>
    <dgm:cxn modelId="{C1D32E4C-388D-4104-8F04-874CED31A88D}" srcId="{38DF0A43-6856-44A0-9653-7DFFCCC1E529}" destId="{45DC12A6-512C-49EB-84F5-D76BBD0EE71E}" srcOrd="1" destOrd="0" parTransId="{FB3A3139-C314-4D6C-9C76-458C4A5533CE}" sibTransId="{D79CE881-2A6A-4248-9F1C-278316AA0111}"/>
    <dgm:cxn modelId="{05D247D9-0DB5-46C5-B047-70D34548B379}" type="presOf" srcId="{38DF0A43-6856-44A0-9653-7DFFCCC1E529}" destId="{F14EA1BB-66FB-4CFB-B740-4C1B14CED4CA}" srcOrd="0" destOrd="0" presId="urn:microsoft.com/office/officeart/2005/8/layout/list1"/>
    <dgm:cxn modelId="{47AF56BD-4D1C-44F2-9188-2BA43C27329D}" type="presOf" srcId="{F886B9B4-920C-46AC-995C-B59283A877E7}" destId="{8BADE159-72C0-4513-B17D-A5F4C80E31DD}" srcOrd="0" destOrd="0" presId="urn:microsoft.com/office/officeart/2005/8/layout/list1"/>
    <dgm:cxn modelId="{575CEA66-FC43-4877-AEE2-77508D41767F}" srcId="{38DF0A43-6856-44A0-9653-7DFFCCC1E529}" destId="{8544F82D-3E25-4161-9466-0A38E7A97BAF}" srcOrd="2" destOrd="0" parTransId="{70651F0F-0B22-4381-811B-DAFC6A49521B}" sibTransId="{D4834B91-BF9D-4A1B-A3C1-59E8126ADFBA}"/>
    <dgm:cxn modelId="{CC270CCE-7176-43E6-87A8-3712551FCB29}" type="presOf" srcId="{8544F82D-3E25-4161-9466-0A38E7A97BAF}" destId="{A664F09F-18AB-43E7-B98D-35C18FD421BD}" srcOrd="0" destOrd="0" presId="urn:microsoft.com/office/officeart/2005/8/layout/list1"/>
    <dgm:cxn modelId="{E1524692-00BF-4086-A711-CD9ED6760333}" type="presOf" srcId="{8544F82D-3E25-4161-9466-0A38E7A97BAF}" destId="{B1E6A3B3-4822-496F-83E3-DE380557D357}" srcOrd="1" destOrd="0" presId="urn:microsoft.com/office/officeart/2005/8/layout/list1"/>
    <dgm:cxn modelId="{587445F1-5BBD-42A6-B818-8CDCBC88054E}" type="presParOf" srcId="{F14EA1BB-66FB-4CFB-B740-4C1B14CED4CA}" destId="{98802563-2DD3-40EB-8ACB-BDC53FAD7ECF}" srcOrd="0" destOrd="0" presId="urn:microsoft.com/office/officeart/2005/8/layout/list1"/>
    <dgm:cxn modelId="{7252C307-E4E7-4A97-B901-2ED7F128E396}" type="presParOf" srcId="{98802563-2DD3-40EB-8ACB-BDC53FAD7ECF}" destId="{79EF6B75-E64D-43D6-96C3-781269699D5D}" srcOrd="0" destOrd="0" presId="urn:microsoft.com/office/officeart/2005/8/layout/list1"/>
    <dgm:cxn modelId="{52AE8ECD-12A3-4760-AF72-E0891B9B7255}" type="presParOf" srcId="{98802563-2DD3-40EB-8ACB-BDC53FAD7ECF}" destId="{1E803363-92EE-4A2B-B0EE-0A6A521D648C}" srcOrd="1" destOrd="0" presId="urn:microsoft.com/office/officeart/2005/8/layout/list1"/>
    <dgm:cxn modelId="{F77C621E-ECC9-4078-BA18-294F2DEAC9F5}" type="presParOf" srcId="{F14EA1BB-66FB-4CFB-B740-4C1B14CED4CA}" destId="{02BCA90B-DFCC-455C-9C9F-9CE36D1AB438}" srcOrd="1" destOrd="0" presId="urn:microsoft.com/office/officeart/2005/8/layout/list1"/>
    <dgm:cxn modelId="{91F9F580-F8CA-4978-A95B-DEE18925D3D2}" type="presParOf" srcId="{F14EA1BB-66FB-4CFB-B740-4C1B14CED4CA}" destId="{BC8E912F-3D85-4A3C-8398-351E82A83AE0}" srcOrd="2" destOrd="0" presId="urn:microsoft.com/office/officeart/2005/8/layout/list1"/>
    <dgm:cxn modelId="{C8B88A05-8A16-4CC3-A416-F20F05351DAE}" type="presParOf" srcId="{F14EA1BB-66FB-4CFB-B740-4C1B14CED4CA}" destId="{0047BDE3-DBF6-4EA6-97CC-23D8EF9F5201}" srcOrd="3" destOrd="0" presId="urn:microsoft.com/office/officeart/2005/8/layout/list1"/>
    <dgm:cxn modelId="{13ED1491-40E4-4590-A866-9A466727CC48}" type="presParOf" srcId="{F14EA1BB-66FB-4CFB-B740-4C1B14CED4CA}" destId="{D0EF06D7-C89E-4A7B-A46E-5B7247214811}" srcOrd="4" destOrd="0" presId="urn:microsoft.com/office/officeart/2005/8/layout/list1"/>
    <dgm:cxn modelId="{566227E7-0EAA-48A5-B420-45740A87B5C8}" type="presParOf" srcId="{D0EF06D7-C89E-4A7B-A46E-5B7247214811}" destId="{3E80BCDE-5D62-4754-9B9C-DF72E9B7B1FF}" srcOrd="0" destOrd="0" presId="urn:microsoft.com/office/officeart/2005/8/layout/list1"/>
    <dgm:cxn modelId="{638BC5D8-3151-43E1-8BDB-18CBFE64454A}" type="presParOf" srcId="{D0EF06D7-C89E-4A7B-A46E-5B7247214811}" destId="{B2390256-C052-41F6-8F31-873C959ECFA5}" srcOrd="1" destOrd="0" presId="urn:microsoft.com/office/officeart/2005/8/layout/list1"/>
    <dgm:cxn modelId="{9DC421F0-6EE9-49BA-ADC6-96A9D99F6F78}" type="presParOf" srcId="{F14EA1BB-66FB-4CFB-B740-4C1B14CED4CA}" destId="{42DC86FF-91C1-4FA2-A54C-CA9A8CD03B82}" srcOrd="5" destOrd="0" presId="urn:microsoft.com/office/officeart/2005/8/layout/list1"/>
    <dgm:cxn modelId="{200EEFA4-8A28-4900-8D94-81461270F3C9}" type="presParOf" srcId="{F14EA1BB-66FB-4CFB-B740-4C1B14CED4CA}" destId="{FDA80DC8-72D0-4A30-9EEC-8F9284EEBB26}" srcOrd="6" destOrd="0" presId="urn:microsoft.com/office/officeart/2005/8/layout/list1"/>
    <dgm:cxn modelId="{8D9E4C72-1AF9-4AC6-93F4-A77CF1DE6C64}" type="presParOf" srcId="{F14EA1BB-66FB-4CFB-B740-4C1B14CED4CA}" destId="{ADAEEE10-2B49-49F4-B2AB-3B41B08E534F}" srcOrd="7" destOrd="0" presId="urn:microsoft.com/office/officeart/2005/8/layout/list1"/>
    <dgm:cxn modelId="{91AB520A-C766-4C7B-959E-B424335FDEA3}" type="presParOf" srcId="{F14EA1BB-66FB-4CFB-B740-4C1B14CED4CA}" destId="{20000BDD-249C-406C-A77C-EB63946E4973}" srcOrd="8" destOrd="0" presId="urn:microsoft.com/office/officeart/2005/8/layout/list1"/>
    <dgm:cxn modelId="{C7CB7861-F70D-458E-857C-19A891C43907}" type="presParOf" srcId="{20000BDD-249C-406C-A77C-EB63946E4973}" destId="{A664F09F-18AB-43E7-B98D-35C18FD421BD}" srcOrd="0" destOrd="0" presId="urn:microsoft.com/office/officeart/2005/8/layout/list1"/>
    <dgm:cxn modelId="{EB8B84FC-5C6A-4D8B-A863-C1AE5F553FFC}" type="presParOf" srcId="{20000BDD-249C-406C-A77C-EB63946E4973}" destId="{B1E6A3B3-4822-496F-83E3-DE380557D357}" srcOrd="1" destOrd="0" presId="urn:microsoft.com/office/officeart/2005/8/layout/list1"/>
    <dgm:cxn modelId="{857CA41F-D3F1-46B9-A759-13718D9021F3}" type="presParOf" srcId="{F14EA1BB-66FB-4CFB-B740-4C1B14CED4CA}" destId="{712CBED3-127B-4C1E-896F-25A11C37E858}" srcOrd="9" destOrd="0" presId="urn:microsoft.com/office/officeart/2005/8/layout/list1"/>
    <dgm:cxn modelId="{4E9220FE-664D-4720-97D0-F64C53B093B8}" type="presParOf" srcId="{F14EA1BB-66FB-4CFB-B740-4C1B14CED4CA}" destId="{362046C3-7041-4144-87C8-95F86936BD21}" srcOrd="10" destOrd="0" presId="urn:microsoft.com/office/officeart/2005/8/layout/list1"/>
    <dgm:cxn modelId="{82C7AF05-1DB4-4680-910A-24EBE2735124}" type="presParOf" srcId="{F14EA1BB-66FB-4CFB-B740-4C1B14CED4CA}" destId="{FBBA2FF3-51B7-4E43-9603-883ABF23DC50}" srcOrd="11" destOrd="0" presId="urn:microsoft.com/office/officeart/2005/8/layout/list1"/>
    <dgm:cxn modelId="{D74CF72A-3C78-4063-952A-4ED2443052F7}" type="presParOf" srcId="{F14EA1BB-66FB-4CFB-B740-4C1B14CED4CA}" destId="{7E7A3C11-4339-402F-9775-D2F3B1723F1F}" srcOrd="12" destOrd="0" presId="urn:microsoft.com/office/officeart/2005/8/layout/list1"/>
    <dgm:cxn modelId="{DE106500-E35C-4CA0-BCEB-F710A8099E28}" type="presParOf" srcId="{7E7A3C11-4339-402F-9775-D2F3B1723F1F}" destId="{8BADE159-72C0-4513-B17D-A5F4C80E31DD}" srcOrd="0" destOrd="0" presId="urn:microsoft.com/office/officeart/2005/8/layout/list1"/>
    <dgm:cxn modelId="{34FC6CC7-B6BF-48AA-B937-5B87A86B7FD5}" type="presParOf" srcId="{7E7A3C11-4339-402F-9775-D2F3B1723F1F}" destId="{642ED470-0774-43BC-AEBC-954EBFD54E66}" srcOrd="1" destOrd="0" presId="urn:microsoft.com/office/officeart/2005/8/layout/list1"/>
    <dgm:cxn modelId="{AD235A56-C364-4A3B-97C5-3B4AA9CA6C04}" type="presParOf" srcId="{F14EA1BB-66FB-4CFB-B740-4C1B14CED4CA}" destId="{9AE92244-16D9-46C9-9424-EF3C92EB7032}" srcOrd="13" destOrd="0" presId="urn:microsoft.com/office/officeart/2005/8/layout/list1"/>
    <dgm:cxn modelId="{D257CC12-5E87-47AC-AEF3-A7683735096C}" type="presParOf" srcId="{F14EA1BB-66FB-4CFB-B740-4C1B14CED4CA}" destId="{2D716FCD-A049-41E2-9F13-32F0B1DADDDF}"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788EE16-86BE-44FA-AE73-A78A4A6C780C}"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954D473B-D928-4E0A-BDC1-991A3578599E}">
      <dgm:prSet phldrT="[Text]"/>
      <dgm:spPr/>
      <dgm:t>
        <a:bodyPr/>
        <a:lstStyle/>
        <a:p>
          <a:r>
            <a:rPr lang="en-US" dirty="0" smtClean="0"/>
            <a:t>-d</a:t>
          </a:r>
          <a:endParaRPr lang="en-US" dirty="0"/>
        </a:p>
      </dgm:t>
    </dgm:pt>
    <dgm:pt modelId="{245B9377-1F24-43EE-98C7-D53BF389D96D}" type="parTrans" cxnId="{CBFF9D6B-58FE-497E-811D-2070C1699AEC}">
      <dgm:prSet/>
      <dgm:spPr/>
      <dgm:t>
        <a:bodyPr/>
        <a:lstStyle/>
        <a:p>
          <a:endParaRPr lang="en-US"/>
        </a:p>
      </dgm:t>
    </dgm:pt>
    <dgm:pt modelId="{9A055F07-6906-4F93-BF09-6EDE83BCC15B}" type="sibTrans" cxnId="{CBFF9D6B-58FE-497E-811D-2070C1699AEC}">
      <dgm:prSet/>
      <dgm:spPr/>
      <dgm:t>
        <a:bodyPr/>
        <a:lstStyle/>
        <a:p>
          <a:endParaRPr lang="en-US"/>
        </a:p>
      </dgm:t>
    </dgm:pt>
    <dgm:pt modelId="{5C623ED3-FF9E-4C55-869C-422DF46EFBAA}">
      <dgm:prSet phldrT="[Text]"/>
      <dgm:spPr/>
      <dgm:t>
        <a:bodyPr/>
        <a:lstStyle/>
        <a:p>
          <a:r>
            <a:rPr lang="en-US" dirty="0" smtClean="0"/>
            <a:t>Debug</a:t>
          </a:r>
          <a:r>
            <a:rPr lang="ru-RU" dirty="0" smtClean="0"/>
            <a:t> </a:t>
          </a:r>
          <a:r>
            <a:rPr lang="en-US" dirty="0" smtClean="0"/>
            <a:t>output</a:t>
          </a:r>
          <a:endParaRPr lang="en-US" dirty="0"/>
        </a:p>
      </dgm:t>
    </dgm:pt>
    <dgm:pt modelId="{4CE16498-9489-45A8-8AA6-A307C96E5FBE}" type="parTrans" cxnId="{3A6BA2C8-3360-4AA0-8D02-1194CFF0487D}">
      <dgm:prSet/>
      <dgm:spPr/>
      <dgm:t>
        <a:bodyPr/>
        <a:lstStyle/>
        <a:p>
          <a:endParaRPr lang="en-US"/>
        </a:p>
      </dgm:t>
    </dgm:pt>
    <dgm:pt modelId="{23C257F7-D446-404A-8A62-31DD3FE939AE}" type="sibTrans" cxnId="{3A6BA2C8-3360-4AA0-8D02-1194CFF0487D}">
      <dgm:prSet/>
      <dgm:spPr/>
      <dgm:t>
        <a:bodyPr/>
        <a:lstStyle/>
        <a:p>
          <a:endParaRPr lang="en-US"/>
        </a:p>
      </dgm:t>
    </dgm:pt>
    <dgm:pt modelId="{1C3E7872-3C58-45FF-9043-09A77455E343}">
      <dgm:prSet phldrT="[Text]"/>
      <dgm:spPr/>
      <dgm:t>
        <a:bodyPr/>
        <a:lstStyle/>
        <a:p>
          <a:r>
            <a:rPr lang="en-US" dirty="0" smtClean="0"/>
            <a:t>-O</a:t>
          </a:r>
          <a:endParaRPr lang="en-US" dirty="0"/>
        </a:p>
      </dgm:t>
    </dgm:pt>
    <dgm:pt modelId="{CB8068A3-B03E-4C6D-9153-B27065507B00}" type="parTrans" cxnId="{5A312FF4-E31C-498F-9ED2-B4FB6642AE8B}">
      <dgm:prSet/>
      <dgm:spPr/>
      <dgm:t>
        <a:bodyPr/>
        <a:lstStyle/>
        <a:p>
          <a:endParaRPr lang="en-US"/>
        </a:p>
      </dgm:t>
    </dgm:pt>
    <dgm:pt modelId="{F705727E-A3AF-480A-994F-F240469D4F34}" type="sibTrans" cxnId="{5A312FF4-E31C-498F-9ED2-B4FB6642AE8B}">
      <dgm:prSet/>
      <dgm:spPr/>
      <dgm:t>
        <a:bodyPr/>
        <a:lstStyle/>
        <a:p>
          <a:endParaRPr lang="en-US"/>
        </a:p>
      </dgm:t>
    </dgm:pt>
    <dgm:pt modelId="{2F6227D6-DFDD-4B87-8562-0CFBAB714AFA}">
      <dgm:prSet phldrT="[Text]"/>
      <dgm:spPr/>
      <dgm:t>
        <a:bodyPr/>
        <a:lstStyle/>
        <a:p>
          <a:r>
            <a:rPr lang="ru-RU" dirty="0" smtClean="0"/>
            <a:t>-</a:t>
          </a:r>
          <a:r>
            <a:rPr lang="en-US" dirty="0" smtClean="0"/>
            <a:t>v</a:t>
          </a:r>
          <a:endParaRPr lang="en-US" dirty="0"/>
        </a:p>
      </dgm:t>
    </dgm:pt>
    <dgm:pt modelId="{A7149E78-F00F-41D4-9511-6A608A074A8D}" type="parTrans" cxnId="{E0D698DA-7F41-486D-8FCE-6FA877C53DEA}">
      <dgm:prSet/>
      <dgm:spPr/>
      <dgm:t>
        <a:bodyPr/>
        <a:lstStyle/>
        <a:p>
          <a:endParaRPr lang="en-US"/>
        </a:p>
      </dgm:t>
    </dgm:pt>
    <dgm:pt modelId="{71999E50-523F-4ACF-8B9D-797B4870AC86}" type="sibTrans" cxnId="{E0D698DA-7F41-486D-8FCE-6FA877C53DEA}">
      <dgm:prSet/>
      <dgm:spPr/>
      <dgm:t>
        <a:bodyPr/>
        <a:lstStyle/>
        <a:p>
          <a:endParaRPr lang="en-US"/>
        </a:p>
      </dgm:t>
    </dgm:pt>
    <dgm:pt modelId="{1F61D693-6D82-4F40-BD0C-8FB16B903CB9}">
      <dgm:prSet phldrT="[Text]"/>
      <dgm:spPr/>
      <dgm:t>
        <a:bodyPr/>
        <a:lstStyle/>
        <a:p>
          <a:r>
            <a:rPr lang="en-US" dirty="0" smtClean="0"/>
            <a:t>Verbose</a:t>
          </a:r>
          <a:endParaRPr lang="en-US" dirty="0"/>
        </a:p>
      </dgm:t>
    </dgm:pt>
    <dgm:pt modelId="{A46C2C0A-DCC2-42A5-B7D9-9D82604B57A9}" type="parTrans" cxnId="{82A11CEF-E5F6-4BCE-8D4C-A49AF1615635}">
      <dgm:prSet/>
      <dgm:spPr/>
      <dgm:t>
        <a:bodyPr/>
        <a:lstStyle/>
        <a:p>
          <a:endParaRPr lang="en-US"/>
        </a:p>
      </dgm:t>
    </dgm:pt>
    <dgm:pt modelId="{647D1655-6D12-47A8-AAC5-38710C4CA24B}" type="sibTrans" cxnId="{82A11CEF-E5F6-4BCE-8D4C-A49AF1615635}">
      <dgm:prSet/>
      <dgm:spPr/>
      <dgm:t>
        <a:bodyPr/>
        <a:lstStyle/>
        <a:p>
          <a:endParaRPr lang="en-US"/>
        </a:p>
      </dgm:t>
    </dgm:pt>
    <dgm:pt modelId="{4790F5FB-B59A-4F40-8B55-8FA99FEDA488}">
      <dgm:prSet phldrT="[Text]"/>
      <dgm:spPr/>
      <dgm:t>
        <a:bodyPr/>
        <a:lstStyle/>
        <a:p>
          <a:r>
            <a:rPr lang="en-US" dirty="0" smtClean="0"/>
            <a:t>-c </a:t>
          </a:r>
          <a:r>
            <a:rPr lang="en-US" dirty="0" err="1" smtClean="0"/>
            <a:t>cmd</a:t>
          </a:r>
          <a:endParaRPr lang="en-US" dirty="0"/>
        </a:p>
      </dgm:t>
    </dgm:pt>
    <dgm:pt modelId="{BB1B1D39-55E9-4555-8A83-E5F9176736DF}" type="parTrans" cxnId="{BF6E21D6-1D71-40E3-9370-F70ABD92964F}">
      <dgm:prSet/>
      <dgm:spPr/>
      <dgm:t>
        <a:bodyPr/>
        <a:lstStyle/>
        <a:p>
          <a:endParaRPr lang="en-US"/>
        </a:p>
      </dgm:t>
    </dgm:pt>
    <dgm:pt modelId="{127CAE76-29AD-4D4A-9BE7-326C4F9664D8}" type="sibTrans" cxnId="{BF6E21D6-1D71-40E3-9370-F70ABD92964F}">
      <dgm:prSet/>
      <dgm:spPr/>
      <dgm:t>
        <a:bodyPr/>
        <a:lstStyle/>
        <a:p>
          <a:endParaRPr lang="en-US"/>
        </a:p>
      </dgm:t>
    </dgm:pt>
    <dgm:pt modelId="{78431FDE-98D6-4461-A7DA-4BAFA6BDA918}">
      <dgm:prSet phldrT="[Text]"/>
      <dgm:spPr/>
      <dgm:t>
        <a:bodyPr/>
        <a:lstStyle/>
        <a:p>
          <a:r>
            <a:rPr lang="ru-RU" dirty="0" smtClean="0"/>
            <a:t>Выполнить команду</a:t>
          </a:r>
          <a:endParaRPr lang="en-US" dirty="0"/>
        </a:p>
      </dgm:t>
    </dgm:pt>
    <dgm:pt modelId="{BCE809A0-88AC-4296-9C11-8A624BACE4F3}" type="parTrans" cxnId="{62518C8A-094F-4F71-A566-971BD2CFB619}">
      <dgm:prSet/>
      <dgm:spPr/>
      <dgm:t>
        <a:bodyPr/>
        <a:lstStyle/>
        <a:p>
          <a:endParaRPr lang="en-US"/>
        </a:p>
      </dgm:t>
    </dgm:pt>
    <dgm:pt modelId="{C34C3EFB-F7DF-470B-85A1-6B56175D45C7}" type="sibTrans" cxnId="{62518C8A-094F-4F71-A566-971BD2CFB619}">
      <dgm:prSet/>
      <dgm:spPr/>
      <dgm:t>
        <a:bodyPr/>
        <a:lstStyle/>
        <a:p>
          <a:endParaRPr lang="en-US"/>
        </a:p>
      </dgm:t>
    </dgm:pt>
    <dgm:pt modelId="{A126FC96-BE5D-4863-983B-B2308F35757D}">
      <dgm:prSet phldrT="[Text]"/>
      <dgm:spPr/>
      <dgm:t>
        <a:bodyPr/>
        <a:lstStyle/>
        <a:p>
          <a:r>
            <a:rPr lang="ru-RU" dirty="0" smtClean="0"/>
            <a:t>Оптимизированный </a:t>
          </a:r>
          <a:r>
            <a:rPr lang="ru-RU" dirty="0" err="1" smtClean="0"/>
            <a:t>байткод</a:t>
          </a:r>
          <a:endParaRPr lang="en-US" dirty="0"/>
        </a:p>
      </dgm:t>
    </dgm:pt>
    <dgm:pt modelId="{3A531F80-F78B-40B3-9909-D431E71B9BED}" type="parTrans" cxnId="{C65849EB-5E43-471F-90B3-73A0E9B74D42}">
      <dgm:prSet/>
      <dgm:spPr/>
      <dgm:t>
        <a:bodyPr/>
        <a:lstStyle/>
        <a:p>
          <a:endParaRPr lang="en-US"/>
        </a:p>
      </dgm:t>
    </dgm:pt>
    <dgm:pt modelId="{645E30F0-2DB2-4FA2-9D52-E7B53394A527}" type="sibTrans" cxnId="{C65849EB-5E43-471F-90B3-73A0E9B74D42}">
      <dgm:prSet/>
      <dgm:spPr/>
      <dgm:t>
        <a:bodyPr/>
        <a:lstStyle/>
        <a:p>
          <a:endParaRPr lang="en-US"/>
        </a:p>
      </dgm:t>
    </dgm:pt>
    <dgm:pt modelId="{436954CF-C717-4D7F-B00E-E93651266E20}" type="pres">
      <dgm:prSet presAssocID="{9788EE16-86BE-44FA-AE73-A78A4A6C780C}" presName="Name0" presStyleCnt="0">
        <dgm:presLayoutVars>
          <dgm:dir/>
          <dgm:animLvl val="lvl"/>
          <dgm:resizeHandles val="exact"/>
        </dgm:presLayoutVars>
      </dgm:prSet>
      <dgm:spPr/>
      <dgm:t>
        <a:bodyPr/>
        <a:lstStyle/>
        <a:p>
          <a:endParaRPr lang="en-US"/>
        </a:p>
      </dgm:t>
    </dgm:pt>
    <dgm:pt modelId="{54185D16-B04C-4BAF-9A2A-5B2BCA1A5539}" type="pres">
      <dgm:prSet presAssocID="{954D473B-D928-4E0A-BDC1-991A3578599E}" presName="linNode" presStyleCnt="0"/>
      <dgm:spPr/>
    </dgm:pt>
    <dgm:pt modelId="{D223A0D5-8147-4176-9DE3-061CD4CDCD53}" type="pres">
      <dgm:prSet presAssocID="{954D473B-D928-4E0A-BDC1-991A3578599E}" presName="parTx" presStyleLbl="revTx" presStyleIdx="0" presStyleCnt="4" custScaleX="108970">
        <dgm:presLayoutVars>
          <dgm:chMax val="1"/>
          <dgm:bulletEnabled val="1"/>
        </dgm:presLayoutVars>
      </dgm:prSet>
      <dgm:spPr/>
      <dgm:t>
        <a:bodyPr/>
        <a:lstStyle/>
        <a:p>
          <a:endParaRPr lang="en-US"/>
        </a:p>
      </dgm:t>
    </dgm:pt>
    <dgm:pt modelId="{97CA9CD6-62BA-47C4-B41C-20C5B08BC7E8}" type="pres">
      <dgm:prSet presAssocID="{954D473B-D928-4E0A-BDC1-991A3578599E}" presName="bracket" presStyleLbl="parChTrans1D1" presStyleIdx="0" presStyleCnt="4"/>
      <dgm:spPr/>
    </dgm:pt>
    <dgm:pt modelId="{704ED9C4-A5F7-4368-890C-77B61B26F524}" type="pres">
      <dgm:prSet presAssocID="{954D473B-D928-4E0A-BDC1-991A3578599E}" presName="spH" presStyleCnt="0"/>
      <dgm:spPr/>
    </dgm:pt>
    <dgm:pt modelId="{E614140B-ED11-4FAA-879D-538F150889A5}" type="pres">
      <dgm:prSet presAssocID="{954D473B-D928-4E0A-BDC1-991A3578599E}" presName="desTx" presStyleLbl="node1" presStyleIdx="0" presStyleCnt="4">
        <dgm:presLayoutVars>
          <dgm:bulletEnabled val="1"/>
        </dgm:presLayoutVars>
      </dgm:prSet>
      <dgm:spPr/>
      <dgm:t>
        <a:bodyPr/>
        <a:lstStyle/>
        <a:p>
          <a:endParaRPr lang="en-US"/>
        </a:p>
      </dgm:t>
    </dgm:pt>
    <dgm:pt modelId="{825516CC-AC85-45C7-8D47-0327A1F97EC4}" type="pres">
      <dgm:prSet presAssocID="{9A055F07-6906-4F93-BF09-6EDE83BCC15B}" presName="spV" presStyleCnt="0"/>
      <dgm:spPr/>
    </dgm:pt>
    <dgm:pt modelId="{8C880CCE-DAE7-4F3F-ACE3-4056017EED21}" type="pres">
      <dgm:prSet presAssocID="{1C3E7872-3C58-45FF-9043-09A77455E343}" presName="linNode" presStyleCnt="0"/>
      <dgm:spPr/>
    </dgm:pt>
    <dgm:pt modelId="{073C178A-36CD-4B0A-B572-E1B6446B975E}" type="pres">
      <dgm:prSet presAssocID="{1C3E7872-3C58-45FF-9043-09A77455E343}" presName="parTx" presStyleLbl="revTx" presStyleIdx="1" presStyleCnt="4" custScaleX="108970">
        <dgm:presLayoutVars>
          <dgm:chMax val="1"/>
          <dgm:bulletEnabled val="1"/>
        </dgm:presLayoutVars>
      </dgm:prSet>
      <dgm:spPr/>
      <dgm:t>
        <a:bodyPr/>
        <a:lstStyle/>
        <a:p>
          <a:endParaRPr lang="en-US"/>
        </a:p>
      </dgm:t>
    </dgm:pt>
    <dgm:pt modelId="{822FD392-3FAF-48D3-8ABD-151DD371141F}" type="pres">
      <dgm:prSet presAssocID="{1C3E7872-3C58-45FF-9043-09A77455E343}" presName="bracket" presStyleLbl="parChTrans1D1" presStyleIdx="1" presStyleCnt="4"/>
      <dgm:spPr/>
    </dgm:pt>
    <dgm:pt modelId="{81589655-D31D-428A-B89D-2C1EB4A48BBA}" type="pres">
      <dgm:prSet presAssocID="{1C3E7872-3C58-45FF-9043-09A77455E343}" presName="spH" presStyleCnt="0"/>
      <dgm:spPr/>
    </dgm:pt>
    <dgm:pt modelId="{B7575129-5DA9-4CEF-8FC2-0A9355DEC43A}" type="pres">
      <dgm:prSet presAssocID="{1C3E7872-3C58-45FF-9043-09A77455E343}" presName="desTx" presStyleLbl="node1" presStyleIdx="1" presStyleCnt="4">
        <dgm:presLayoutVars>
          <dgm:bulletEnabled val="1"/>
        </dgm:presLayoutVars>
      </dgm:prSet>
      <dgm:spPr/>
      <dgm:t>
        <a:bodyPr/>
        <a:lstStyle/>
        <a:p>
          <a:endParaRPr lang="en-US"/>
        </a:p>
      </dgm:t>
    </dgm:pt>
    <dgm:pt modelId="{9F0E3011-D904-4EC5-AF19-8FDB7C1352C8}" type="pres">
      <dgm:prSet presAssocID="{F705727E-A3AF-480A-994F-F240469D4F34}" presName="spV" presStyleCnt="0"/>
      <dgm:spPr/>
    </dgm:pt>
    <dgm:pt modelId="{D4E51974-C1C2-482F-90D7-3C76F1017E9E}" type="pres">
      <dgm:prSet presAssocID="{2F6227D6-DFDD-4B87-8562-0CFBAB714AFA}" presName="linNode" presStyleCnt="0"/>
      <dgm:spPr/>
    </dgm:pt>
    <dgm:pt modelId="{7646E244-E68E-4AF0-B3AE-39DADC87440C}" type="pres">
      <dgm:prSet presAssocID="{2F6227D6-DFDD-4B87-8562-0CFBAB714AFA}" presName="parTx" presStyleLbl="revTx" presStyleIdx="2" presStyleCnt="4" custScaleX="108970">
        <dgm:presLayoutVars>
          <dgm:chMax val="1"/>
          <dgm:bulletEnabled val="1"/>
        </dgm:presLayoutVars>
      </dgm:prSet>
      <dgm:spPr/>
      <dgm:t>
        <a:bodyPr/>
        <a:lstStyle/>
        <a:p>
          <a:endParaRPr lang="en-US"/>
        </a:p>
      </dgm:t>
    </dgm:pt>
    <dgm:pt modelId="{C1FCA066-D2FE-4E0B-9C1E-DABBC78EB308}" type="pres">
      <dgm:prSet presAssocID="{2F6227D6-DFDD-4B87-8562-0CFBAB714AFA}" presName="bracket" presStyleLbl="parChTrans1D1" presStyleIdx="2" presStyleCnt="4"/>
      <dgm:spPr/>
    </dgm:pt>
    <dgm:pt modelId="{D45DE258-231E-4D48-96BD-C0A20CD8C9A0}" type="pres">
      <dgm:prSet presAssocID="{2F6227D6-DFDD-4B87-8562-0CFBAB714AFA}" presName="spH" presStyleCnt="0"/>
      <dgm:spPr/>
    </dgm:pt>
    <dgm:pt modelId="{C725C84B-6A03-4479-8CFD-36B295132BEE}" type="pres">
      <dgm:prSet presAssocID="{2F6227D6-DFDD-4B87-8562-0CFBAB714AFA}" presName="desTx" presStyleLbl="node1" presStyleIdx="2" presStyleCnt="4">
        <dgm:presLayoutVars>
          <dgm:bulletEnabled val="1"/>
        </dgm:presLayoutVars>
      </dgm:prSet>
      <dgm:spPr/>
      <dgm:t>
        <a:bodyPr/>
        <a:lstStyle/>
        <a:p>
          <a:endParaRPr lang="en-US"/>
        </a:p>
      </dgm:t>
    </dgm:pt>
    <dgm:pt modelId="{98B98D48-BE52-4E9B-B20C-FE29EE72846F}" type="pres">
      <dgm:prSet presAssocID="{71999E50-523F-4ACF-8B9D-797B4870AC86}" presName="spV" presStyleCnt="0"/>
      <dgm:spPr/>
    </dgm:pt>
    <dgm:pt modelId="{3FC9C4F4-8C9C-40CC-87B2-A792B12CDBB9}" type="pres">
      <dgm:prSet presAssocID="{4790F5FB-B59A-4F40-8B55-8FA99FEDA488}" presName="linNode" presStyleCnt="0"/>
      <dgm:spPr/>
    </dgm:pt>
    <dgm:pt modelId="{44792797-29F7-401B-89BB-993F24A15620}" type="pres">
      <dgm:prSet presAssocID="{4790F5FB-B59A-4F40-8B55-8FA99FEDA488}" presName="parTx" presStyleLbl="revTx" presStyleIdx="3" presStyleCnt="4" custScaleX="108970">
        <dgm:presLayoutVars>
          <dgm:chMax val="1"/>
          <dgm:bulletEnabled val="1"/>
        </dgm:presLayoutVars>
      </dgm:prSet>
      <dgm:spPr/>
      <dgm:t>
        <a:bodyPr/>
        <a:lstStyle/>
        <a:p>
          <a:endParaRPr lang="en-US"/>
        </a:p>
      </dgm:t>
    </dgm:pt>
    <dgm:pt modelId="{0BB7EF79-97EF-4B34-920A-4230CAD6608B}" type="pres">
      <dgm:prSet presAssocID="{4790F5FB-B59A-4F40-8B55-8FA99FEDA488}" presName="bracket" presStyleLbl="parChTrans1D1" presStyleIdx="3" presStyleCnt="4"/>
      <dgm:spPr/>
    </dgm:pt>
    <dgm:pt modelId="{16945D04-77CF-4482-B3A1-299C33C09624}" type="pres">
      <dgm:prSet presAssocID="{4790F5FB-B59A-4F40-8B55-8FA99FEDA488}" presName="spH" presStyleCnt="0"/>
      <dgm:spPr/>
    </dgm:pt>
    <dgm:pt modelId="{3DE1FC40-59CB-409C-AFC8-C3CAE135D644}" type="pres">
      <dgm:prSet presAssocID="{4790F5FB-B59A-4F40-8B55-8FA99FEDA488}" presName="desTx" presStyleLbl="node1" presStyleIdx="3" presStyleCnt="4">
        <dgm:presLayoutVars>
          <dgm:bulletEnabled val="1"/>
        </dgm:presLayoutVars>
      </dgm:prSet>
      <dgm:spPr/>
      <dgm:t>
        <a:bodyPr/>
        <a:lstStyle/>
        <a:p>
          <a:endParaRPr lang="en-US"/>
        </a:p>
      </dgm:t>
    </dgm:pt>
  </dgm:ptLst>
  <dgm:cxnLst>
    <dgm:cxn modelId="{62518C8A-094F-4F71-A566-971BD2CFB619}" srcId="{4790F5FB-B59A-4F40-8B55-8FA99FEDA488}" destId="{78431FDE-98D6-4461-A7DA-4BAFA6BDA918}" srcOrd="0" destOrd="0" parTransId="{BCE809A0-88AC-4296-9C11-8A624BACE4F3}" sibTransId="{C34C3EFB-F7DF-470B-85A1-6B56175D45C7}"/>
    <dgm:cxn modelId="{82A11CEF-E5F6-4BCE-8D4C-A49AF1615635}" srcId="{2F6227D6-DFDD-4B87-8562-0CFBAB714AFA}" destId="{1F61D693-6D82-4F40-BD0C-8FB16B903CB9}" srcOrd="0" destOrd="0" parTransId="{A46C2C0A-DCC2-42A5-B7D9-9D82604B57A9}" sibTransId="{647D1655-6D12-47A8-AAC5-38710C4CA24B}"/>
    <dgm:cxn modelId="{BF6E21D6-1D71-40E3-9370-F70ABD92964F}" srcId="{9788EE16-86BE-44FA-AE73-A78A4A6C780C}" destId="{4790F5FB-B59A-4F40-8B55-8FA99FEDA488}" srcOrd="3" destOrd="0" parTransId="{BB1B1D39-55E9-4555-8A83-E5F9176736DF}" sibTransId="{127CAE76-29AD-4D4A-9BE7-326C4F9664D8}"/>
    <dgm:cxn modelId="{5B49FA27-B19E-4090-8EB3-EF23CB63A7C2}" type="presOf" srcId="{5C623ED3-FF9E-4C55-869C-422DF46EFBAA}" destId="{E614140B-ED11-4FAA-879D-538F150889A5}" srcOrd="0" destOrd="0" presId="urn:diagrams.loki3.com/BracketList"/>
    <dgm:cxn modelId="{CC5FFBD4-C0D6-49E3-BD5E-696FBC879340}" type="presOf" srcId="{2F6227D6-DFDD-4B87-8562-0CFBAB714AFA}" destId="{7646E244-E68E-4AF0-B3AE-39DADC87440C}" srcOrd="0" destOrd="0" presId="urn:diagrams.loki3.com/BracketList"/>
    <dgm:cxn modelId="{CBFF9D6B-58FE-497E-811D-2070C1699AEC}" srcId="{9788EE16-86BE-44FA-AE73-A78A4A6C780C}" destId="{954D473B-D928-4E0A-BDC1-991A3578599E}" srcOrd="0" destOrd="0" parTransId="{245B9377-1F24-43EE-98C7-D53BF389D96D}" sibTransId="{9A055F07-6906-4F93-BF09-6EDE83BCC15B}"/>
    <dgm:cxn modelId="{E0D698DA-7F41-486D-8FCE-6FA877C53DEA}" srcId="{9788EE16-86BE-44FA-AE73-A78A4A6C780C}" destId="{2F6227D6-DFDD-4B87-8562-0CFBAB714AFA}" srcOrd="2" destOrd="0" parTransId="{A7149E78-F00F-41D4-9511-6A608A074A8D}" sibTransId="{71999E50-523F-4ACF-8B9D-797B4870AC86}"/>
    <dgm:cxn modelId="{3A6BA2C8-3360-4AA0-8D02-1194CFF0487D}" srcId="{954D473B-D928-4E0A-BDC1-991A3578599E}" destId="{5C623ED3-FF9E-4C55-869C-422DF46EFBAA}" srcOrd="0" destOrd="0" parTransId="{4CE16498-9489-45A8-8AA6-A307C96E5FBE}" sibTransId="{23C257F7-D446-404A-8A62-31DD3FE939AE}"/>
    <dgm:cxn modelId="{5A312FF4-E31C-498F-9ED2-B4FB6642AE8B}" srcId="{9788EE16-86BE-44FA-AE73-A78A4A6C780C}" destId="{1C3E7872-3C58-45FF-9043-09A77455E343}" srcOrd="1" destOrd="0" parTransId="{CB8068A3-B03E-4C6D-9153-B27065507B00}" sibTransId="{F705727E-A3AF-480A-994F-F240469D4F34}"/>
    <dgm:cxn modelId="{C65849EB-5E43-471F-90B3-73A0E9B74D42}" srcId="{1C3E7872-3C58-45FF-9043-09A77455E343}" destId="{A126FC96-BE5D-4863-983B-B2308F35757D}" srcOrd="0" destOrd="0" parTransId="{3A531F80-F78B-40B3-9909-D431E71B9BED}" sibTransId="{645E30F0-2DB2-4FA2-9D52-E7B53394A527}"/>
    <dgm:cxn modelId="{26351FB1-012B-40FC-B1CD-72A8406B02E1}" type="presOf" srcId="{78431FDE-98D6-4461-A7DA-4BAFA6BDA918}" destId="{3DE1FC40-59CB-409C-AFC8-C3CAE135D644}" srcOrd="0" destOrd="0" presId="urn:diagrams.loki3.com/BracketList"/>
    <dgm:cxn modelId="{3392EBBD-C4ED-470B-A0AF-0303262B7ECF}" type="presOf" srcId="{4790F5FB-B59A-4F40-8B55-8FA99FEDA488}" destId="{44792797-29F7-401B-89BB-993F24A15620}" srcOrd="0" destOrd="0" presId="urn:diagrams.loki3.com/BracketList"/>
    <dgm:cxn modelId="{98BA584F-8491-40CF-AFD2-5421C5FC86D4}" type="presOf" srcId="{1C3E7872-3C58-45FF-9043-09A77455E343}" destId="{073C178A-36CD-4B0A-B572-E1B6446B975E}" srcOrd="0" destOrd="0" presId="urn:diagrams.loki3.com/BracketList"/>
    <dgm:cxn modelId="{B33CFFE8-C703-4B7F-B9B2-D22636F212BA}" type="presOf" srcId="{A126FC96-BE5D-4863-983B-B2308F35757D}" destId="{B7575129-5DA9-4CEF-8FC2-0A9355DEC43A}" srcOrd="0" destOrd="0" presId="urn:diagrams.loki3.com/BracketList"/>
    <dgm:cxn modelId="{447DDCAF-3995-401B-9440-4616B8C9F4F4}" type="presOf" srcId="{954D473B-D928-4E0A-BDC1-991A3578599E}" destId="{D223A0D5-8147-4176-9DE3-061CD4CDCD53}" srcOrd="0" destOrd="0" presId="urn:diagrams.loki3.com/BracketList"/>
    <dgm:cxn modelId="{DA6DB84F-D506-4BF8-BF82-183C07EF9F46}" type="presOf" srcId="{1F61D693-6D82-4F40-BD0C-8FB16B903CB9}" destId="{C725C84B-6A03-4479-8CFD-36B295132BEE}" srcOrd="0" destOrd="0" presId="urn:diagrams.loki3.com/BracketList"/>
    <dgm:cxn modelId="{E51F854F-8D71-4D0B-819F-964B4A9BF8A2}" type="presOf" srcId="{9788EE16-86BE-44FA-AE73-A78A4A6C780C}" destId="{436954CF-C717-4D7F-B00E-E93651266E20}" srcOrd="0" destOrd="0" presId="urn:diagrams.loki3.com/BracketList"/>
    <dgm:cxn modelId="{7002F1E4-D164-4DB3-8AA6-3D4365E8D37F}" type="presParOf" srcId="{436954CF-C717-4D7F-B00E-E93651266E20}" destId="{54185D16-B04C-4BAF-9A2A-5B2BCA1A5539}" srcOrd="0" destOrd="0" presId="urn:diagrams.loki3.com/BracketList"/>
    <dgm:cxn modelId="{34D2E843-C360-4CAF-9B85-991A60FFFF53}" type="presParOf" srcId="{54185D16-B04C-4BAF-9A2A-5B2BCA1A5539}" destId="{D223A0D5-8147-4176-9DE3-061CD4CDCD53}" srcOrd="0" destOrd="0" presId="urn:diagrams.loki3.com/BracketList"/>
    <dgm:cxn modelId="{6DDD55A2-DCF5-49DE-A97C-E60CD7C42D19}" type="presParOf" srcId="{54185D16-B04C-4BAF-9A2A-5B2BCA1A5539}" destId="{97CA9CD6-62BA-47C4-B41C-20C5B08BC7E8}" srcOrd="1" destOrd="0" presId="urn:diagrams.loki3.com/BracketList"/>
    <dgm:cxn modelId="{A4C4E5A8-2AF5-4E8E-AA35-E2C5EC6221E3}" type="presParOf" srcId="{54185D16-B04C-4BAF-9A2A-5B2BCA1A5539}" destId="{704ED9C4-A5F7-4368-890C-77B61B26F524}" srcOrd="2" destOrd="0" presId="urn:diagrams.loki3.com/BracketList"/>
    <dgm:cxn modelId="{84F56894-25B9-4899-8355-E430D46D71D8}" type="presParOf" srcId="{54185D16-B04C-4BAF-9A2A-5B2BCA1A5539}" destId="{E614140B-ED11-4FAA-879D-538F150889A5}" srcOrd="3" destOrd="0" presId="urn:diagrams.loki3.com/BracketList"/>
    <dgm:cxn modelId="{17FB82E9-22A9-42FA-952C-2E06C67EEB26}" type="presParOf" srcId="{436954CF-C717-4D7F-B00E-E93651266E20}" destId="{825516CC-AC85-45C7-8D47-0327A1F97EC4}" srcOrd="1" destOrd="0" presId="urn:diagrams.loki3.com/BracketList"/>
    <dgm:cxn modelId="{D2C211F4-007D-492E-8E49-717CFB3A9582}" type="presParOf" srcId="{436954CF-C717-4D7F-B00E-E93651266E20}" destId="{8C880CCE-DAE7-4F3F-ACE3-4056017EED21}" srcOrd="2" destOrd="0" presId="urn:diagrams.loki3.com/BracketList"/>
    <dgm:cxn modelId="{45362BA5-C904-4434-A65B-C584D5A42BC7}" type="presParOf" srcId="{8C880CCE-DAE7-4F3F-ACE3-4056017EED21}" destId="{073C178A-36CD-4B0A-B572-E1B6446B975E}" srcOrd="0" destOrd="0" presId="urn:diagrams.loki3.com/BracketList"/>
    <dgm:cxn modelId="{6457CF9C-CD9C-4C0E-93D5-1D7E846ED21E}" type="presParOf" srcId="{8C880CCE-DAE7-4F3F-ACE3-4056017EED21}" destId="{822FD392-3FAF-48D3-8ABD-151DD371141F}" srcOrd="1" destOrd="0" presId="urn:diagrams.loki3.com/BracketList"/>
    <dgm:cxn modelId="{0B1E3BAF-AAE5-403C-AFF8-3D2E296F8E15}" type="presParOf" srcId="{8C880CCE-DAE7-4F3F-ACE3-4056017EED21}" destId="{81589655-D31D-428A-B89D-2C1EB4A48BBA}" srcOrd="2" destOrd="0" presId="urn:diagrams.loki3.com/BracketList"/>
    <dgm:cxn modelId="{2D4B9DE4-A793-4289-B2C1-A048659CACBA}" type="presParOf" srcId="{8C880CCE-DAE7-4F3F-ACE3-4056017EED21}" destId="{B7575129-5DA9-4CEF-8FC2-0A9355DEC43A}" srcOrd="3" destOrd="0" presId="urn:diagrams.loki3.com/BracketList"/>
    <dgm:cxn modelId="{755AEC21-148C-47CE-BD33-5258E81DD219}" type="presParOf" srcId="{436954CF-C717-4D7F-B00E-E93651266E20}" destId="{9F0E3011-D904-4EC5-AF19-8FDB7C1352C8}" srcOrd="3" destOrd="0" presId="urn:diagrams.loki3.com/BracketList"/>
    <dgm:cxn modelId="{310AF888-24BE-4512-A637-54CBD64DE5A2}" type="presParOf" srcId="{436954CF-C717-4D7F-B00E-E93651266E20}" destId="{D4E51974-C1C2-482F-90D7-3C76F1017E9E}" srcOrd="4" destOrd="0" presId="urn:diagrams.loki3.com/BracketList"/>
    <dgm:cxn modelId="{6A2D4A00-058F-4241-BF26-698C03A00095}" type="presParOf" srcId="{D4E51974-C1C2-482F-90D7-3C76F1017E9E}" destId="{7646E244-E68E-4AF0-B3AE-39DADC87440C}" srcOrd="0" destOrd="0" presId="urn:diagrams.loki3.com/BracketList"/>
    <dgm:cxn modelId="{4A83DB02-80A5-4F99-8929-1BE92BFBE5E7}" type="presParOf" srcId="{D4E51974-C1C2-482F-90D7-3C76F1017E9E}" destId="{C1FCA066-D2FE-4E0B-9C1E-DABBC78EB308}" srcOrd="1" destOrd="0" presId="urn:diagrams.loki3.com/BracketList"/>
    <dgm:cxn modelId="{E9367C75-A8F0-4ABA-8EB7-92E18E2795DF}" type="presParOf" srcId="{D4E51974-C1C2-482F-90D7-3C76F1017E9E}" destId="{D45DE258-231E-4D48-96BD-C0A20CD8C9A0}" srcOrd="2" destOrd="0" presId="urn:diagrams.loki3.com/BracketList"/>
    <dgm:cxn modelId="{F2BD4F78-8723-437A-971A-CD96CFA972CA}" type="presParOf" srcId="{D4E51974-C1C2-482F-90D7-3C76F1017E9E}" destId="{C725C84B-6A03-4479-8CFD-36B295132BEE}" srcOrd="3" destOrd="0" presId="urn:diagrams.loki3.com/BracketList"/>
    <dgm:cxn modelId="{BC4E6DB0-8E80-484C-9950-425A2A43F2A1}" type="presParOf" srcId="{436954CF-C717-4D7F-B00E-E93651266E20}" destId="{98B98D48-BE52-4E9B-B20C-FE29EE72846F}" srcOrd="5" destOrd="0" presId="urn:diagrams.loki3.com/BracketList"/>
    <dgm:cxn modelId="{2816B793-78EE-4A70-A630-D65DD693C936}" type="presParOf" srcId="{436954CF-C717-4D7F-B00E-E93651266E20}" destId="{3FC9C4F4-8C9C-40CC-87B2-A792B12CDBB9}" srcOrd="6" destOrd="0" presId="urn:diagrams.loki3.com/BracketList"/>
    <dgm:cxn modelId="{A7A9AA95-4E20-495A-8C7F-F74A6393953B}" type="presParOf" srcId="{3FC9C4F4-8C9C-40CC-87B2-A792B12CDBB9}" destId="{44792797-29F7-401B-89BB-993F24A15620}" srcOrd="0" destOrd="0" presId="urn:diagrams.loki3.com/BracketList"/>
    <dgm:cxn modelId="{AE1901B3-061B-457A-AA97-F3206FCC09FF}" type="presParOf" srcId="{3FC9C4F4-8C9C-40CC-87B2-A792B12CDBB9}" destId="{0BB7EF79-97EF-4B34-920A-4230CAD6608B}" srcOrd="1" destOrd="0" presId="urn:diagrams.loki3.com/BracketList"/>
    <dgm:cxn modelId="{3BD0EBA7-8C60-488E-839E-D7E689AF3981}" type="presParOf" srcId="{3FC9C4F4-8C9C-40CC-87B2-A792B12CDBB9}" destId="{16945D04-77CF-4482-B3A1-299C33C09624}" srcOrd="2" destOrd="0" presId="urn:diagrams.loki3.com/BracketList"/>
    <dgm:cxn modelId="{117778F2-C0DC-45A5-9322-5F2459AACB8B}" type="presParOf" srcId="{3FC9C4F4-8C9C-40CC-87B2-A792B12CDBB9}" destId="{3DE1FC40-59CB-409C-AFC8-C3CAE135D644}"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1E0C02-46BB-49EE-BCAE-F7214430F856}" type="datetimeFigureOut">
              <a:rPr lang="en-US" smtClean="0"/>
              <a:t>1/24/2014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25A046-4B0E-4EB0-8507-B00623C2EFD0}" type="slidenum">
              <a:rPr lang="en-US" smtClean="0"/>
              <a:t>‹#›</a:t>
            </a:fld>
            <a:endParaRPr lang="en-US"/>
          </a:p>
        </p:txBody>
      </p:sp>
    </p:spTree>
    <p:extLst>
      <p:ext uri="{BB962C8B-B14F-4D97-AF65-F5344CB8AC3E}">
        <p14:creationId xmlns:p14="http://schemas.microsoft.com/office/powerpoint/2010/main" val="1126236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ru.wikipedia.org/wiki/Python"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ru.wikipedia.org/wiki/%D0%AE%D0%BD%D0%B8%D0%BA%D0%BE%D0%B4" TargetMode="External"/><Relationship Id="rId5" Type="http://schemas.openxmlformats.org/officeDocument/2006/relationships/hyperlink" Target="http://ru.wikipedia.org/wiki/ABC_(%D1%8F%D0%B7%D1%8B%D0%BA_%D0%BF%D1%80%D0%BE%D0%B3%D1%80%D0%B0%D0%BC%D0%BC%D0%B8%D1%80%D0%BE%D0%B2%D0%B0%D0%BD%D0%B8%D1%8F)" TargetMode="External"/><Relationship Id="rId4" Type="http://schemas.openxmlformats.org/officeDocument/2006/relationships/hyperlink" Target="http://ru.wikipedia.org/wiki/%D0%A0%D0%BE%D1%81%D1%81%D1%83%D0%BC,_%D0%93%D0%B2%D0%B8%D0%B4%D0%BE_%D0%B2%D0%B0%D0%BD"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25A046-4B0E-4EB0-8507-B00623C2EFD0}" type="slidenum">
              <a:rPr lang="en-US" smtClean="0"/>
              <a:t>1</a:t>
            </a:fld>
            <a:endParaRPr lang="en-US"/>
          </a:p>
        </p:txBody>
      </p:sp>
    </p:spTree>
    <p:extLst>
      <p:ext uri="{BB962C8B-B14F-4D97-AF65-F5344CB8AC3E}">
        <p14:creationId xmlns:p14="http://schemas.microsoft.com/office/powerpoint/2010/main" val="3096379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PYTHONPATHH</a:t>
            </a:r>
            <a:r>
              <a:rPr lang="ru-RU" dirty="0" smtClean="0">
                <a:effectLst/>
              </a:rPr>
              <a:t> </a:t>
            </a:r>
            <a:r>
              <a:rPr lang="en-US" dirty="0" smtClean="0">
                <a:effectLst/>
              </a:rPr>
              <a:t>as a role similar to PATH. This variable tells the Python interpreter where to locate the module files you import into a program. PYTHONPATH should include the Python source library directory and the directories containing your Python source code. PYTHONPATH is sometimes preset by the Python installer.</a:t>
            </a:r>
            <a:endParaRPr lang="ru-RU" dirty="0" smtClean="0">
              <a:effectLst/>
            </a:endParaRPr>
          </a:p>
          <a:p>
            <a:endParaRPr lang="ru-RU" dirty="0" smtClean="0">
              <a:effectLst/>
            </a:endParaRPr>
          </a:p>
          <a:p>
            <a:r>
              <a:rPr lang="en-US" dirty="0" smtClean="0">
                <a:effectLst/>
              </a:rPr>
              <a:t>PYTHONSTARTUP</a:t>
            </a:r>
            <a:r>
              <a:rPr lang="ru-RU" dirty="0" smtClean="0">
                <a:effectLst/>
              </a:rPr>
              <a:t> </a:t>
            </a:r>
            <a:r>
              <a:rPr lang="en-US" dirty="0" smtClean="0">
                <a:effectLst/>
              </a:rPr>
              <a:t>Contains the path of an initialization file containing Python source code that is executed every time you start the interpreter (similar to the Unix .profile or .login file). This file, often named .pythonrc.py in Unix, usually contains commands that load utilities or modify PYTHONPATH.</a:t>
            </a:r>
            <a:endParaRPr lang="ru-RU" dirty="0" smtClean="0">
              <a:effectLst/>
            </a:endParaRPr>
          </a:p>
          <a:p>
            <a:endParaRPr lang="ru-RU" dirty="0" smtClean="0">
              <a:effectLst/>
            </a:endParaRPr>
          </a:p>
          <a:p>
            <a:r>
              <a:rPr lang="en-US" dirty="0" smtClean="0">
                <a:effectLst/>
              </a:rPr>
              <a:t>PYTHONCASEOK</a:t>
            </a:r>
            <a:r>
              <a:rPr lang="ru-RU" dirty="0" smtClean="0">
                <a:effectLst/>
              </a:rPr>
              <a:t> </a:t>
            </a:r>
            <a:r>
              <a:rPr lang="en-US" dirty="0" smtClean="0">
                <a:effectLst/>
              </a:rPr>
              <a:t>Used in Windows to instruct Python to find the first case-insensitive match in an import statement. Set this variable to any value to activate it.</a:t>
            </a:r>
          </a:p>
          <a:p>
            <a:endParaRPr lang="en-US" dirty="0" smtClean="0">
              <a:effectLst/>
            </a:endParaRPr>
          </a:p>
          <a:p>
            <a:r>
              <a:rPr lang="en-US" dirty="0" err="1" smtClean="0">
                <a:effectLst/>
              </a:rPr>
              <a:t>PYTHONHOMEAn</a:t>
            </a:r>
            <a:r>
              <a:rPr lang="en-US" dirty="0" smtClean="0">
                <a:effectLst/>
              </a:rPr>
              <a:t> alternative module search path. It's usually embedded in the PYTHONSTARTUP or PYTHONPATH directories to make switching module libraries easy.</a:t>
            </a:r>
            <a:endParaRPr lang="en-US" dirty="0"/>
          </a:p>
        </p:txBody>
      </p:sp>
      <p:sp>
        <p:nvSpPr>
          <p:cNvPr id="4" name="Slide Number Placeholder 3"/>
          <p:cNvSpPr>
            <a:spLocks noGrp="1"/>
          </p:cNvSpPr>
          <p:nvPr>
            <p:ph type="sldNum" sz="quarter" idx="10"/>
          </p:nvPr>
        </p:nvSpPr>
        <p:spPr/>
        <p:txBody>
          <a:bodyPr/>
          <a:lstStyle/>
          <a:p>
            <a:fld id="{6925A046-4B0E-4EB0-8507-B00623C2EFD0}" type="slidenum">
              <a:rPr lang="en-US" smtClean="0"/>
              <a:t>11</a:t>
            </a:fld>
            <a:endParaRPr lang="en-US"/>
          </a:p>
        </p:txBody>
      </p:sp>
    </p:spTree>
    <p:extLst>
      <p:ext uri="{BB962C8B-B14F-4D97-AF65-F5344CB8AC3E}">
        <p14:creationId xmlns:p14="http://schemas.microsoft.com/office/powerpoint/2010/main" val="2118983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25A046-4B0E-4EB0-8507-B00623C2EFD0}" type="slidenum">
              <a:rPr lang="en-US" smtClean="0"/>
              <a:t>12</a:t>
            </a:fld>
            <a:endParaRPr lang="en-US"/>
          </a:p>
        </p:txBody>
      </p:sp>
    </p:spTree>
    <p:extLst>
      <p:ext uri="{BB962C8B-B14F-4D97-AF65-F5344CB8AC3E}">
        <p14:creationId xmlns:p14="http://schemas.microsoft.com/office/powerpoint/2010/main" val="3279553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25A046-4B0E-4EB0-8507-B00623C2EFD0}" type="slidenum">
              <a:rPr lang="en-US" smtClean="0"/>
              <a:t>13</a:t>
            </a:fld>
            <a:endParaRPr lang="en-US"/>
          </a:p>
        </p:txBody>
      </p:sp>
    </p:spTree>
    <p:extLst>
      <p:ext uri="{BB962C8B-B14F-4D97-AF65-F5344CB8AC3E}">
        <p14:creationId xmlns:p14="http://schemas.microsoft.com/office/powerpoint/2010/main" val="2833481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25A046-4B0E-4EB0-8507-B00623C2EFD0}" type="slidenum">
              <a:rPr lang="en-US" smtClean="0"/>
              <a:t>14</a:t>
            </a:fld>
            <a:endParaRPr lang="en-US"/>
          </a:p>
        </p:txBody>
      </p:sp>
    </p:spTree>
    <p:extLst>
      <p:ext uri="{BB962C8B-B14F-4D97-AF65-F5344CB8AC3E}">
        <p14:creationId xmlns:p14="http://schemas.microsoft.com/office/powerpoint/2010/main" val="3093945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25A046-4B0E-4EB0-8507-B00623C2EFD0}" type="slidenum">
              <a:rPr lang="en-US" smtClean="0"/>
              <a:t>15</a:t>
            </a:fld>
            <a:endParaRPr lang="en-US"/>
          </a:p>
        </p:txBody>
      </p:sp>
    </p:spTree>
    <p:extLst>
      <p:ext uri="{BB962C8B-B14F-4D97-AF65-F5344CB8AC3E}">
        <p14:creationId xmlns:p14="http://schemas.microsoft.com/office/powerpoint/2010/main" val="381118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25A046-4B0E-4EB0-8507-B00623C2EFD0}" type="slidenum">
              <a:rPr lang="en-US" smtClean="0"/>
              <a:t>16</a:t>
            </a:fld>
            <a:endParaRPr lang="en-US"/>
          </a:p>
        </p:txBody>
      </p:sp>
    </p:spTree>
    <p:extLst>
      <p:ext uri="{BB962C8B-B14F-4D97-AF65-F5344CB8AC3E}">
        <p14:creationId xmlns:p14="http://schemas.microsoft.com/office/powerpoint/2010/main" val="1648862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25A046-4B0E-4EB0-8507-B00623C2EFD0}" type="slidenum">
              <a:rPr lang="en-US" smtClean="0"/>
              <a:t>17</a:t>
            </a:fld>
            <a:endParaRPr lang="en-US"/>
          </a:p>
        </p:txBody>
      </p:sp>
    </p:spTree>
    <p:extLst>
      <p:ext uri="{BB962C8B-B14F-4D97-AF65-F5344CB8AC3E}">
        <p14:creationId xmlns:p14="http://schemas.microsoft.com/office/powerpoint/2010/main" val="2709995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25A046-4B0E-4EB0-8507-B00623C2EFD0}" type="slidenum">
              <a:rPr lang="en-US" smtClean="0"/>
              <a:t>18</a:t>
            </a:fld>
            <a:endParaRPr lang="en-US"/>
          </a:p>
        </p:txBody>
      </p:sp>
    </p:spTree>
    <p:extLst>
      <p:ext uri="{BB962C8B-B14F-4D97-AF65-F5344CB8AC3E}">
        <p14:creationId xmlns:p14="http://schemas.microsoft.com/office/powerpoint/2010/main" val="2090471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25A046-4B0E-4EB0-8507-B00623C2EFD0}" type="slidenum">
              <a:rPr lang="en-US" smtClean="0"/>
              <a:t>19</a:t>
            </a:fld>
            <a:endParaRPr lang="en-US"/>
          </a:p>
        </p:txBody>
      </p:sp>
    </p:spTree>
    <p:extLst>
      <p:ext uri="{BB962C8B-B14F-4D97-AF65-F5344CB8AC3E}">
        <p14:creationId xmlns:p14="http://schemas.microsoft.com/office/powerpoint/2010/main" val="2427849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25A046-4B0E-4EB0-8507-B00623C2EFD0}" type="slidenum">
              <a:rPr lang="en-US" smtClean="0"/>
              <a:t>20</a:t>
            </a:fld>
            <a:endParaRPr lang="en-US"/>
          </a:p>
        </p:txBody>
      </p:sp>
    </p:spTree>
    <p:extLst>
      <p:ext uri="{BB962C8B-B14F-4D97-AF65-F5344CB8AC3E}">
        <p14:creationId xmlns:p14="http://schemas.microsoft.com/office/powerpoint/2010/main" val="115689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err="1" smtClean="0"/>
              <a:t>Python</a:t>
            </a:r>
            <a:r>
              <a:rPr lang="ru-RU" dirty="0" smtClean="0"/>
              <a:t> высокоуровневый язык программирования общего назначения, ориентированный на повышение производительности разработчика и читаемости кода.</a:t>
            </a:r>
            <a:r>
              <a:rPr lang="en-US" dirty="0" smtClean="0"/>
              <a:t> </a:t>
            </a:r>
            <a:r>
              <a:rPr lang="ru-RU" dirty="0" smtClean="0"/>
              <a:t>Синтаксис ядра </a:t>
            </a:r>
            <a:r>
              <a:rPr lang="ru-RU" dirty="0" err="1" smtClean="0"/>
              <a:t>Python</a:t>
            </a:r>
            <a:r>
              <a:rPr lang="ru-RU" dirty="0" smtClean="0"/>
              <a:t>  </a:t>
            </a:r>
            <a:r>
              <a:rPr lang="ru-RU" dirty="0" err="1" smtClean="0"/>
              <a:t>минималистичен</a:t>
            </a:r>
            <a:r>
              <a:rPr lang="ru-RU" dirty="0" smtClean="0"/>
              <a:t>. В то же время стандартная библиотека включает большой объём полезных функций.</a:t>
            </a:r>
            <a:endParaRPr lang="en-US" dirty="0" smtClean="0"/>
          </a:p>
          <a:p>
            <a:endParaRPr lang="ru-RU" dirty="0" smtClean="0"/>
          </a:p>
          <a:p>
            <a:r>
              <a:rPr lang="ru-RU" dirty="0" err="1" smtClean="0"/>
              <a:t>Python</a:t>
            </a:r>
            <a:r>
              <a:rPr lang="ru-RU" dirty="0" smtClean="0"/>
              <a:t> поддерживает несколько парадигм программирования, в том числе структурное, объектно-ориентированное, функциональное, императивное и </a:t>
            </a:r>
            <a:r>
              <a:rPr lang="ru-RU" dirty="0" err="1" smtClean="0"/>
              <a:t>аспектно</a:t>
            </a:r>
            <a:r>
              <a:rPr lang="ru-RU" dirty="0" smtClean="0"/>
              <a:t>-ориентированное. Основные архитектурные черты — динамическая типизация,</a:t>
            </a:r>
            <a:r>
              <a:rPr lang="en-US" dirty="0" smtClean="0"/>
              <a:t> </a:t>
            </a:r>
            <a:r>
              <a:rPr lang="ru-RU" dirty="0" smtClean="0"/>
              <a:t>автоматическое управление памятью, полная интроспекция, механизм обработки исключений, поддержка многопоточных вычислений и удобные высокоуровневые структуры данных. Код в Питоне организовывается в функции и классы, которые могут объединяться в модули (которые в свою очередь могут быть объединены в пакеты).</a:t>
            </a:r>
          </a:p>
          <a:p>
            <a:endParaRPr lang="ru-RU"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925A046-4B0E-4EB0-8507-B00623C2EFD0}" type="slidenum">
              <a:rPr lang="en-US" smtClean="0"/>
              <a:t>3</a:t>
            </a:fld>
            <a:endParaRPr lang="en-US"/>
          </a:p>
        </p:txBody>
      </p:sp>
    </p:spTree>
    <p:extLst>
      <p:ext uri="{BB962C8B-B14F-4D97-AF65-F5344CB8AC3E}">
        <p14:creationId xmlns:p14="http://schemas.microsoft.com/office/powerpoint/2010/main" val="26791276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25A046-4B0E-4EB0-8507-B00623C2EFD0}" type="slidenum">
              <a:rPr lang="en-US" smtClean="0"/>
              <a:t>22</a:t>
            </a:fld>
            <a:endParaRPr lang="en-US"/>
          </a:p>
        </p:txBody>
      </p:sp>
    </p:spTree>
    <p:extLst>
      <p:ext uri="{BB962C8B-B14F-4D97-AF65-F5344CB8AC3E}">
        <p14:creationId xmlns:p14="http://schemas.microsoft.com/office/powerpoint/2010/main" val="1716095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err="1" smtClean="0"/>
              <a:t>Python</a:t>
            </a:r>
            <a:r>
              <a:rPr lang="ru-RU" dirty="0" smtClean="0"/>
              <a:t> был разработан, чтобы быть удобными для чтения, он</a:t>
            </a:r>
            <a:r>
              <a:rPr lang="ru-RU" baseline="0" dirty="0" smtClean="0"/>
              <a:t> </a:t>
            </a:r>
            <a:r>
              <a:rPr lang="ru-RU" dirty="0" smtClean="0"/>
              <a:t>использует слова, в тех</a:t>
            </a:r>
            <a:r>
              <a:rPr lang="ru-RU" baseline="0" dirty="0" smtClean="0"/>
              <a:t> местах, где</a:t>
            </a:r>
            <a:r>
              <a:rPr lang="ru-RU" dirty="0" smtClean="0"/>
              <a:t> другие языки используют пунктуацию. Он имеет меньше синтаксических конструкций, чем другие языки.</a:t>
            </a:r>
          </a:p>
          <a:p>
            <a:r>
              <a:rPr lang="ru-RU" dirty="0" err="1" smtClean="0"/>
              <a:t>Python</a:t>
            </a:r>
            <a:r>
              <a:rPr lang="ru-RU" dirty="0" smtClean="0"/>
              <a:t> интерпретируется: ​​Это означает, что он обрабатывается во время выполнения интерпретатором и вам не нужно компилировать программу перед ее выполнением. Это похоже на PERL и PHP.</a:t>
            </a:r>
          </a:p>
          <a:p>
            <a:r>
              <a:rPr lang="ru-RU" dirty="0" err="1" smtClean="0"/>
              <a:t>Python</a:t>
            </a:r>
            <a:r>
              <a:rPr lang="ru-RU" dirty="0" smtClean="0"/>
              <a:t> является интерактивным: Это означает, что вы можете использовать</a:t>
            </a:r>
            <a:r>
              <a:rPr lang="ru-RU" baseline="0" dirty="0" smtClean="0"/>
              <a:t> интерпретатор для немедленного выполнения </a:t>
            </a:r>
            <a:r>
              <a:rPr lang="ru-RU" baseline="0" dirty="0" err="1" smtClean="0"/>
              <a:t>комманд</a:t>
            </a:r>
            <a:r>
              <a:rPr lang="ru-RU" dirty="0" smtClean="0"/>
              <a:t>.</a:t>
            </a:r>
          </a:p>
          <a:p>
            <a:r>
              <a:rPr lang="ru-RU" dirty="0" err="1" smtClean="0"/>
              <a:t>Python</a:t>
            </a:r>
            <a:r>
              <a:rPr lang="ru-RU" dirty="0" smtClean="0"/>
              <a:t> является объектно-ориентированным: Это означает, что </a:t>
            </a:r>
            <a:r>
              <a:rPr lang="ru-RU" dirty="0" err="1" smtClean="0"/>
              <a:t>Python</a:t>
            </a:r>
            <a:r>
              <a:rPr lang="ru-RU" dirty="0" smtClean="0"/>
              <a:t> поддерживает объектно-ориентированный стиль или технику программирования, который инкапсулирует код внутри объектов.</a:t>
            </a:r>
          </a:p>
          <a:p>
            <a:r>
              <a:rPr lang="ru-RU" dirty="0" smtClean="0"/>
              <a:t>Все</a:t>
            </a:r>
            <a:r>
              <a:rPr lang="ru-RU" baseline="0" dirty="0" smtClean="0"/>
              <a:t> это позволяет стать </a:t>
            </a:r>
            <a:r>
              <a:rPr lang="ru-RU" dirty="0" err="1" smtClean="0"/>
              <a:t>Python</a:t>
            </a:r>
            <a:r>
              <a:rPr lang="ru-RU" dirty="0" smtClean="0"/>
              <a:t> языком начинающих! Одновременно с этим он поддерживает выполнение широкого спектра задач - от простой обработки текста в веб-браузере, до игр.</a:t>
            </a:r>
            <a:endParaRPr lang="en-US" dirty="0"/>
          </a:p>
        </p:txBody>
      </p:sp>
      <p:sp>
        <p:nvSpPr>
          <p:cNvPr id="4" name="Slide Number Placeholder 3"/>
          <p:cNvSpPr>
            <a:spLocks noGrp="1"/>
          </p:cNvSpPr>
          <p:nvPr>
            <p:ph type="sldNum" sz="quarter" idx="10"/>
          </p:nvPr>
        </p:nvSpPr>
        <p:spPr/>
        <p:txBody>
          <a:bodyPr/>
          <a:lstStyle/>
          <a:p>
            <a:fld id="{6925A046-4B0E-4EB0-8507-B00623C2EFD0}" type="slidenum">
              <a:rPr lang="en-US" smtClean="0"/>
              <a:t>4</a:t>
            </a:fld>
            <a:endParaRPr lang="en-US"/>
          </a:p>
        </p:txBody>
      </p:sp>
    </p:spTree>
    <p:extLst>
      <p:ext uri="{BB962C8B-B14F-4D97-AF65-F5344CB8AC3E}">
        <p14:creationId xmlns:p14="http://schemas.microsoft.com/office/powerpoint/2010/main" val="164582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Разработчики языка </a:t>
            </a:r>
            <a:r>
              <a:rPr lang="ru-RU" dirty="0" err="1" smtClean="0"/>
              <a:t>Python</a:t>
            </a:r>
            <a:r>
              <a:rPr lang="ru-RU" dirty="0" smtClean="0"/>
              <a:t> придерживаются определённой философии программирования, называемой «</a:t>
            </a:r>
            <a:r>
              <a:rPr lang="ru-RU" dirty="0" err="1" smtClean="0"/>
              <a:t>The</a:t>
            </a:r>
            <a:r>
              <a:rPr lang="ru-RU" dirty="0" smtClean="0"/>
              <a:t> </a:t>
            </a:r>
            <a:r>
              <a:rPr lang="ru-RU" dirty="0" err="1" smtClean="0"/>
              <a:t>Zen</a:t>
            </a:r>
            <a:r>
              <a:rPr lang="ru-RU" dirty="0" smtClean="0"/>
              <a:t> </a:t>
            </a:r>
            <a:r>
              <a:rPr lang="ru-RU" dirty="0" err="1" smtClean="0"/>
              <a:t>of</a:t>
            </a:r>
            <a:r>
              <a:rPr lang="ru-RU" dirty="0" smtClean="0"/>
              <a:t> </a:t>
            </a:r>
            <a:r>
              <a:rPr lang="ru-RU" dirty="0" err="1" smtClean="0"/>
              <a:t>Python</a:t>
            </a:r>
            <a:r>
              <a:rPr lang="ru-RU" dirty="0" smtClean="0"/>
              <a:t>» («Дзен Питона», или «Дзен </a:t>
            </a:r>
            <a:r>
              <a:rPr lang="ru-RU" dirty="0" err="1" smtClean="0"/>
              <a:t>Пайтона</a:t>
            </a:r>
            <a:r>
              <a:rPr lang="ru-RU" dirty="0" smtClean="0"/>
              <a:t>»). Её текст выдаётся интерпретатором Питона по команде </a:t>
            </a:r>
            <a:r>
              <a:rPr lang="ru-RU" dirty="0" err="1" smtClean="0"/>
              <a:t>import</a:t>
            </a:r>
            <a:r>
              <a:rPr lang="ru-RU" dirty="0" smtClean="0"/>
              <a:t> </a:t>
            </a:r>
            <a:r>
              <a:rPr lang="ru-RU" dirty="0" err="1" smtClean="0"/>
              <a:t>this</a:t>
            </a:r>
            <a:r>
              <a:rPr lang="ru-RU" dirty="0" smtClean="0"/>
              <a:t> (работает один раз за сессию)</a:t>
            </a:r>
          </a:p>
          <a:p>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i="0" u="none" strike="noStrike" kern="1200" dirty="0" smtClean="0">
                <a:solidFill>
                  <a:schemeClr val="tx1"/>
                </a:solidFill>
                <a:effectLst/>
                <a:latin typeface="+mn-lt"/>
                <a:ea typeface="+mn-ea"/>
                <a:cs typeface="+mn-cs"/>
              </a:rPr>
              <a:t>Гвидо </a:t>
            </a:r>
            <a:r>
              <a:rPr lang="ru-RU" sz="1200" b="1" i="0" u="none" strike="noStrike" kern="1200" dirty="0" err="1" smtClean="0">
                <a:solidFill>
                  <a:schemeClr val="tx1"/>
                </a:solidFill>
                <a:effectLst/>
                <a:latin typeface="+mn-lt"/>
                <a:ea typeface="+mn-ea"/>
                <a:cs typeface="+mn-cs"/>
              </a:rPr>
              <a:t>ван</a:t>
            </a:r>
            <a:r>
              <a:rPr lang="ru-RU" sz="1200" b="1" i="0" u="none" strike="noStrike" kern="1200" dirty="0" smtClean="0">
                <a:solidFill>
                  <a:schemeClr val="tx1"/>
                </a:solidFill>
                <a:effectLst/>
                <a:latin typeface="+mn-lt"/>
                <a:ea typeface="+mn-ea"/>
                <a:cs typeface="+mn-cs"/>
              </a:rPr>
              <a:t> </a:t>
            </a:r>
            <a:r>
              <a:rPr lang="ru-RU" sz="1200" b="1" i="0" u="none" strike="noStrike" kern="1200" dirty="0" err="1" smtClean="0">
                <a:solidFill>
                  <a:schemeClr val="tx1"/>
                </a:solidFill>
                <a:effectLst/>
                <a:latin typeface="+mn-lt"/>
                <a:ea typeface="+mn-ea"/>
                <a:cs typeface="+mn-cs"/>
              </a:rPr>
              <a:t>Россум</a:t>
            </a:r>
            <a:r>
              <a:rPr lang="ru-RU" sz="1200" b="1" i="0" u="none" strike="noStrike" kern="1200" dirty="0" smtClean="0">
                <a:solidFill>
                  <a:schemeClr val="tx1"/>
                </a:solidFill>
                <a:effectLst/>
                <a:latin typeface="+mn-lt"/>
                <a:ea typeface="+mn-ea"/>
                <a:cs typeface="+mn-cs"/>
              </a:rPr>
              <a:t> (</a:t>
            </a:r>
            <a:r>
              <a:rPr lang="ru-RU" b="0" i="1" dirty="0" smtClean="0"/>
              <a:t>Хотя он поначалу может быть и не очевиден, если вы не голландец</a:t>
            </a:r>
            <a:r>
              <a:rPr lang="ru-RU" sz="1200" b="1" i="0" u="none" strike="noStrike" kern="1200" dirty="0" smtClean="0">
                <a:solidFill>
                  <a:schemeClr val="tx1"/>
                </a:solidFill>
                <a:effectLst/>
                <a:latin typeface="+mn-lt"/>
                <a:ea typeface="+mn-ea"/>
                <a:cs typeface="+mn-cs"/>
              </a:rPr>
              <a:t>) создатель </a:t>
            </a:r>
            <a:r>
              <a:rPr lang="en-US" sz="1200" b="1" i="0" u="none" strike="noStrike" kern="1200" dirty="0" smtClean="0">
                <a:solidFill>
                  <a:schemeClr val="tx1"/>
                </a:solidFill>
                <a:effectLst/>
                <a:latin typeface="+mn-lt"/>
                <a:ea typeface="+mn-ea"/>
                <a:cs typeface="+mn-cs"/>
              </a:rPr>
              <a:t>Python</a:t>
            </a:r>
            <a:endParaRPr lang="en-US" b="1" dirty="0"/>
          </a:p>
        </p:txBody>
      </p:sp>
      <p:sp>
        <p:nvSpPr>
          <p:cNvPr id="4" name="Slide Number Placeholder 3"/>
          <p:cNvSpPr>
            <a:spLocks noGrp="1"/>
          </p:cNvSpPr>
          <p:nvPr>
            <p:ph type="sldNum" sz="quarter" idx="10"/>
          </p:nvPr>
        </p:nvSpPr>
        <p:spPr/>
        <p:txBody>
          <a:bodyPr/>
          <a:lstStyle/>
          <a:p>
            <a:fld id="{6925A046-4B0E-4EB0-8507-B00623C2EFD0}" type="slidenum">
              <a:rPr lang="en-US" smtClean="0"/>
              <a:t>5</a:t>
            </a:fld>
            <a:endParaRPr lang="en-US"/>
          </a:p>
        </p:txBody>
      </p:sp>
    </p:spTree>
    <p:extLst>
      <p:ext uri="{BB962C8B-B14F-4D97-AF65-F5344CB8AC3E}">
        <p14:creationId xmlns:p14="http://schemas.microsoft.com/office/powerpoint/2010/main" val="3224146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dirty="0" err="1" smtClean="0">
                <a:solidFill>
                  <a:schemeClr val="tx1"/>
                </a:solidFill>
                <a:effectLst/>
                <a:latin typeface="+mn-lt"/>
                <a:ea typeface="+mn-ea"/>
                <a:cs typeface="+mn-cs"/>
                <a:hlinkClick r:id="rId3" tooltip="Python"/>
              </a:rPr>
              <a:t>Python</a:t>
            </a:r>
            <a:r>
              <a:rPr lang="ru-RU" sz="1200" b="0" i="0" kern="1200" dirty="0" smtClean="0">
                <a:solidFill>
                  <a:schemeClr val="tx1"/>
                </a:solidFill>
                <a:effectLst/>
                <a:latin typeface="+mn-lt"/>
                <a:ea typeface="+mn-ea"/>
                <a:cs typeface="+mn-cs"/>
              </a:rPr>
              <a:t> был задуман в 1980-х годах, а его создание началось в декабре 1989 года </a:t>
            </a:r>
            <a:r>
              <a:rPr lang="ru-RU" sz="1200" b="0" i="0" u="none" strike="noStrike" kern="1200" dirty="0" smtClean="0">
                <a:solidFill>
                  <a:schemeClr val="tx1"/>
                </a:solidFill>
                <a:effectLst/>
                <a:latin typeface="+mn-lt"/>
                <a:ea typeface="+mn-ea"/>
                <a:cs typeface="+mn-cs"/>
                <a:hlinkClick r:id="rId4" tooltip="Россум, Гвидо ван"/>
              </a:rPr>
              <a:t>Гвидо </a:t>
            </a:r>
            <a:r>
              <a:rPr lang="ru-RU" sz="1200" b="0" i="0" u="none" strike="noStrike" kern="1200" dirty="0" err="1" smtClean="0">
                <a:solidFill>
                  <a:schemeClr val="tx1"/>
                </a:solidFill>
                <a:effectLst/>
                <a:latin typeface="+mn-lt"/>
                <a:ea typeface="+mn-ea"/>
                <a:cs typeface="+mn-cs"/>
                <a:hlinkClick r:id="rId4" tooltip="Россум, Гвидо ван"/>
              </a:rPr>
              <a:t>ван</a:t>
            </a:r>
            <a:r>
              <a:rPr lang="ru-RU" sz="1200" b="0" i="0" u="none" strike="noStrike" kern="1200" dirty="0" smtClean="0">
                <a:solidFill>
                  <a:schemeClr val="tx1"/>
                </a:solidFill>
                <a:effectLst/>
                <a:latin typeface="+mn-lt"/>
                <a:ea typeface="+mn-ea"/>
                <a:cs typeface="+mn-cs"/>
                <a:hlinkClick r:id="rId4" tooltip="Россум, Гвидо ван"/>
              </a:rPr>
              <a:t> </a:t>
            </a:r>
            <a:r>
              <a:rPr lang="ru-RU" sz="1200" b="0" i="0" u="none" strike="noStrike" kern="1200" dirty="0" err="1" smtClean="0">
                <a:solidFill>
                  <a:schemeClr val="tx1"/>
                </a:solidFill>
                <a:effectLst/>
                <a:latin typeface="+mn-lt"/>
                <a:ea typeface="+mn-ea"/>
                <a:cs typeface="+mn-cs"/>
                <a:hlinkClick r:id="rId4" tooltip="Россум, Гвидо ван"/>
              </a:rPr>
              <a:t>Россумом</a:t>
            </a:r>
            <a:r>
              <a:rPr lang="ru-RU" sz="1200" b="0" i="0" kern="1200" dirty="0" smtClean="0">
                <a:solidFill>
                  <a:schemeClr val="tx1"/>
                </a:solidFill>
                <a:effectLst/>
                <a:latin typeface="+mn-lt"/>
                <a:ea typeface="+mn-ea"/>
                <a:cs typeface="+mn-cs"/>
              </a:rPr>
              <a:t> в составе центра математики и информатики в Нидерландах. Язык </a:t>
            </a:r>
            <a:r>
              <a:rPr lang="ru-RU" sz="1200" b="0" i="0" kern="1200" dirty="0" err="1" smtClean="0">
                <a:solidFill>
                  <a:schemeClr val="tx1"/>
                </a:solidFill>
                <a:effectLst/>
                <a:latin typeface="+mn-lt"/>
                <a:ea typeface="+mn-ea"/>
                <a:cs typeface="+mn-cs"/>
              </a:rPr>
              <a:t>Python</a:t>
            </a:r>
            <a:r>
              <a:rPr lang="ru-RU" sz="1200" b="0" i="0" kern="1200" dirty="0" smtClean="0">
                <a:solidFill>
                  <a:schemeClr val="tx1"/>
                </a:solidFill>
                <a:effectLst/>
                <a:latin typeface="+mn-lt"/>
                <a:ea typeface="+mn-ea"/>
                <a:cs typeface="+mn-cs"/>
              </a:rPr>
              <a:t> был задуман как потомок </a:t>
            </a:r>
            <a:r>
              <a:rPr lang="ru-RU" sz="1200" b="0" i="0" u="none" strike="noStrike" kern="1200" dirty="0" smtClean="0">
                <a:solidFill>
                  <a:schemeClr val="tx1"/>
                </a:solidFill>
                <a:effectLst/>
                <a:latin typeface="+mn-lt"/>
                <a:ea typeface="+mn-ea"/>
                <a:cs typeface="+mn-cs"/>
                <a:hlinkClick r:id="rId5" tooltip="ABC (язык программирования)"/>
              </a:rPr>
              <a:t>языка программирования ABC</a:t>
            </a:r>
            <a:r>
              <a:rPr lang="ru-RU" sz="1200" b="0" i="0" kern="1200" dirty="0" smtClean="0">
                <a:solidFill>
                  <a:schemeClr val="tx1"/>
                </a:solidFill>
                <a:effectLst/>
                <a:latin typeface="+mn-lt"/>
                <a:ea typeface="+mn-ea"/>
                <a:cs typeface="+mn-cs"/>
              </a:rPr>
              <a:t>, способный к обработке исключений и взаимодействию с операционной системой Амёба. Ван </a:t>
            </a:r>
            <a:r>
              <a:rPr lang="ru-RU" sz="1200" b="0" i="0" kern="1200" dirty="0" err="1" smtClean="0">
                <a:solidFill>
                  <a:schemeClr val="tx1"/>
                </a:solidFill>
                <a:effectLst/>
                <a:latin typeface="+mn-lt"/>
                <a:ea typeface="+mn-ea"/>
                <a:cs typeface="+mn-cs"/>
              </a:rPr>
              <a:t>Россум</a:t>
            </a:r>
            <a:r>
              <a:rPr lang="ru-RU" sz="1200" b="0" i="0" kern="1200" dirty="0" smtClean="0">
                <a:solidFill>
                  <a:schemeClr val="tx1"/>
                </a:solidFill>
                <a:effectLst/>
                <a:latin typeface="+mn-lt"/>
                <a:ea typeface="+mn-ea"/>
                <a:cs typeface="+mn-cs"/>
              </a:rPr>
              <a:t> является основным автором </a:t>
            </a:r>
            <a:r>
              <a:rPr lang="ru-RU" sz="1200" b="0" i="0" kern="1200" dirty="0" err="1" smtClean="0">
                <a:solidFill>
                  <a:schemeClr val="tx1"/>
                </a:solidFill>
                <a:effectLst/>
                <a:latin typeface="+mn-lt"/>
                <a:ea typeface="+mn-ea"/>
                <a:cs typeface="+mn-cs"/>
              </a:rPr>
              <a:t>Python</a:t>
            </a:r>
            <a:r>
              <a:rPr lang="ru-RU" sz="1200" b="0" i="0" kern="1200" dirty="0" smtClean="0">
                <a:solidFill>
                  <a:schemeClr val="tx1"/>
                </a:solidFill>
                <a:effectLst/>
                <a:latin typeface="+mn-lt"/>
                <a:ea typeface="+mn-ea"/>
                <a:cs typeface="+mn-cs"/>
              </a:rPr>
              <a:t>-а и по сей день продолжает выполнять центральную роль в принятии решений относительно развития языка. Версия </a:t>
            </a:r>
            <a:r>
              <a:rPr lang="ru-RU" sz="1200" b="0" i="0" kern="1200" dirty="0" err="1" smtClean="0">
                <a:solidFill>
                  <a:schemeClr val="tx1"/>
                </a:solidFill>
                <a:effectLst/>
                <a:latin typeface="+mn-lt"/>
                <a:ea typeface="+mn-ea"/>
                <a:cs typeface="+mn-cs"/>
              </a:rPr>
              <a:t>Python</a:t>
            </a:r>
            <a:r>
              <a:rPr lang="ru-RU" sz="1200" b="0" i="0" kern="1200" dirty="0" smtClean="0">
                <a:solidFill>
                  <a:schemeClr val="tx1"/>
                </a:solidFill>
                <a:effectLst/>
                <a:latin typeface="+mn-lt"/>
                <a:ea typeface="+mn-ea"/>
                <a:cs typeface="+mn-cs"/>
              </a:rPr>
              <a:t> 2.0 была выпущена 16 октября 2000 года и включала в себя много новых крупных функций таких как полный сборщик мусора и поддержка </a:t>
            </a:r>
            <a:r>
              <a:rPr lang="ru-RU" sz="1200" b="0" i="0" u="none" strike="noStrike" kern="1200" dirty="0" err="1" smtClean="0">
                <a:solidFill>
                  <a:schemeClr val="tx1"/>
                </a:solidFill>
                <a:effectLst/>
                <a:latin typeface="+mn-lt"/>
                <a:ea typeface="+mn-ea"/>
                <a:cs typeface="+mn-cs"/>
                <a:hlinkClick r:id="rId6" tooltip="Юникод"/>
              </a:rPr>
              <a:t>Unicode</a:t>
            </a:r>
            <a:r>
              <a:rPr lang="ru-RU" sz="1200" b="0" i="0" kern="1200" dirty="0" smtClean="0">
                <a:solidFill>
                  <a:schemeClr val="tx1"/>
                </a:solidFill>
                <a:effectLst/>
                <a:latin typeface="+mn-lt"/>
                <a:ea typeface="+mn-ea"/>
                <a:cs typeface="+mn-cs"/>
              </a:rPr>
              <a:t>. Однако, наиболее важным из всех изменений было изменение самого процесса развития языка и переход на более прозрачный процесс его создания. Первая версии </a:t>
            </a:r>
            <a:r>
              <a:rPr lang="ru-RU" sz="1200" b="0" i="0" kern="1200" dirty="0" err="1" smtClean="0">
                <a:solidFill>
                  <a:schemeClr val="tx1"/>
                </a:solidFill>
                <a:effectLst/>
                <a:latin typeface="+mn-lt"/>
                <a:ea typeface="+mn-ea"/>
                <a:cs typeface="+mn-cs"/>
              </a:rPr>
              <a:t>Python</a:t>
            </a:r>
            <a:r>
              <a:rPr lang="ru-RU" sz="1200" b="0" i="0" kern="1200" dirty="0" smtClean="0">
                <a:solidFill>
                  <a:schemeClr val="tx1"/>
                </a:solidFill>
                <a:effectLst/>
                <a:latin typeface="+mn-lt"/>
                <a:ea typeface="+mn-ea"/>
                <a:cs typeface="+mn-cs"/>
              </a:rPr>
              <a:t> 3.0 была выпущена 3 декабря 2008 года после длительного периода тестирования. Многие функции в этой новой версии были совместимы с </a:t>
            </a:r>
            <a:r>
              <a:rPr lang="ru-RU" sz="1200" b="0" i="0" kern="1200" dirty="0" err="1" smtClean="0">
                <a:solidFill>
                  <a:schemeClr val="tx1"/>
                </a:solidFill>
                <a:effectLst/>
                <a:latin typeface="+mn-lt"/>
                <a:ea typeface="+mn-ea"/>
                <a:cs typeface="+mn-cs"/>
              </a:rPr>
              <a:t>Python</a:t>
            </a:r>
            <a:r>
              <a:rPr lang="ru-RU" sz="1200" b="0" i="0" kern="1200" dirty="0" smtClean="0">
                <a:solidFill>
                  <a:schemeClr val="tx1"/>
                </a:solidFill>
                <a:effectLst/>
                <a:latin typeface="+mn-lt"/>
                <a:ea typeface="+mn-ea"/>
                <a:cs typeface="+mn-cs"/>
              </a:rPr>
              <a:t> 2.6 и </a:t>
            </a:r>
            <a:r>
              <a:rPr lang="ru-RU" sz="1200" b="0" i="0" kern="1200" dirty="0" err="1" smtClean="0">
                <a:solidFill>
                  <a:schemeClr val="tx1"/>
                </a:solidFill>
                <a:effectLst/>
                <a:latin typeface="+mn-lt"/>
                <a:ea typeface="+mn-ea"/>
                <a:cs typeface="+mn-cs"/>
              </a:rPr>
              <a:t>Python</a:t>
            </a:r>
            <a:r>
              <a:rPr lang="ru-RU" sz="1200" b="0" i="0" kern="1200" dirty="0" smtClean="0">
                <a:solidFill>
                  <a:schemeClr val="tx1"/>
                </a:solidFill>
                <a:effectLst/>
                <a:latin typeface="+mn-lt"/>
                <a:ea typeface="+mn-ea"/>
                <a:cs typeface="+mn-cs"/>
              </a:rPr>
              <a:t> 2.7.</a:t>
            </a:r>
            <a:endParaRPr lang="en-US" b="1" dirty="0"/>
          </a:p>
        </p:txBody>
      </p:sp>
      <p:sp>
        <p:nvSpPr>
          <p:cNvPr id="4" name="Slide Number Placeholder 3"/>
          <p:cNvSpPr>
            <a:spLocks noGrp="1"/>
          </p:cNvSpPr>
          <p:nvPr>
            <p:ph type="sldNum" sz="quarter" idx="10"/>
          </p:nvPr>
        </p:nvSpPr>
        <p:spPr/>
        <p:txBody>
          <a:bodyPr/>
          <a:lstStyle/>
          <a:p>
            <a:fld id="{6925A046-4B0E-4EB0-8507-B00623C2EFD0}" type="slidenum">
              <a:rPr lang="en-US" smtClean="0"/>
              <a:t>6</a:t>
            </a:fld>
            <a:endParaRPr lang="en-US"/>
          </a:p>
        </p:txBody>
      </p:sp>
    </p:spTree>
    <p:extLst>
      <p:ext uri="{BB962C8B-B14F-4D97-AF65-F5344CB8AC3E}">
        <p14:creationId xmlns:p14="http://schemas.microsoft.com/office/powerpoint/2010/main" val="1878684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Версия 1.0</a:t>
            </a:r>
          </a:p>
          <a:p>
            <a:r>
              <a:rPr lang="ru-RU" dirty="0" err="1" smtClean="0"/>
              <a:t>Python</a:t>
            </a:r>
            <a:r>
              <a:rPr lang="ru-RU" dirty="0" smtClean="0"/>
              <a:t> 1.0 появился в 1994 году. Основными функциями в нём были средства функционального программирования: лямбда-исчисление, карты, фильтры и свёртка списка. Последней версией, выпущенной Ван </a:t>
            </a:r>
            <a:r>
              <a:rPr lang="ru-RU" dirty="0" err="1" smtClean="0"/>
              <a:t>Россумом</a:t>
            </a:r>
            <a:r>
              <a:rPr lang="ru-RU" dirty="0" smtClean="0"/>
              <a:t> во время работы в центре математики и информатики был </a:t>
            </a:r>
            <a:r>
              <a:rPr lang="ru-RU" dirty="0" err="1" smtClean="0"/>
              <a:t>Python</a:t>
            </a:r>
            <a:r>
              <a:rPr lang="ru-RU" dirty="0" smtClean="0"/>
              <a:t> 1.2. С 1995 года Ван </a:t>
            </a:r>
            <a:r>
              <a:rPr lang="ru-RU" dirty="0" err="1" smtClean="0"/>
              <a:t>Россум</a:t>
            </a:r>
            <a:r>
              <a:rPr lang="ru-RU" dirty="0" smtClean="0"/>
              <a:t> продолжил работу над </a:t>
            </a:r>
            <a:r>
              <a:rPr lang="ru-RU" dirty="0" err="1" smtClean="0"/>
              <a:t>Python</a:t>
            </a:r>
            <a:r>
              <a:rPr lang="ru-RU" dirty="0" smtClean="0"/>
              <a:t>-ом в корпорации национальных исследовательских инициатив (CNRI) в городе </a:t>
            </a:r>
            <a:r>
              <a:rPr lang="ru-RU" dirty="0" err="1" smtClean="0"/>
              <a:t>Рестон</a:t>
            </a:r>
            <a:r>
              <a:rPr lang="ru-RU" dirty="0" smtClean="0"/>
              <a:t>, штат Вирджиния, где было выпущено несколько версий языка. </a:t>
            </a:r>
            <a:r>
              <a:rPr lang="ru-RU" dirty="0" err="1" smtClean="0"/>
              <a:t>Python</a:t>
            </a:r>
            <a:r>
              <a:rPr lang="ru-RU" dirty="0" smtClean="0"/>
              <a:t> 1.4 включал в себя множество новых функций, среди которых встроенная поддержка комплексных чисел.</a:t>
            </a:r>
          </a:p>
          <a:p>
            <a:endParaRPr lang="ru-RU" dirty="0" smtClean="0"/>
          </a:p>
          <a:p>
            <a:r>
              <a:rPr lang="ru-RU" dirty="0" smtClean="0"/>
              <a:t>Версия 2.0</a:t>
            </a:r>
          </a:p>
          <a:p>
            <a:r>
              <a:rPr lang="ru-RU" dirty="0" smtClean="0"/>
              <a:t>В версии </a:t>
            </a:r>
            <a:r>
              <a:rPr lang="ru-RU" dirty="0" err="1" smtClean="0"/>
              <a:t>Python</a:t>
            </a:r>
            <a:r>
              <a:rPr lang="ru-RU" dirty="0" smtClean="0"/>
              <a:t> 2.0 появилась поддержка списков - функция, заимствованная из функциональных языков программирования SETL и </a:t>
            </a:r>
            <a:r>
              <a:rPr lang="ru-RU" dirty="0" err="1" smtClean="0"/>
              <a:t>Haskell</a:t>
            </a:r>
            <a:r>
              <a:rPr lang="ru-RU" dirty="0" smtClean="0"/>
              <a:t>. Также был введён сборщик мусора. </a:t>
            </a:r>
            <a:r>
              <a:rPr lang="ru-RU" dirty="0" err="1" smtClean="0"/>
              <a:t>Python</a:t>
            </a:r>
            <a:r>
              <a:rPr lang="ru-RU" dirty="0" smtClean="0"/>
              <a:t> 2.1 очень похож на </a:t>
            </a:r>
            <a:r>
              <a:rPr lang="ru-RU" dirty="0" err="1" smtClean="0"/>
              <a:t>Python</a:t>
            </a:r>
            <a:r>
              <a:rPr lang="ru-RU" dirty="0" smtClean="0"/>
              <a:t> 1.6.1 и </a:t>
            </a:r>
            <a:r>
              <a:rPr lang="ru-RU" dirty="0" err="1" smtClean="0"/>
              <a:t>Python</a:t>
            </a:r>
            <a:r>
              <a:rPr lang="ru-RU" dirty="0" smtClean="0"/>
              <a:t> 2.0. Лицензия, начиная с этой версии, была переименована в </a:t>
            </a:r>
            <a:r>
              <a:rPr lang="ru-RU" dirty="0" err="1" smtClean="0"/>
              <a:t>Python</a:t>
            </a:r>
            <a:r>
              <a:rPr lang="ru-RU" dirty="0" smtClean="0"/>
              <a:t> </a:t>
            </a:r>
            <a:r>
              <a:rPr lang="ru-RU" dirty="0" err="1" smtClean="0"/>
              <a:t>Software</a:t>
            </a:r>
            <a:r>
              <a:rPr lang="ru-RU" dirty="0" smtClean="0"/>
              <a:t> </a:t>
            </a:r>
            <a:r>
              <a:rPr lang="ru-RU" dirty="0" err="1" smtClean="0"/>
              <a:t>Foundation</a:t>
            </a:r>
            <a:r>
              <a:rPr lang="ru-RU" dirty="0" smtClean="0"/>
              <a:t> </a:t>
            </a:r>
            <a:r>
              <a:rPr lang="ru-RU" dirty="0" err="1" smtClean="0"/>
              <a:t>License</a:t>
            </a:r>
            <a:r>
              <a:rPr lang="ru-RU" dirty="0" smtClean="0"/>
              <a:t>. Начиная с </a:t>
            </a:r>
            <a:r>
              <a:rPr lang="ru-RU" dirty="0" err="1" smtClean="0"/>
              <a:t>Python</a:t>
            </a:r>
            <a:r>
              <a:rPr lang="ru-RU" dirty="0" smtClean="0"/>
              <a:t> 2.1 весь код и техническая документация принадлежит некоммерческой организации </a:t>
            </a:r>
            <a:r>
              <a:rPr lang="ru-RU" dirty="0" err="1" smtClean="0"/>
              <a:t>Python</a:t>
            </a:r>
            <a:r>
              <a:rPr lang="ru-RU" dirty="0" smtClean="0"/>
              <a:t> </a:t>
            </a:r>
            <a:r>
              <a:rPr lang="ru-RU" dirty="0" err="1" smtClean="0"/>
              <a:t>Software</a:t>
            </a:r>
            <a:r>
              <a:rPr lang="ru-RU" dirty="0" smtClean="0"/>
              <a:t> </a:t>
            </a:r>
            <a:r>
              <a:rPr lang="ru-RU" dirty="0" err="1" smtClean="0"/>
              <a:t>Foundation</a:t>
            </a:r>
            <a:r>
              <a:rPr lang="ru-RU" dirty="0" smtClean="0"/>
              <a:t>, созданной в 2001 году. В </a:t>
            </a:r>
            <a:r>
              <a:rPr lang="ru-RU" dirty="0" err="1" smtClean="0"/>
              <a:t>Python</a:t>
            </a:r>
            <a:r>
              <a:rPr lang="ru-RU" dirty="0" smtClean="0"/>
              <a:t> 2.2 главным введением было объединение базовых классов и классов, создаваемых пользователем, в одной иерархии. Это сделало </a:t>
            </a:r>
            <a:r>
              <a:rPr lang="ru-RU" dirty="0" err="1" smtClean="0"/>
              <a:t>Python</a:t>
            </a:r>
            <a:r>
              <a:rPr lang="ru-RU" dirty="0" smtClean="0"/>
              <a:t> полностью объектно-ориентированным языком.</a:t>
            </a:r>
            <a:endParaRPr lang="en-US" dirty="0"/>
          </a:p>
        </p:txBody>
      </p:sp>
      <p:sp>
        <p:nvSpPr>
          <p:cNvPr id="4" name="Slide Number Placeholder 3"/>
          <p:cNvSpPr>
            <a:spLocks noGrp="1"/>
          </p:cNvSpPr>
          <p:nvPr>
            <p:ph type="sldNum" sz="quarter" idx="10"/>
          </p:nvPr>
        </p:nvSpPr>
        <p:spPr/>
        <p:txBody>
          <a:bodyPr/>
          <a:lstStyle/>
          <a:p>
            <a:fld id="{6925A046-4B0E-4EB0-8507-B00623C2EFD0}" type="slidenum">
              <a:rPr lang="en-US" smtClean="0"/>
              <a:t>7</a:t>
            </a:fld>
            <a:endParaRPr lang="en-US"/>
          </a:p>
        </p:txBody>
      </p:sp>
    </p:spTree>
    <p:extLst>
      <p:ext uri="{BB962C8B-B14F-4D97-AF65-F5344CB8AC3E}">
        <p14:creationId xmlns:p14="http://schemas.microsoft.com/office/powerpoint/2010/main" val="2418198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25A046-4B0E-4EB0-8507-B00623C2EFD0}" type="slidenum">
              <a:rPr lang="en-US" smtClean="0"/>
              <a:t>8</a:t>
            </a:fld>
            <a:endParaRPr lang="en-US"/>
          </a:p>
        </p:txBody>
      </p:sp>
    </p:spTree>
    <p:extLst>
      <p:ext uri="{BB962C8B-B14F-4D97-AF65-F5344CB8AC3E}">
        <p14:creationId xmlns:p14="http://schemas.microsoft.com/office/powerpoint/2010/main" val="709533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25A046-4B0E-4EB0-8507-B00623C2EFD0}" type="slidenum">
              <a:rPr lang="en-US" smtClean="0"/>
              <a:t>9</a:t>
            </a:fld>
            <a:endParaRPr lang="en-US"/>
          </a:p>
        </p:txBody>
      </p:sp>
    </p:spTree>
    <p:extLst>
      <p:ext uri="{BB962C8B-B14F-4D97-AF65-F5344CB8AC3E}">
        <p14:creationId xmlns:p14="http://schemas.microsoft.com/office/powerpoint/2010/main" val="2554452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25A046-4B0E-4EB0-8507-B00623C2EFD0}" type="slidenum">
              <a:rPr lang="en-US" smtClean="0"/>
              <a:t>10</a:t>
            </a:fld>
            <a:endParaRPr lang="en-US"/>
          </a:p>
        </p:txBody>
      </p:sp>
    </p:spTree>
    <p:extLst>
      <p:ext uri="{BB962C8B-B14F-4D97-AF65-F5344CB8AC3E}">
        <p14:creationId xmlns:p14="http://schemas.microsoft.com/office/powerpoint/2010/main" val="1161396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Light)">
    <p:spTree>
      <p:nvGrpSpPr>
        <p:cNvPr id="1" name=""/>
        <p:cNvGrpSpPr/>
        <p:nvPr/>
      </p:nvGrpSpPr>
      <p:grpSpPr>
        <a:xfrm>
          <a:off x="0" y="0"/>
          <a:ext cx="0" cy="0"/>
          <a:chOff x="0" y="0"/>
          <a:chExt cx="0" cy="0"/>
        </a:xfrm>
      </p:grpSpPr>
      <p:sp>
        <p:nvSpPr>
          <p:cNvPr id="16" name="Text Placeholder 11"/>
          <p:cNvSpPr>
            <a:spLocks noGrp="1"/>
          </p:cNvSpPr>
          <p:nvPr>
            <p:ph type="body" sz="quarter" idx="13"/>
          </p:nvPr>
        </p:nvSpPr>
        <p:spPr>
          <a:xfrm>
            <a:off x="365760" y="0"/>
            <a:ext cx="8762890" cy="274320"/>
          </a:xfrm>
          <a:noFill/>
        </p:spPr>
        <p:txBody>
          <a:bodyPr lIns="91440" tIns="45720" rIns="91440" bIns="45720" anchor="ctr" anchorCtr="0">
            <a:noAutofit/>
          </a:bodyPr>
          <a:lstStyle>
            <a:lvl1pPr marL="0" indent="0">
              <a:buFontTx/>
              <a:buNone/>
              <a:defRPr sz="1000" b="0" cap="all" normalizeH="0" baseline="0">
                <a:solidFill>
                  <a:schemeClr val="tx1">
                    <a:lumMod val="50000"/>
                    <a:lumOff val="50000"/>
                  </a:schemeClr>
                </a:solidFill>
              </a:defRPr>
            </a:lvl1pPr>
          </a:lstStyle>
          <a:p>
            <a:pPr lvl="0"/>
            <a:r>
              <a:rPr lang="en-US" smtClean="0"/>
              <a:t>Click to edit Master text styles</a:t>
            </a:r>
          </a:p>
        </p:txBody>
      </p:sp>
      <p:sp>
        <p:nvSpPr>
          <p:cNvPr id="22" name="Content Placeholder 10"/>
          <p:cNvSpPr>
            <a:spLocks noGrp="1"/>
          </p:cNvSpPr>
          <p:nvPr>
            <p:ph sz="quarter" idx="14"/>
          </p:nvPr>
        </p:nvSpPr>
        <p:spPr>
          <a:xfrm>
            <a:off x="365760" y="914400"/>
            <a:ext cx="8412480" cy="5181600"/>
          </a:xfrm>
        </p:spPr>
        <p:txBody>
          <a:bodyPr/>
          <a:lstStyle>
            <a:lvl1pPr>
              <a:lnSpc>
                <a:spcPct val="100000"/>
              </a:lnSpc>
              <a:spcAft>
                <a:spcPts val="600"/>
              </a:spcAft>
              <a:defRPr/>
            </a:lvl1pPr>
            <a:lvl2pPr>
              <a:lnSpc>
                <a:spcPct val="100000"/>
              </a:lnSpc>
              <a:spcAft>
                <a:spcPts val="600"/>
              </a:spcAft>
              <a:defRPr/>
            </a:lvl2pPr>
            <a:lvl3pPr>
              <a:lnSpc>
                <a:spcPct val="100000"/>
              </a:lnSpc>
              <a:spcAft>
                <a:spcPts val="600"/>
              </a:spcAft>
              <a:defRPr/>
            </a:lvl3pPr>
            <a:lvl4pPr>
              <a:lnSpc>
                <a:spcPct val="100000"/>
              </a:lnSpc>
              <a:spcAft>
                <a:spcPts val="600"/>
              </a:spcAft>
              <a:defRPr/>
            </a:lvl4pPr>
            <a:lvl5pPr>
              <a:lnSpc>
                <a:spcPct val="100000"/>
              </a:lnSpc>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6"/>
          </p:nvPr>
        </p:nvSpPr>
        <p:spPr/>
        <p:txBody>
          <a:bodyPr/>
          <a:lstStyle/>
          <a:p>
            <a:endParaRPr lang="en-US" dirty="0"/>
          </a:p>
        </p:txBody>
      </p:sp>
      <p:sp>
        <p:nvSpPr>
          <p:cNvPr id="4" name="Slide Number Placeholder 3"/>
          <p:cNvSpPr>
            <a:spLocks noGrp="1"/>
          </p:cNvSpPr>
          <p:nvPr>
            <p:ph type="sldNum" sz="quarter" idx="17"/>
          </p:nvPr>
        </p:nvSpPr>
        <p:spPr/>
        <p:txBody>
          <a:bodyPr/>
          <a:lstStyle/>
          <a:p>
            <a:fld id="{F39628E0-47A7-46CE-98F3-6986F46F7576}" type="slidenum">
              <a:rPr lang="en-US" smtClean="0"/>
              <a:pPr/>
              <a:t>‹#›</a:t>
            </a:fld>
            <a:endParaRPr lang="en-US" dirty="0"/>
          </a:p>
        </p:txBody>
      </p:sp>
    </p:spTree>
    <p:extLst>
      <p:ext uri="{BB962C8B-B14F-4D97-AF65-F5344CB8AC3E}">
        <p14:creationId xmlns:p14="http://schemas.microsoft.com/office/powerpoint/2010/main" val="17706152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idebar">
    <p:spTree>
      <p:nvGrpSpPr>
        <p:cNvPr id="1" name=""/>
        <p:cNvGrpSpPr/>
        <p:nvPr/>
      </p:nvGrpSpPr>
      <p:grpSpPr>
        <a:xfrm>
          <a:off x="0" y="0"/>
          <a:ext cx="0" cy="0"/>
          <a:chOff x="0" y="0"/>
          <a:chExt cx="0" cy="0"/>
        </a:xfrm>
      </p:grpSpPr>
      <p:sp>
        <p:nvSpPr>
          <p:cNvPr id="2" name="Rectangle 1"/>
          <p:cNvSpPr/>
          <p:nvPr/>
        </p:nvSpPr>
        <p:spPr>
          <a:xfrm>
            <a:off x="5257800" y="838200"/>
            <a:ext cx="3886200" cy="5410200"/>
          </a:xfrm>
          <a:prstGeom prst="rect">
            <a:avLst/>
          </a:prstGeom>
          <a:gradFill flip="none" rotWithShape="1">
            <a:gsLst>
              <a:gs pos="0">
                <a:srgbClr val="BFDEEA"/>
              </a:gs>
              <a:gs pos="100000">
                <a:schemeClr val="bg1"/>
              </a:gs>
            </a:gsLst>
            <a:lin ang="16200000" scaled="0"/>
            <a:tileRect/>
          </a:gra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4" name="Content Placeholder 3"/>
          <p:cNvSpPr>
            <a:spLocks noGrp="1"/>
          </p:cNvSpPr>
          <p:nvPr>
            <p:ph sz="half" idx="2"/>
          </p:nvPr>
        </p:nvSpPr>
        <p:spPr>
          <a:xfrm>
            <a:off x="365760" y="914400"/>
            <a:ext cx="4739640" cy="5211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F39628E0-47A7-46CE-98F3-6986F46F7576}" type="slidenum">
              <a:rPr lang="en-US" smtClean="0"/>
              <a:pPr/>
              <a:t>‹#›</a:t>
            </a:fld>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
        <p:nvSpPr>
          <p:cNvPr id="14" name="Text Placeholder 11"/>
          <p:cNvSpPr>
            <a:spLocks noGrp="1"/>
          </p:cNvSpPr>
          <p:nvPr>
            <p:ph type="body" sz="quarter" idx="13"/>
          </p:nvPr>
        </p:nvSpPr>
        <p:spPr>
          <a:xfrm>
            <a:off x="365760" y="0"/>
            <a:ext cx="8762890" cy="274320"/>
          </a:xfrm>
          <a:noFill/>
        </p:spPr>
        <p:txBody>
          <a:bodyPr lIns="91440" tIns="45720" rIns="91440" bIns="45720" anchor="ctr" anchorCtr="0">
            <a:noAutofit/>
          </a:bodyPr>
          <a:lstStyle>
            <a:lvl1pPr marL="0" indent="0">
              <a:buFontTx/>
              <a:buNone/>
              <a:defRPr sz="1000" b="0" cap="all" normalizeH="0" baseline="0">
                <a:solidFill>
                  <a:schemeClr val="tx1">
                    <a:lumMod val="50000"/>
                    <a:lumOff val="50000"/>
                  </a:schemeClr>
                </a:solidFill>
              </a:defRPr>
            </a:lvl1pPr>
          </a:lstStyle>
          <a:p>
            <a:pPr lvl="0"/>
            <a:r>
              <a:rPr lang="en-US" smtClean="0"/>
              <a:t>Click to edit Master text styles</a:t>
            </a:r>
          </a:p>
        </p:txBody>
      </p:sp>
      <p:sp>
        <p:nvSpPr>
          <p:cNvPr id="6" name="Content Placeholder 5"/>
          <p:cNvSpPr>
            <a:spLocks noGrp="1"/>
          </p:cNvSpPr>
          <p:nvPr>
            <p:ph sz="quarter" idx="4"/>
          </p:nvPr>
        </p:nvSpPr>
        <p:spPr>
          <a:xfrm>
            <a:off x="5257800" y="838200"/>
            <a:ext cx="3886190" cy="5410200"/>
          </a:xfrm>
          <a:noFill/>
          <a:ln>
            <a:noFill/>
          </a:ln>
          <a:effectLst/>
        </p:spPr>
        <p:txBody>
          <a:bodyPr lIns="274320" tIns="274320" rIns="274320" bIns="27432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713356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9" name="Text Placeholder 28"/>
          <p:cNvSpPr>
            <a:spLocks noGrp="1"/>
          </p:cNvSpPr>
          <p:nvPr>
            <p:ph type="body" sz="quarter" idx="11" hasCustomPrompt="1"/>
          </p:nvPr>
        </p:nvSpPr>
        <p:spPr>
          <a:xfrm>
            <a:off x="365760" y="3276600"/>
            <a:ext cx="5961888" cy="1752600"/>
          </a:xfrm>
        </p:spPr>
        <p:txBody>
          <a:bodyPr lIns="91440" tIns="0" rIns="91440">
            <a:noAutofit/>
          </a:bodyPr>
          <a:lstStyle>
            <a:lvl1pPr marL="0" indent="0">
              <a:buNone/>
              <a:defRPr sz="2400"/>
            </a:lvl1pPr>
            <a:lvl2pPr>
              <a:defRPr sz="2400"/>
            </a:lvl2pPr>
            <a:lvl3pPr>
              <a:defRPr sz="2400"/>
            </a:lvl3pPr>
            <a:lvl4pPr>
              <a:defRPr sz="2400"/>
            </a:lvl4pPr>
            <a:lvl5pPr>
              <a:defRPr sz="2400"/>
            </a:lvl5pPr>
          </a:lstStyle>
          <a:p>
            <a:pPr lvl="0"/>
            <a:r>
              <a:rPr lang="en-US" dirty="0" smtClean="0"/>
              <a:t>Click to edit Subtitle</a:t>
            </a:r>
          </a:p>
        </p:txBody>
      </p:sp>
      <p:sp>
        <p:nvSpPr>
          <p:cNvPr id="2" name="Title 1"/>
          <p:cNvSpPr>
            <a:spLocks noGrp="1"/>
          </p:cNvSpPr>
          <p:nvPr>
            <p:ph type="ctrTitle"/>
          </p:nvPr>
        </p:nvSpPr>
        <p:spPr>
          <a:xfrm>
            <a:off x="365760" y="1823185"/>
            <a:ext cx="5961888" cy="1452195"/>
          </a:xfrm>
        </p:spPr>
        <p:txBody>
          <a:bodyPr lIns="91440" tIns="182880" rIns="91440" bIns="91440" anchor="b" anchorCtr="0"/>
          <a:lstStyle>
            <a:lvl1pPr algn="l">
              <a:lnSpc>
                <a:spcPct val="75000"/>
              </a:lnSpc>
              <a:defRPr>
                <a:solidFill>
                  <a:schemeClr val="bg1"/>
                </a:solidFill>
              </a:defRPr>
            </a:lvl1pPr>
          </a:lstStyle>
          <a:p>
            <a:r>
              <a:rPr lang="en-US" smtClean="0"/>
              <a:t>Click to edit Master title style</a:t>
            </a:r>
            <a:endParaRPr lang="en-US" dirty="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635060"/>
            <a:ext cx="1676400" cy="431740"/>
          </a:xfrm>
          <a:prstGeom prst="rect">
            <a:avLst/>
          </a:prstGeom>
        </p:spPr>
      </p:pic>
      <p:sp>
        <p:nvSpPr>
          <p:cNvPr id="15" name="TextBox 14"/>
          <p:cNvSpPr txBox="1"/>
          <p:nvPr/>
        </p:nvSpPr>
        <p:spPr>
          <a:xfrm>
            <a:off x="2260600" y="622576"/>
            <a:ext cx="2667000" cy="444224"/>
          </a:xfrm>
          <a:prstGeom prst="rect">
            <a:avLst/>
          </a:prstGeom>
          <a:noFill/>
        </p:spPr>
        <p:txBody>
          <a:bodyPr wrap="square" rtlCol="0">
            <a:spAutoFit/>
          </a:bodyPr>
          <a:lstStyle/>
          <a:p>
            <a:pPr>
              <a:lnSpc>
                <a:spcPct val="80000"/>
              </a:lnSpc>
            </a:pPr>
            <a:r>
              <a:rPr lang="en-US" sz="1400" i="1" dirty="0" smtClean="0">
                <a:solidFill>
                  <a:schemeClr val="tx2">
                    <a:lumMod val="10000"/>
                    <a:lumOff val="90000"/>
                    <a:alpha val="75000"/>
                  </a:schemeClr>
                </a:solidFill>
                <a:latin typeface="Franklin Gothic Book"/>
                <a:cs typeface="Franklin Gothic Book"/>
              </a:rPr>
              <a:t>Excellence in</a:t>
            </a:r>
            <a:br>
              <a:rPr lang="en-US" sz="1400" i="1" dirty="0" smtClean="0">
                <a:solidFill>
                  <a:schemeClr val="tx2">
                    <a:lumMod val="10000"/>
                    <a:lumOff val="90000"/>
                    <a:alpha val="75000"/>
                  </a:schemeClr>
                </a:solidFill>
                <a:latin typeface="Franklin Gothic Book"/>
                <a:cs typeface="Franklin Gothic Book"/>
              </a:rPr>
            </a:br>
            <a:r>
              <a:rPr lang="en-US" sz="1400" i="1" dirty="0" smtClean="0">
                <a:solidFill>
                  <a:schemeClr val="tx2">
                    <a:lumMod val="10000"/>
                    <a:lumOff val="90000"/>
                    <a:alpha val="75000"/>
                  </a:schemeClr>
                </a:solidFill>
                <a:latin typeface="Franklin Gothic Book"/>
                <a:cs typeface="Franklin Gothic Book"/>
              </a:rPr>
              <a:t>Software Engineering</a:t>
            </a:r>
            <a:endParaRPr lang="en-US" sz="1400" i="1" dirty="0">
              <a:solidFill>
                <a:schemeClr val="tx2">
                  <a:lumMod val="10000"/>
                  <a:lumOff val="90000"/>
                  <a:alpha val="75000"/>
                </a:schemeClr>
              </a:solidFill>
              <a:latin typeface="Franklin Gothic Book"/>
              <a:cs typeface="Franklin Gothic Book"/>
            </a:endParaRPr>
          </a:p>
        </p:txBody>
      </p:sp>
      <p:grpSp>
        <p:nvGrpSpPr>
          <p:cNvPr id="3" name="Group 2"/>
          <p:cNvGrpSpPr/>
          <p:nvPr/>
        </p:nvGrpSpPr>
        <p:grpSpPr>
          <a:xfrm>
            <a:off x="0" y="5548905"/>
            <a:ext cx="9144000" cy="457200"/>
            <a:chOff x="0" y="5548905"/>
            <a:chExt cx="9144000" cy="457200"/>
          </a:xfrm>
        </p:grpSpPr>
        <p:sp>
          <p:nvSpPr>
            <p:cNvPr id="18" name="Rectangle 17"/>
            <p:cNvSpPr/>
            <p:nvPr/>
          </p:nvSpPr>
          <p:spPr>
            <a:xfrm>
              <a:off x="457841" y="5548905"/>
              <a:ext cx="915683" cy="457200"/>
            </a:xfrm>
            <a:prstGeom prst="rect">
              <a:avLst/>
            </a:prstGeom>
            <a:solidFill>
              <a:srgbClr val="00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848791" y="5548905"/>
              <a:ext cx="2399089" cy="457200"/>
            </a:xfrm>
            <a:prstGeom prst="rect">
              <a:avLst/>
            </a:prstGeom>
            <a:solidFill>
              <a:srgbClr val="0066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252458" y="5548905"/>
              <a:ext cx="3891542" cy="457200"/>
            </a:xfrm>
            <a:prstGeom prst="rect">
              <a:avLst/>
            </a:prstGeom>
            <a:solidFill>
              <a:srgbClr val="00669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373524" y="5548905"/>
              <a:ext cx="1483406" cy="457200"/>
            </a:xfrm>
            <a:prstGeom prst="rect">
              <a:avLst/>
            </a:prstGeom>
            <a:solidFill>
              <a:srgbClr val="006699">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0" y="5548905"/>
              <a:ext cx="457841" cy="457200"/>
            </a:xfrm>
            <a:prstGeom prst="rect">
              <a:avLst/>
            </a:prstGeom>
            <a:solidFill>
              <a:srgbClr val="FF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Footer Placeholder 4"/>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92701660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9" name="Text Placeholder 28"/>
          <p:cNvSpPr>
            <a:spLocks noGrp="1"/>
          </p:cNvSpPr>
          <p:nvPr>
            <p:ph type="body" sz="quarter" idx="11" hasCustomPrompt="1"/>
          </p:nvPr>
        </p:nvSpPr>
        <p:spPr>
          <a:xfrm>
            <a:off x="365760" y="3276600"/>
            <a:ext cx="5961888" cy="1752600"/>
          </a:xfrm>
        </p:spPr>
        <p:txBody>
          <a:bodyPr lIns="91440" tIns="0" rIns="91440">
            <a:noAutofit/>
          </a:bodyPr>
          <a:lstStyle>
            <a:lvl1pPr marL="0" indent="0">
              <a:buNone/>
              <a:defRPr sz="2400"/>
            </a:lvl1pPr>
            <a:lvl2pPr>
              <a:defRPr sz="2400"/>
            </a:lvl2pPr>
            <a:lvl3pPr>
              <a:defRPr sz="2400"/>
            </a:lvl3pPr>
            <a:lvl4pPr>
              <a:defRPr sz="2400"/>
            </a:lvl4pPr>
            <a:lvl5pPr>
              <a:defRPr sz="2400"/>
            </a:lvl5pPr>
          </a:lstStyle>
          <a:p>
            <a:pPr lvl="0"/>
            <a:r>
              <a:rPr lang="en-US" dirty="0" smtClean="0"/>
              <a:t>Click to edit Subtitle</a:t>
            </a:r>
          </a:p>
        </p:txBody>
      </p:sp>
      <p:sp>
        <p:nvSpPr>
          <p:cNvPr id="2" name="Title 1"/>
          <p:cNvSpPr>
            <a:spLocks noGrp="1"/>
          </p:cNvSpPr>
          <p:nvPr>
            <p:ph type="ctrTitle"/>
          </p:nvPr>
        </p:nvSpPr>
        <p:spPr>
          <a:xfrm>
            <a:off x="365760" y="1823185"/>
            <a:ext cx="5961888" cy="1452195"/>
          </a:xfrm>
        </p:spPr>
        <p:txBody>
          <a:bodyPr lIns="91440" tIns="182880" rIns="91440" bIns="91440" anchor="b" anchorCtr="0"/>
          <a:lstStyle>
            <a:lvl1pPr algn="l">
              <a:lnSpc>
                <a:spcPct val="75000"/>
              </a:lnSpc>
              <a:defRPr>
                <a:solidFill>
                  <a:schemeClr val="bg1"/>
                </a:solidFill>
              </a:defRPr>
            </a:lvl1pPr>
          </a:lstStyle>
          <a:p>
            <a:r>
              <a:rPr lang="en-US" dirty="0" smtClean="0"/>
              <a:t>Click to edit Master title style</a:t>
            </a:r>
            <a:endParaRPr lang="en-US" dirty="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635060"/>
            <a:ext cx="1676400" cy="431740"/>
          </a:xfrm>
          <a:prstGeom prst="rect">
            <a:avLst/>
          </a:prstGeom>
        </p:spPr>
      </p:pic>
      <p:sp>
        <p:nvSpPr>
          <p:cNvPr id="15" name="TextBox 14"/>
          <p:cNvSpPr txBox="1"/>
          <p:nvPr/>
        </p:nvSpPr>
        <p:spPr>
          <a:xfrm>
            <a:off x="2260600" y="622576"/>
            <a:ext cx="2667000" cy="444224"/>
          </a:xfrm>
          <a:prstGeom prst="rect">
            <a:avLst/>
          </a:prstGeom>
          <a:noFill/>
        </p:spPr>
        <p:txBody>
          <a:bodyPr wrap="square" rtlCol="0">
            <a:spAutoFit/>
          </a:bodyPr>
          <a:lstStyle/>
          <a:p>
            <a:pPr>
              <a:lnSpc>
                <a:spcPct val="80000"/>
              </a:lnSpc>
            </a:pPr>
            <a:r>
              <a:rPr lang="en-US" sz="1400" i="1" dirty="0" smtClean="0">
                <a:solidFill>
                  <a:schemeClr val="tx2">
                    <a:lumMod val="10000"/>
                    <a:lumOff val="90000"/>
                    <a:alpha val="75000"/>
                  </a:schemeClr>
                </a:solidFill>
                <a:latin typeface="Franklin Gothic Book"/>
                <a:cs typeface="Franklin Gothic Book"/>
              </a:rPr>
              <a:t>Excellence in</a:t>
            </a:r>
            <a:br>
              <a:rPr lang="en-US" sz="1400" i="1" dirty="0" smtClean="0">
                <a:solidFill>
                  <a:schemeClr val="tx2">
                    <a:lumMod val="10000"/>
                    <a:lumOff val="90000"/>
                    <a:alpha val="75000"/>
                  </a:schemeClr>
                </a:solidFill>
                <a:latin typeface="Franklin Gothic Book"/>
                <a:cs typeface="Franklin Gothic Book"/>
              </a:rPr>
            </a:br>
            <a:r>
              <a:rPr lang="en-US" sz="1400" i="1" dirty="0" smtClean="0">
                <a:solidFill>
                  <a:schemeClr val="tx2">
                    <a:lumMod val="10000"/>
                    <a:lumOff val="90000"/>
                    <a:alpha val="75000"/>
                  </a:schemeClr>
                </a:solidFill>
                <a:latin typeface="Franklin Gothic Book"/>
                <a:cs typeface="Franklin Gothic Book"/>
              </a:rPr>
              <a:t>Software Engineering</a:t>
            </a:r>
            <a:endParaRPr lang="en-US" sz="1400" i="1" dirty="0">
              <a:solidFill>
                <a:schemeClr val="tx2">
                  <a:lumMod val="10000"/>
                  <a:lumOff val="90000"/>
                  <a:alpha val="75000"/>
                </a:schemeClr>
              </a:solidFill>
              <a:latin typeface="Franklin Gothic Book"/>
              <a:cs typeface="Franklin Gothic Book"/>
            </a:endParaRPr>
          </a:p>
        </p:txBody>
      </p:sp>
      <p:grpSp>
        <p:nvGrpSpPr>
          <p:cNvPr id="3" name="Group 2"/>
          <p:cNvGrpSpPr/>
          <p:nvPr/>
        </p:nvGrpSpPr>
        <p:grpSpPr>
          <a:xfrm>
            <a:off x="0" y="5548905"/>
            <a:ext cx="9144000" cy="457200"/>
            <a:chOff x="0" y="5548905"/>
            <a:chExt cx="9144000" cy="457200"/>
          </a:xfrm>
        </p:grpSpPr>
        <p:sp>
          <p:nvSpPr>
            <p:cNvPr id="18" name="Rectangle 17"/>
            <p:cNvSpPr/>
            <p:nvPr/>
          </p:nvSpPr>
          <p:spPr>
            <a:xfrm>
              <a:off x="457841" y="5548905"/>
              <a:ext cx="915683" cy="457200"/>
            </a:xfrm>
            <a:prstGeom prst="rect">
              <a:avLst/>
            </a:prstGeom>
            <a:solidFill>
              <a:srgbClr val="00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848791" y="5548905"/>
              <a:ext cx="2399089" cy="457200"/>
            </a:xfrm>
            <a:prstGeom prst="rect">
              <a:avLst/>
            </a:prstGeom>
            <a:solidFill>
              <a:srgbClr val="0066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252458" y="5548905"/>
              <a:ext cx="3891542" cy="457200"/>
            </a:xfrm>
            <a:prstGeom prst="rect">
              <a:avLst/>
            </a:prstGeom>
            <a:solidFill>
              <a:srgbClr val="00669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373524" y="5548905"/>
              <a:ext cx="1483406" cy="457200"/>
            </a:xfrm>
            <a:prstGeom prst="rect">
              <a:avLst/>
            </a:prstGeom>
            <a:solidFill>
              <a:srgbClr val="006699">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0" y="5548905"/>
              <a:ext cx="457841" cy="457200"/>
            </a:xfrm>
            <a:prstGeom prst="rect">
              <a:avLst/>
            </a:prstGeom>
            <a:solidFill>
              <a:srgbClr val="FF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Footer Placeholder 4"/>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423910827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st Slide">
    <p:spTree>
      <p:nvGrpSpPr>
        <p:cNvPr id="1" name=""/>
        <p:cNvGrpSpPr/>
        <p:nvPr/>
      </p:nvGrpSpPr>
      <p:grpSpPr>
        <a:xfrm>
          <a:off x="0" y="0"/>
          <a:ext cx="0" cy="0"/>
          <a:chOff x="0" y="0"/>
          <a:chExt cx="0" cy="0"/>
        </a:xfrm>
      </p:grpSpPr>
      <p:sp>
        <p:nvSpPr>
          <p:cNvPr id="8" name="Content Placeholder 7"/>
          <p:cNvSpPr>
            <a:spLocks noGrp="1"/>
          </p:cNvSpPr>
          <p:nvPr>
            <p:ph sz="quarter" idx="18" hasCustomPrompt="1"/>
          </p:nvPr>
        </p:nvSpPr>
        <p:spPr>
          <a:xfrm>
            <a:off x="365760" y="1752600"/>
            <a:ext cx="8412480" cy="4419600"/>
          </a:xfrm>
        </p:spPr>
        <p:txBody>
          <a:bodyPr lIns="91440" rIns="91440">
            <a:normAutofit/>
          </a:bodyPr>
          <a:lstStyle>
            <a:lvl1pPr marL="0" indent="0">
              <a:buNone/>
              <a:defRPr sz="2400" baseline="0">
                <a:solidFill>
                  <a:srgbClr val="DDEBF8"/>
                </a:solidFill>
              </a:defRPr>
            </a:lvl1pPr>
            <a:lvl2pPr>
              <a:defRPr sz="2400"/>
            </a:lvl2pPr>
            <a:lvl3pPr>
              <a:defRPr sz="2400"/>
            </a:lvl3pPr>
            <a:lvl4pPr>
              <a:defRPr sz="2400"/>
            </a:lvl4pPr>
            <a:lvl5pPr>
              <a:defRPr sz="2400"/>
            </a:lvl5pPr>
          </a:lstStyle>
          <a:p>
            <a:pPr lvl="0"/>
            <a:r>
              <a:rPr lang="en-US" dirty="0" smtClean="0"/>
              <a:t>Click here to edit Closing message</a:t>
            </a:r>
            <a:endParaRPr lang="en-US" dirty="0"/>
          </a:p>
        </p:txBody>
      </p:sp>
      <p:sp>
        <p:nvSpPr>
          <p:cNvPr id="2" name="Title 1"/>
          <p:cNvSpPr>
            <a:spLocks noGrp="1"/>
          </p:cNvSpPr>
          <p:nvPr>
            <p:ph type="title" hasCustomPrompt="1"/>
          </p:nvPr>
        </p:nvSpPr>
        <p:spPr>
          <a:xfrm>
            <a:off x="365760" y="274638"/>
            <a:ext cx="8412480" cy="1143000"/>
          </a:xfrm>
        </p:spPr>
        <p:txBody>
          <a:bodyPr lIns="91440" rIns="91440"/>
          <a:lstStyle/>
          <a:p>
            <a:r>
              <a:rPr lang="en-US" dirty="0" smtClean="0"/>
              <a:t>Title</a:t>
            </a:r>
            <a:endParaRPr lang="en-US" dirty="0"/>
          </a:p>
        </p:txBody>
      </p:sp>
      <p:sp>
        <p:nvSpPr>
          <p:cNvPr id="3" name="Footer Placeholder 2"/>
          <p:cNvSpPr>
            <a:spLocks noGrp="1"/>
          </p:cNvSpPr>
          <p:nvPr>
            <p:ph type="ftr" sz="quarter" idx="20"/>
          </p:nvPr>
        </p:nvSpPr>
        <p:spPr/>
        <p:txBody>
          <a:bodyPr/>
          <a:lstStyle/>
          <a:p>
            <a:endParaRPr lang="en-US" dirty="0"/>
          </a:p>
        </p:txBody>
      </p:sp>
    </p:spTree>
    <p:extLst>
      <p:ext uri="{BB962C8B-B14F-4D97-AF65-F5344CB8AC3E}">
        <p14:creationId xmlns:p14="http://schemas.microsoft.com/office/powerpoint/2010/main" val="32249208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Content (Light)">
    <p:spTree>
      <p:nvGrpSpPr>
        <p:cNvPr id="1" name=""/>
        <p:cNvGrpSpPr/>
        <p:nvPr/>
      </p:nvGrpSpPr>
      <p:grpSpPr>
        <a:xfrm>
          <a:off x="0" y="0"/>
          <a:ext cx="0" cy="0"/>
          <a:chOff x="0" y="0"/>
          <a:chExt cx="0" cy="0"/>
        </a:xfrm>
      </p:grpSpPr>
      <p:sp>
        <p:nvSpPr>
          <p:cNvPr id="16" name="Text Placeholder 11"/>
          <p:cNvSpPr>
            <a:spLocks noGrp="1"/>
          </p:cNvSpPr>
          <p:nvPr>
            <p:ph type="body" sz="quarter" idx="13"/>
          </p:nvPr>
        </p:nvSpPr>
        <p:spPr>
          <a:xfrm>
            <a:off x="365760" y="0"/>
            <a:ext cx="8762890" cy="274320"/>
          </a:xfrm>
          <a:noFill/>
        </p:spPr>
        <p:txBody>
          <a:bodyPr lIns="91440" tIns="45720" rIns="91440" bIns="45720" anchor="ctr" anchorCtr="0">
            <a:noAutofit/>
          </a:bodyPr>
          <a:lstStyle>
            <a:lvl1pPr marL="0" indent="0">
              <a:buFontTx/>
              <a:buNone/>
              <a:defRPr sz="1000" b="0" cap="all" normalizeH="0" baseline="0">
                <a:solidFill>
                  <a:schemeClr val="tx1">
                    <a:lumMod val="50000"/>
                    <a:lumOff val="50000"/>
                  </a:schemeClr>
                </a:solidFill>
              </a:defRPr>
            </a:lvl1pPr>
          </a:lstStyle>
          <a:p>
            <a:pPr lvl="0"/>
            <a:r>
              <a:rPr lang="en-US" smtClean="0"/>
              <a:t>Click to edit Master text styles</a:t>
            </a:r>
          </a:p>
        </p:txBody>
      </p:sp>
      <p:sp>
        <p:nvSpPr>
          <p:cNvPr id="22" name="Content Placeholder 10"/>
          <p:cNvSpPr>
            <a:spLocks noGrp="1"/>
          </p:cNvSpPr>
          <p:nvPr>
            <p:ph sz="quarter" idx="14"/>
          </p:nvPr>
        </p:nvSpPr>
        <p:spPr>
          <a:xfrm>
            <a:off x="365760" y="914400"/>
            <a:ext cx="8412480" cy="5181600"/>
          </a:xfrm>
        </p:spPr>
        <p:txBody>
          <a:bodyPr/>
          <a:lstStyle>
            <a:lvl1pPr>
              <a:lnSpc>
                <a:spcPct val="100000"/>
              </a:lnSpc>
              <a:spcAft>
                <a:spcPts val="600"/>
              </a:spcAft>
              <a:defRPr/>
            </a:lvl1pPr>
            <a:lvl2pPr>
              <a:lnSpc>
                <a:spcPct val="100000"/>
              </a:lnSpc>
              <a:spcAft>
                <a:spcPts val="600"/>
              </a:spcAft>
              <a:defRPr/>
            </a:lvl2pPr>
            <a:lvl3pPr>
              <a:lnSpc>
                <a:spcPct val="100000"/>
              </a:lnSpc>
              <a:spcAft>
                <a:spcPts val="600"/>
              </a:spcAft>
              <a:defRPr/>
            </a:lvl3pPr>
            <a:lvl4pPr>
              <a:lnSpc>
                <a:spcPct val="100000"/>
              </a:lnSpc>
              <a:spcAft>
                <a:spcPts val="600"/>
              </a:spcAft>
              <a:defRPr/>
            </a:lvl4pPr>
            <a:lvl5pPr>
              <a:lnSpc>
                <a:spcPct val="100000"/>
              </a:lnSpc>
              <a:spcAft>
                <a:spcPts val="60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6"/>
          </p:nvPr>
        </p:nvSpPr>
        <p:spPr/>
        <p:txBody>
          <a:bodyPr/>
          <a:lstStyle/>
          <a:p>
            <a:endParaRPr lang="en-US" dirty="0"/>
          </a:p>
        </p:txBody>
      </p:sp>
      <p:sp>
        <p:nvSpPr>
          <p:cNvPr id="4" name="Slide Number Placeholder 3"/>
          <p:cNvSpPr>
            <a:spLocks noGrp="1"/>
          </p:cNvSpPr>
          <p:nvPr>
            <p:ph type="sldNum" sz="quarter" idx="17"/>
          </p:nvPr>
        </p:nvSpPr>
        <p:spPr>
          <a:xfrm>
            <a:off x="8220475" y="6492240"/>
            <a:ext cx="482185" cy="365760"/>
          </a:xfrm>
          <a:prstGeom prst="rect">
            <a:avLst/>
          </a:prstGeom>
        </p:spPr>
        <p:txBody>
          <a:bodyPr/>
          <a:lstStyle/>
          <a:p>
            <a:fld id="{F39628E0-47A7-46CE-98F3-6986F46F7576}" type="slidenum">
              <a:rPr lang="en-US" smtClean="0"/>
              <a:pPr/>
              <a:t>‹#›</a:t>
            </a:fld>
            <a:endParaRPr lang="en-US" dirty="0"/>
          </a:p>
        </p:txBody>
      </p:sp>
    </p:spTree>
    <p:extLst>
      <p:ext uri="{BB962C8B-B14F-4D97-AF65-F5344CB8AC3E}">
        <p14:creationId xmlns:p14="http://schemas.microsoft.com/office/powerpoint/2010/main" val="17706152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2 Line (Light)">
    <p:spTree>
      <p:nvGrpSpPr>
        <p:cNvPr id="1" name=""/>
        <p:cNvGrpSpPr/>
        <p:nvPr/>
      </p:nvGrpSpPr>
      <p:grpSpPr>
        <a:xfrm>
          <a:off x="0" y="0"/>
          <a:ext cx="0" cy="0"/>
          <a:chOff x="0" y="0"/>
          <a:chExt cx="0" cy="0"/>
        </a:xfrm>
      </p:grpSpPr>
      <p:sp>
        <p:nvSpPr>
          <p:cNvPr id="16" name="Text Placeholder 11"/>
          <p:cNvSpPr>
            <a:spLocks noGrp="1"/>
          </p:cNvSpPr>
          <p:nvPr>
            <p:ph type="body" sz="quarter" idx="13"/>
          </p:nvPr>
        </p:nvSpPr>
        <p:spPr>
          <a:xfrm>
            <a:off x="365760" y="0"/>
            <a:ext cx="8762890" cy="274320"/>
          </a:xfrm>
          <a:noFill/>
        </p:spPr>
        <p:txBody>
          <a:bodyPr lIns="91440" tIns="45720" rIns="91440" bIns="45720" anchor="ctr" anchorCtr="0">
            <a:noAutofit/>
          </a:bodyPr>
          <a:lstStyle>
            <a:lvl1pPr marL="0" indent="0">
              <a:buFontTx/>
              <a:buNone/>
              <a:defRPr sz="1000" b="0" cap="all" normalizeH="0" baseline="0">
                <a:solidFill>
                  <a:schemeClr val="tx1">
                    <a:lumMod val="50000"/>
                    <a:lumOff val="50000"/>
                  </a:schemeClr>
                </a:solidFill>
              </a:defRPr>
            </a:lvl1pPr>
          </a:lstStyle>
          <a:p>
            <a:pPr lvl="0"/>
            <a:r>
              <a:rPr lang="en-US" smtClean="0"/>
              <a:t>Click to edit Master text styles</a:t>
            </a:r>
          </a:p>
        </p:txBody>
      </p:sp>
      <p:sp>
        <p:nvSpPr>
          <p:cNvPr id="22" name="Content Placeholder 10"/>
          <p:cNvSpPr>
            <a:spLocks noGrp="1"/>
          </p:cNvSpPr>
          <p:nvPr>
            <p:ph sz="quarter" idx="14"/>
          </p:nvPr>
        </p:nvSpPr>
        <p:spPr>
          <a:xfrm>
            <a:off x="365760" y="1219200"/>
            <a:ext cx="8412480" cy="487680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hasCustomPrompt="1"/>
          </p:nvPr>
        </p:nvSpPr>
        <p:spPr>
          <a:xfrm>
            <a:off x="457200" y="274638"/>
            <a:ext cx="8686800" cy="925040"/>
          </a:xfrm>
        </p:spPr>
        <p:txBody>
          <a:bodyPr/>
          <a:lstStyle>
            <a:lvl1pPr>
              <a:defRPr baseline="0"/>
            </a:lvl1pPr>
          </a:lstStyle>
          <a:p>
            <a:r>
              <a:rPr lang="en-US" dirty="0" smtClean="0"/>
              <a:t>Click to edit Master title style</a:t>
            </a:r>
            <a:br>
              <a:rPr lang="en-US" dirty="0" smtClean="0"/>
            </a:br>
            <a:r>
              <a:rPr lang="en-US" dirty="0" smtClean="0"/>
              <a:t>line 2</a:t>
            </a:r>
            <a:endParaRPr lang="en-US" dirty="0"/>
          </a:p>
        </p:txBody>
      </p:sp>
      <p:sp>
        <p:nvSpPr>
          <p:cNvPr id="3" name="Footer Placeholder 2"/>
          <p:cNvSpPr>
            <a:spLocks noGrp="1"/>
          </p:cNvSpPr>
          <p:nvPr>
            <p:ph type="ftr" sz="quarter" idx="16"/>
          </p:nvPr>
        </p:nvSpPr>
        <p:spPr/>
        <p:txBody>
          <a:bodyPr/>
          <a:lstStyle/>
          <a:p>
            <a:endParaRPr lang="en-US" dirty="0"/>
          </a:p>
        </p:txBody>
      </p:sp>
      <p:sp>
        <p:nvSpPr>
          <p:cNvPr id="4" name="Slide Number Placeholder 3"/>
          <p:cNvSpPr>
            <a:spLocks noGrp="1"/>
          </p:cNvSpPr>
          <p:nvPr>
            <p:ph type="sldNum" sz="quarter" idx="17"/>
          </p:nvPr>
        </p:nvSpPr>
        <p:spPr/>
        <p:txBody>
          <a:bodyPr/>
          <a:lstStyle/>
          <a:p>
            <a:fld id="{F39628E0-47A7-46CE-98F3-6986F46F7576}" type="slidenum">
              <a:rPr lang="en-US" smtClean="0"/>
              <a:pPr/>
              <a:t>‹#›</a:t>
            </a:fld>
            <a:endParaRPr lang="en-US" dirty="0"/>
          </a:p>
        </p:txBody>
      </p:sp>
    </p:spTree>
    <p:extLst>
      <p:ext uri="{BB962C8B-B14F-4D97-AF65-F5344CB8AC3E}">
        <p14:creationId xmlns:p14="http://schemas.microsoft.com/office/powerpoint/2010/main" val="40900880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3 Line (Light)">
    <p:spTree>
      <p:nvGrpSpPr>
        <p:cNvPr id="1" name=""/>
        <p:cNvGrpSpPr/>
        <p:nvPr/>
      </p:nvGrpSpPr>
      <p:grpSpPr>
        <a:xfrm>
          <a:off x="0" y="0"/>
          <a:ext cx="0" cy="0"/>
          <a:chOff x="0" y="0"/>
          <a:chExt cx="0" cy="0"/>
        </a:xfrm>
      </p:grpSpPr>
      <p:sp>
        <p:nvSpPr>
          <p:cNvPr id="16" name="Text Placeholder 11"/>
          <p:cNvSpPr>
            <a:spLocks noGrp="1"/>
          </p:cNvSpPr>
          <p:nvPr>
            <p:ph type="body" sz="quarter" idx="13"/>
          </p:nvPr>
        </p:nvSpPr>
        <p:spPr>
          <a:xfrm>
            <a:off x="365760" y="0"/>
            <a:ext cx="8762890" cy="274320"/>
          </a:xfrm>
          <a:noFill/>
        </p:spPr>
        <p:txBody>
          <a:bodyPr lIns="91440" tIns="45720" rIns="91440" bIns="45720" anchor="ctr" anchorCtr="0">
            <a:noAutofit/>
          </a:bodyPr>
          <a:lstStyle>
            <a:lvl1pPr marL="0" indent="0">
              <a:buFontTx/>
              <a:buNone/>
              <a:defRPr sz="1000" b="0" cap="all" normalizeH="0" baseline="0">
                <a:solidFill>
                  <a:schemeClr val="tx1">
                    <a:lumMod val="50000"/>
                    <a:lumOff val="50000"/>
                  </a:schemeClr>
                </a:solidFill>
              </a:defRPr>
            </a:lvl1pPr>
          </a:lstStyle>
          <a:p>
            <a:pPr lvl="0"/>
            <a:r>
              <a:rPr lang="en-US" smtClean="0"/>
              <a:t>Click to edit Master text styles</a:t>
            </a:r>
          </a:p>
        </p:txBody>
      </p:sp>
      <p:sp>
        <p:nvSpPr>
          <p:cNvPr id="22" name="Content Placeholder 10"/>
          <p:cNvSpPr>
            <a:spLocks noGrp="1"/>
          </p:cNvSpPr>
          <p:nvPr>
            <p:ph sz="quarter" idx="14"/>
          </p:nvPr>
        </p:nvSpPr>
        <p:spPr>
          <a:xfrm>
            <a:off x="365760" y="1600200"/>
            <a:ext cx="8412480" cy="449580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hasCustomPrompt="1"/>
          </p:nvPr>
        </p:nvSpPr>
        <p:spPr>
          <a:xfrm>
            <a:off x="457200" y="274638"/>
            <a:ext cx="8686800" cy="1284112"/>
          </a:xfrm>
        </p:spPr>
        <p:txBody>
          <a:bodyPr/>
          <a:lstStyle>
            <a:lvl1pPr>
              <a:defRPr baseline="0"/>
            </a:lvl1pPr>
          </a:lstStyle>
          <a:p>
            <a:r>
              <a:rPr lang="en-US" dirty="0" smtClean="0"/>
              <a:t>Click to edit Master title style</a:t>
            </a:r>
            <a:br>
              <a:rPr lang="en-US" dirty="0" smtClean="0"/>
            </a:br>
            <a:r>
              <a:rPr lang="en-US" dirty="0" smtClean="0"/>
              <a:t>line 2</a:t>
            </a:r>
            <a:br>
              <a:rPr lang="en-US" dirty="0" smtClean="0"/>
            </a:br>
            <a:r>
              <a:rPr lang="en-US" dirty="0" smtClean="0"/>
              <a:t>line 3</a:t>
            </a:r>
            <a:endParaRPr lang="en-US" dirty="0"/>
          </a:p>
        </p:txBody>
      </p:sp>
      <p:sp>
        <p:nvSpPr>
          <p:cNvPr id="3" name="Footer Placeholder 2"/>
          <p:cNvSpPr>
            <a:spLocks noGrp="1"/>
          </p:cNvSpPr>
          <p:nvPr>
            <p:ph type="ftr" sz="quarter" idx="16"/>
          </p:nvPr>
        </p:nvSpPr>
        <p:spPr/>
        <p:txBody>
          <a:bodyPr/>
          <a:lstStyle/>
          <a:p>
            <a:endParaRPr lang="en-US" dirty="0"/>
          </a:p>
        </p:txBody>
      </p:sp>
      <p:sp>
        <p:nvSpPr>
          <p:cNvPr id="4" name="Slide Number Placeholder 3"/>
          <p:cNvSpPr>
            <a:spLocks noGrp="1"/>
          </p:cNvSpPr>
          <p:nvPr>
            <p:ph type="sldNum" sz="quarter" idx="17"/>
          </p:nvPr>
        </p:nvSpPr>
        <p:spPr/>
        <p:txBody>
          <a:bodyPr/>
          <a:lstStyle/>
          <a:p>
            <a:fld id="{F39628E0-47A7-46CE-98F3-6986F46F7576}" type="slidenum">
              <a:rPr lang="en-US" smtClean="0"/>
              <a:pPr/>
              <a:t>‹#›</a:t>
            </a:fld>
            <a:endParaRPr lang="en-US" dirty="0"/>
          </a:p>
        </p:txBody>
      </p:sp>
    </p:spTree>
    <p:extLst>
      <p:ext uri="{BB962C8B-B14F-4D97-AF65-F5344CB8AC3E}">
        <p14:creationId xmlns:p14="http://schemas.microsoft.com/office/powerpoint/2010/main" val="323663272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F39628E0-47A7-46CE-98F3-6986F46F7576}" type="slidenum">
              <a:rPr lang="en-US" smtClean="0"/>
              <a:pPr/>
              <a:t>‹#›</a:t>
            </a:fld>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Text Placeholder 11"/>
          <p:cNvSpPr>
            <a:spLocks noGrp="1"/>
          </p:cNvSpPr>
          <p:nvPr>
            <p:ph type="body" sz="quarter" idx="13"/>
          </p:nvPr>
        </p:nvSpPr>
        <p:spPr>
          <a:xfrm>
            <a:off x="365760" y="0"/>
            <a:ext cx="8762890" cy="274320"/>
          </a:xfrm>
          <a:noFill/>
        </p:spPr>
        <p:txBody>
          <a:bodyPr lIns="91440" tIns="45720" rIns="91440" bIns="45720" anchor="ctr" anchorCtr="0">
            <a:noAutofit/>
          </a:bodyPr>
          <a:lstStyle>
            <a:lvl1pPr marL="0" indent="0">
              <a:buFontTx/>
              <a:buNone/>
              <a:defRPr sz="1000" b="0" cap="all" normalizeH="0" baseline="0">
                <a:solidFill>
                  <a:schemeClr val="tx1">
                    <a:lumMod val="50000"/>
                    <a:lumOff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11066766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39628E0-47A7-46CE-98F3-6986F46F7576}" type="slidenum">
              <a:rPr lang="en-US" smtClean="0"/>
              <a:pPr/>
              <a:t>‹#›</a:t>
            </a:fld>
            <a:endParaRPr lang="en-US" dirty="0"/>
          </a:p>
        </p:txBody>
      </p:sp>
      <p:sp>
        <p:nvSpPr>
          <p:cNvPr id="9" name="Text Placeholder 11"/>
          <p:cNvSpPr>
            <a:spLocks noGrp="1"/>
          </p:cNvSpPr>
          <p:nvPr>
            <p:ph type="body" sz="quarter" idx="13"/>
          </p:nvPr>
        </p:nvSpPr>
        <p:spPr>
          <a:xfrm>
            <a:off x="365760" y="0"/>
            <a:ext cx="8762890" cy="274320"/>
          </a:xfrm>
          <a:noFill/>
        </p:spPr>
        <p:txBody>
          <a:bodyPr lIns="91440" tIns="45720" rIns="91440" bIns="45720" anchor="ctr" anchorCtr="0">
            <a:noAutofit/>
          </a:bodyPr>
          <a:lstStyle>
            <a:lvl1pPr marL="0" indent="0">
              <a:buFontTx/>
              <a:buNone/>
              <a:defRPr sz="1000" b="0" cap="all" normalizeH="0" baseline="0">
                <a:solidFill>
                  <a:schemeClr val="tx1">
                    <a:lumMod val="50000"/>
                    <a:lumOff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34975510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496402"/>
            <a:ext cx="6400800" cy="1374735"/>
          </a:xfrm>
          <a:prstGeom prst="rect">
            <a:avLst/>
          </a:prstGeom>
          <a:solidFill>
            <a:srgbClr val="006699"/>
          </a:solidFill>
        </p:spPr>
        <p:txBody>
          <a:bodyPr wrap="square" lIns="457200" tIns="91440" rIns="457200" bIns="274320" anchor="t">
            <a:spAutoFit/>
          </a:bodyPr>
          <a:lstStyle>
            <a:lvl1pPr algn="l">
              <a:lnSpc>
                <a:spcPct val="80000"/>
              </a:lnSpc>
              <a:defRPr sz="4000" b="1" cap="all">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0" y="2971800"/>
            <a:ext cx="6400800" cy="538609"/>
          </a:xfrm>
          <a:solidFill>
            <a:srgbClr val="006699"/>
          </a:solidFill>
        </p:spPr>
        <p:txBody>
          <a:bodyPr wrap="square" lIns="457200" tIns="182880" rIns="457200" anchor="b">
            <a:spAutoFit/>
          </a:bodyPr>
          <a:lstStyle>
            <a:lvl1pPr marL="0" indent="0" algn="l">
              <a:lnSpc>
                <a:spcPct val="80000"/>
              </a:lnSpc>
              <a:buNone/>
              <a:defRPr sz="2400" b="0">
                <a:solidFill>
                  <a:schemeClr val="tx2">
                    <a:lumMod val="10000"/>
                    <a:lumOff val="9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9628E0-47A7-46CE-98F3-6986F46F7576}" type="slidenum">
              <a:rPr lang="en-US" smtClean="0"/>
              <a:pPr/>
              <a:t>‹#›</a:t>
            </a:fld>
            <a:endParaRPr lang="en-US" dirty="0"/>
          </a:p>
        </p:txBody>
      </p:sp>
      <p:sp>
        <p:nvSpPr>
          <p:cNvPr id="8" name="Text Placeholder 11"/>
          <p:cNvSpPr>
            <a:spLocks noGrp="1"/>
          </p:cNvSpPr>
          <p:nvPr>
            <p:ph type="body" sz="quarter" idx="13"/>
          </p:nvPr>
        </p:nvSpPr>
        <p:spPr>
          <a:xfrm>
            <a:off x="365760" y="0"/>
            <a:ext cx="8762890" cy="274320"/>
          </a:xfrm>
          <a:noFill/>
        </p:spPr>
        <p:txBody>
          <a:bodyPr lIns="91440" tIns="45720" rIns="91440" bIns="45720" anchor="ctr" anchorCtr="0">
            <a:noAutofit/>
          </a:bodyPr>
          <a:lstStyle>
            <a:lvl1pPr marL="0" indent="0">
              <a:buFontTx/>
              <a:buNone/>
              <a:defRPr sz="1000" b="0" cap="all" normalizeH="0" baseline="0">
                <a:solidFill>
                  <a:schemeClr val="tx1">
                    <a:lumMod val="50000"/>
                    <a:lumOff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29079266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icture Full Slide">
    <p:spTree>
      <p:nvGrpSpPr>
        <p:cNvPr id="1" name=""/>
        <p:cNvGrpSpPr/>
        <p:nvPr/>
      </p:nvGrpSpPr>
      <p:grpSpPr>
        <a:xfrm>
          <a:off x="0" y="0"/>
          <a:ext cx="0" cy="0"/>
          <a:chOff x="0" y="0"/>
          <a:chExt cx="0" cy="0"/>
        </a:xfrm>
      </p:grpSpPr>
      <p:sp>
        <p:nvSpPr>
          <p:cNvPr id="7" name="Title 1"/>
          <p:cNvSpPr>
            <a:spLocks noGrp="1"/>
          </p:cNvSpPr>
          <p:nvPr>
            <p:ph type="title"/>
          </p:nvPr>
        </p:nvSpPr>
        <p:spPr>
          <a:xfrm>
            <a:off x="0" y="309771"/>
            <a:ext cx="9143890" cy="923330"/>
          </a:xfrm>
          <a:prstGeom prst="rect">
            <a:avLst/>
          </a:prstGeom>
          <a:solidFill>
            <a:schemeClr val="tx1">
              <a:alpha val="50000"/>
            </a:schemeClr>
          </a:solidFill>
        </p:spPr>
        <p:txBody>
          <a:bodyPr lIns="457200" tIns="228600" rIns="457200" bIns="228600" anchor="t">
            <a:spAutoFit/>
          </a:bodyPr>
          <a:lstStyle>
            <a:lvl1pPr algn="l">
              <a:lnSpc>
                <a:spcPct val="80000"/>
              </a:lnSpc>
              <a:defRPr sz="3600">
                <a:solidFill>
                  <a:schemeClr val="bg1"/>
                </a:solidFill>
              </a:defRPr>
            </a:lvl1pPr>
          </a:lstStyle>
          <a:p>
            <a:r>
              <a:rPr lang="en-US" smtClean="0"/>
              <a:t>Click to edit Master title style</a:t>
            </a:r>
            <a:endParaRPr lang="en-US" dirty="0"/>
          </a:p>
        </p:txBody>
      </p:sp>
      <p:sp>
        <p:nvSpPr>
          <p:cNvPr id="3" name="Footer Placeholder 2"/>
          <p:cNvSpPr>
            <a:spLocks noGrp="1"/>
          </p:cNvSpPr>
          <p:nvPr>
            <p:ph type="ftr" sz="quarter" idx="15"/>
          </p:nvPr>
        </p:nvSpPr>
        <p:spPr/>
        <p:txBody>
          <a:bodyPr/>
          <a:lstStyle/>
          <a:p>
            <a:endParaRPr lang="en-US" dirty="0"/>
          </a:p>
        </p:txBody>
      </p:sp>
      <p:sp>
        <p:nvSpPr>
          <p:cNvPr id="4" name="Slide Number Placeholder 3"/>
          <p:cNvSpPr>
            <a:spLocks noGrp="1"/>
          </p:cNvSpPr>
          <p:nvPr>
            <p:ph type="sldNum" sz="quarter" idx="16"/>
          </p:nvPr>
        </p:nvSpPr>
        <p:spPr/>
        <p:txBody>
          <a:bodyPr/>
          <a:lstStyle/>
          <a:p>
            <a:fld id="{F39628E0-47A7-46CE-98F3-6986F46F7576}" type="slidenum">
              <a:rPr lang="en-US" smtClean="0"/>
              <a:pPr/>
              <a:t>‹#›</a:t>
            </a:fld>
            <a:endParaRPr lang="en-US" dirty="0"/>
          </a:p>
        </p:txBody>
      </p:sp>
      <p:sp>
        <p:nvSpPr>
          <p:cNvPr id="8" name="Text Placeholder 11"/>
          <p:cNvSpPr>
            <a:spLocks noGrp="1"/>
          </p:cNvSpPr>
          <p:nvPr>
            <p:ph type="body" sz="quarter" idx="13"/>
          </p:nvPr>
        </p:nvSpPr>
        <p:spPr>
          <a:xfrm>
            <a:off x="0" y="0"/>
            <a:ext cx="9144000" cy="304800"/>
          </a:xfrm>
          <a:solidFill>
            <a:srgbClr val="006699"/>
          </a:solidFill>
        </p:spPr>
        <p:txBody>
          <a:bodyPr lIns="457200" rIns="457200" bIns="45720" anchor="ctr" anchorCtr="0">
            <a:noAutofit/>
          </a:bodyPr>
          <a:lstStyle>
            <a:lvl1pPr marL="0" indent="0">
              <a:buFontTx/>
              <a:buNone/>
              <a:defRPr sz="1000" cap="all" normalizeH="0" baseline="0">
                <a:solidFill>
                  <a:schemeClr val="tx2">
                    <a:lumMod val="10000"/>
                    <a:lumOff val="90000"/>
                  </a:schemeClr>
                </a:solidFill>
              </a:defRPr>
            </a:lvl1pPr>
          </a:lstStyle>
          <a:p>
            <a:pPr lvl="0"/>
            <a:r>
              <a:rPr lang="en-US" smtClean="0"/>
              <a:t>Click to edit Master text styles</a:t>
            </a:r>
          </a:p>
        </p:txBody>
      </p:sp>
    </p:spTree>
    <p:extLst>
      <p:ext uri="{BB962C8B-B14F-4D97-AF65-F5344CB8AC3E}">
        <p14:creationId xmlns:p14="http://schemas.microsoft.com/office/powerpoint/2010/main" val="197534672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F39628E0-47A7-46CE-98F3-6986F46F7576}" type="slidenum">
              <a:rPr lang="en-US" smtClean="0"/>
              <a:pPr/>
              <a:t>‹#›</a:t>
            </a:fld>
            <a:endParaRPr lang="en-US" dirty="0"/>
          </a:p>
        </p:txBody>
      </p:sp>
      <p:sp>
        <p:nvSpPr>
          <p:cNvPr id="12" name="Text Placeholder 11"/>
          <p:cNvSpPr>
            <a:spLocks noGrp="1"/>
          </p:cNvSpPr>
          <p:nvPr>
            <p:ph type="body" sz="quarter" idx="13"/>
          </p:nvPr>
        </p:nvSpPr>
        <p:spPr>
          <a:xfrm>
            <a:off x="365760" y="0"/>
            <a:ext cx="8762890" cy="274320"/>
          </a:xfrm>
          <a:noFill/>
        </p:spPr>
        <p:txBody>
          <a:bodyPr lIns="91440" tIns="45720" rIns="91440" bIns="45720" anchor="ctr" anchorCtr="0">
            <a:noAutofit/>
          </a:bodyPr>
          <a:lstStyle>
            <a:lvl1pPr marL="0" indent="0">
              <a:buFontTx/>
              <a:buNone/>
              <a:defRPr sz="1000" b="0" cap="all" normalizeH="0" baseline="0">
                <a:solidFill>
                  <a:schemeClr val="tx1">
                    <a:lumMod val="50000"/>
                    <a:lumOff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22571665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365760" y="1447800"/>
            <a:ext cx="4133088" cy="4678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645024" y="1447800"/>
            <a:ext cx="4133088" cy="4678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F39628E0-47A7-46CE-98F3-6986F46F7576}" type="slidenum">
              <a:rPr lang="en-US" smtClean="0"/>
              <a:pPr/>
              <a:t>‹#›</a:t>
            </a:fld>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
        <p:nvSpPr>
          <p:cNvPr id="14" name="Text Placeholder 11"/>
          <p:cNvSpPr>
            <a:spLocks noGrp="1"/>
          </p:cNvSpPr>
          <p:nvPr>
            <p:ph type="body" sz="quarter" idx="13"/>
          </p:nvPr>
        </p:nvSpPr>
        <p:spPr>
          <a:xfrm>
            <a:off x="365760" y="0"/>
            <a:ext cx="8762890" cy="274320"/>
          </a:xfrm>
          <a:noFill/>
        </p:spPr>
        <p:txBody>
          <a:bodyPr lIns="91440" tIns="45720" rIns="91440" bIns="45720" anchor="ctr" anchorCtr="0">
            <a:noAutofit/>
          </a:bodyPr>
          <a:lstStyle>
            <a:lvl1pPr marL="0" indent="0">
              <a:buFontTx/>
              <a:buNone/>
              <a:defRPr sz="1000" b="0" cap="all" normalizeH="0" baseline="0">
                <a:solidFill>
                  <a:schemeClr val="tx1">
                    <a:lumMod val="50000"/>
                    <a:lumOff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22718450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8" name="Rectangle 17"/>
          <p:cNvSpPr/>
          <p:nvPr/>
        </p:nvSpPr>
        <p:spPr>
          <a:xfrm>
            <a:off x="0" y="6400800"/>
            <a:ext cx="9143999" cy="459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65760" y="914400"/>
            <a:ext cx="8412480" cy="52117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4"/>
          <p:cNvSpPr>
            <a:spLocks noGrp="1"/>
          </p:cNvSpPr>
          <p:nvPr>
            <p:ph type="ftr" sz="quarter" idx="3"/>
          </p:nvPr>
        </p:nvSpPr>
        <p:spPr>
          <a:xfrm>
            <a:off x="5181600" y="6519116"/>
            <a:ext cx="3048000" cy="338884"/>
          </a:xfrm>
          <a:prstGeom prst="rect">
            <a:avLst/>
          </a:prstGeom>
        </p:spPr>
        <p:txBody>
          <a:bodyPr wrap="square" tIns="45720" bIns="0" anchor="t" anchorCtr="0">
            <a:normAutofit/>
          </a:bodyPr>
          <a:lstStyle>
            <a:lvl1pPr algn="l">
              <a:defRPr sz="1000">
                <a:solidFill>
                  <a:schemeClr val="tx1">
                    <a:lumMod val="50000"/>
                    <a:lumOff val="50000"/>
                  </a:schemeClr>
                </a:solidFill>
              </a:defRPr>
            </a:lvl1pPr>
          </a:lstStyle>
          <a:p>
            <a:endParaRPr lang="en-US" dirty="0"/>
          </a:p>
        </p:txBody>
      </p:sp>
      <p:sp>
        <p:nvSpPr>
          <p:cNvPr id="10" name="Slide Number Placeholder 5"/>
          <p:cNvSpPr>
            <a:spLocks noGrp="1"/>
          </p:cNvSpPr>
          <p:nvPr>
            <p:ph type="sldNum" sz="quarter" idx="4"/>
          </p:nvPr>
        </p:nvSpPr>
        <p:spPr>
          <a:xfrm>
            <a:off x="8220475" y="6492240"/>
            <a:ext cx="482185" cy="365760"/>
          </a:xfrm>
          <a:prstGeom prst="rect">
            <a:avLst/>
          </a:prstGeom>
        </p:spPr>
        <p:txBody>
          <a:bodyPr lIns="0" tIns="0" rIns="0" bIns="0" anchor="t" anchorCtr="0"/>
          <a:lstStyle>
            <a:lvl1pPr algn="r">
              <a:defRPr sz="1400" b="1">
                <a:solidFill>
                  <a:srgbClr val="7F7F7F"/>
                </a:solidFill>
              </a:defRPr>
            </a:lvl1pPr>
          </a:lstStyle>
          <a:p>
            <a:fld id="{F39628E0-47A7-46CE-98F3-6986F46F7576}" type="slidenum">
              <a:rPr lang="en-US" smtClean="0"/>
              <a:pPr/>
              <a:t>‹#›</a:t>
            </a:fld>
            <a:endParaRPr lang="en-US" dirty="0"/>
          </a:p>
        </p:txBody>
      </p:sp>
      <p:pic>
        <p:nvPicPr>
          <p:cNvPr id="9" name="Picture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10540" y="6534075"/>
            <a:ext cx="822960" cy="211946"/>
          </a:xfrm>
          <a:prstGeom prst="rect">
            <a:avLst/>
          </a:prstGeom>
        </p:spPr>
      </p:pic>
      <p:sp>
        <p:nvSpPr>
          <p:cNvPr id="6" name="Title Placeholder 5"/>
          <p:cNvSpPr>
            <a:spLocks noGrp="1"/>
          </p:cNvSpPr>
          <p:nvPr>
            <p:ph type="title"/>
          </p:nvPr>
        </p:nvSpPr>
        <p:spPr>
          <a:xfrm>
            <a:off x="457200" y="274638"/>
            <a:ext cx="8686800" cy="565967"/>
          </a:xfrm>
          <a:prstGeom prst="rect">
            <a:avLst/>
          </a:prstGeom>
          <a:gradFill flip="none" rotWithShape="1">
            <a:gsLst>
              <a:gs pos="0">
                <a:srgbClr val="006699">
                  <a:alpha val="75000"/>
                </a:srgbClr>
              </a:gs>
              <a:gs pos="7000">
                <a:srgbClr val="006699">
                  <a:alpha val="75000"/>
                </a:srgbClr>
              </a:gs>
              <a:gs pos="8000">
                <a:schemeClr val="bg1">
                  <a:alpha val="0"/>
                </a:schemeClr>
              </a:gs>
            </a:gsLst>
            <a:lin ang="16200000" scaled="0"/>
            <a:tileRect/>
          </a:gradFill>
        </p:spPr>
        <p:txBody>
          <a:bodyPr vert="horz" wrap="square" lIns="0" tIns="45720" rIns="91440" bIns="137160" rtlCol="0" anchor="t">
            <a:spAutoFit/>
          </a:bodyPr>
          <a:lstStyle/>
          <a:p>
            <a:r>
              <a:rPr lang="en-US" smtClean="0"/>
              <a:t>Click to edit Master title style</a:t>
            </a:r>
            <a:endParaRPr lang="en-US"/>
          </a:p>
        </p:txBody>
      </p:sp>
      <p:sp>
        <p:nvSpPr>
          <p:cNvPr id="23" name="TextBox 22"/>
          <p:cNvSpPr txBox="1"/>
          <p:nvPr/>
        </p:nvSpPr>
        <p:spPr>
          <a:xfrm>
            <a:off x="1320800" y="6565900"/>
            <a:ext cx="2616200" cy="141064"/>
          </a:xfrm>
          <a:prstGeom prst="rect">
            <a:avLst/>
          </a:prstGeom>
          <a:noFill/>
        </p:spPr>
        <p:txBody>
          <a:bodyPr wrap="square" tIns="0" bIns="0" rtlCol="0">
            <a:spAutoFit/>
          </a:bodyPr>
          <a:lstStyle/>
          <a:p>
            <a:pPr>
              <a:lnSpc>
                <a:spcPct val="80000"/>
              </a:lnSpc>
            </a:pPr>
            <a:r>
              <a:rPr lang="en-US" sz="1100" b="0" i="1" dirty="0" smtClean="0">
                <a:solidFill>
                  <a:srgbClr val="006699">
                    <a:alpha val="80000"/>
                  </a:srgbClr>
                </a:solidFill>
              </a:rPr>
              <a:t>Excellence in Software Engineering</a:t>
            </a:r>
            <a:endParaRPr lang="en-US" sz="1100" b="0" i="1" dirty="0">
              <a:solidFill>
                <a:srgbClr val="006699">
                  <a:alpha val="80000"/>
                </a:srgbClr>
              </a:solidFill>
            </a:endParaRPr>
          </a:p>
        </p:txBody>
      </p:sp>
      <p:grpSp>
        <p:nvGrpSpPr>
          <p:cNvPr id="5" name="Group 4"/>
          <p:cNvGrpSpPr/>
          <p:nvPr/>
        </p:nvGrpSpPr>
        <p:grpSpPr>
          <a:xfrm>
            <a:off x="-1" y="6245352"/>
            <a:ext cx="9144001" cy="155448"/>
            <a:chOff x="-1" y="6245352"/>
            <a:chExt cx="9144001" cy="155448"/>
          </a:xfrm>
        </p:grpSpPr>
        <p:grpSp>
          <p:nvGrpSpPr>
            <p:cNvPr id="2" name="Group 1"/>
            <p:cNvGrpSpPr/>
            <p:nvPr/>
          </p:nvGrpSpPr>
          <p:grpSpPr>
            <a:xfrm>
              <a:off x="-1" y="6245352"/>
              <a:ext cx="9144001" cy="155448"/>
              <a:chOff x="-1" y="6019800"/>
              <a:chExt cx="9144001" cy="155448"/>
            </a:xfrm>
          </p:grpSpPr>
          <p:sp>
            <p:nvSpPr>
              <p:cNvPr id="21" name="Rectangle 20"/>
              <p:cNvSpPr/>
              <p:nvPr/>
            </p:nvSpPr>
            <p:spPr>
              <a:xfrm>
                <a:off x="0" y="6019800"/>
                <a:ext cx="9144000" cy="155448"/>
              </a:xfrm>
              <a:prstGeom prst="rect">
                <a:avLst/>
              </a:prstGeom>
              <a:solidFill>
                <a:srgbClr val="00669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0" y="6019800"/>
                <a:ext cx="5257800" cy="155448"/>
              </a:xfrm>
              <a:prstGeom prst="rect">
                <a:avLst/>
              </a:prstGeom>
              <a:solidFill>
                <a:srgbClr val="006699">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 y="6019800"/>
                <a:ext cx="2857501" cy="155448"/>
              </a:xfrm>
              <a:prstGeom prst="rect">
                <a:avLst/>
              </a:prstGeom>
              <a:solidFill>
                <a:srgbClr val="0066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 y="6019800"/>
                <a:ext cx="1371600" cy="155448"/>
              </a:xfrm>
              <a:prstGeom prst="rect">
                <a:avLst/>
              </a:prstGeom>
              <a:solidFill>
                <a:srgbClr val="00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p:cNvSpPr/>
            <p:nvPr/>
          </p:nvSpPr>
          <p:spPr>
            <a:xfrm>
              <a:off x="-1" y="6246876"/>
              <a:ext cx="457841" cy="152400"/>
            </a:xfrm>
            <a:prstGeom prst="rect">
              <a:avLst/>
            </a:prstGeom>
            <a:solidFill>
              <a:srgbClr val="FF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980022"/>
      </p:ext>
    </p:extLst>
  </p:cSld>
  <p:clrMap bg1="lt1" tx1="dk1" bg2="lt2" tx2="dk2" accent1="accent1" accent2="accent2" accent3="accent3" accent4="accent4" accent5="accent5" accent6="accent6" hlink="hlink" folHlink="folHlink"/>
  <p:sldLayoutIdLst>
    <p:sldLayoutId id="2147483676" r:id="rId1"/>
    <p:sldLayoutId id="2147483715" r:id="rId2"/>
    <p:sldLayoutId id="2147483716" r:id="rId3"/>
    <p:sldLayoutId id="2147483682" r:id="rId4"/>
    <p:sldLayoutId id="2147483683" r:id="rId5"/>
    <p:sldLayoutId id="2147483679" r:id="rId6"/>
    <p:sldLayoutId id="2147483688" r:id="rId7"/>
    <p:sldLayoutId id="2147483685" r:id="rId8"/>
    <p:sldLayoutId id="2147483681" r:id="rId9"/>
    <p:sldLayoutId id="2147483717" r:id="rId10"/>
    <p:sldLayoutId id="2147483719" r:id="rId11"/>
  </p:sldLayoutIdLst>
  <p:timing>
    <p:tnLst>
      <p:par>
        <p:cTn id="1" dur="indefinite" restart="never" nodeType="tmRoot"/>
      </p:par>
    </p:tnLst>
  </p:timing>
  <p:hf hdr="0" dt="0"/>
  <p:txStyles>
    <p:titleStyle>
      <a:lvl1pPr algn="l" defTabSz="914400" rtl="0" eaLnBrk="1" latinLnBrk="0" hangingPunct="1">
        <a:lnSpc>
          <a:spcPts val="2800"/>
        </a:lnSpc>
        <a:spcBef>
          <a:spcPct val="0"/>
        </a:spcBef>
        <a:buNone/>
        <a:defRPr sz="3200" b="1" kern="1200" spc="0">
          <a:solidFill>
            <a:schemeClr val="tx1"/>
          </a:solidFill>
          <a:latin typeface="+mj-lt"/>
          <a:ea typeface="+mj-ea"/>
          <a:cs typeface="+mj-cs"/>
        </a:defRPr>
      </a:lvl1pPr>
    </p:titleStyle>
    <p:bodyStyle>
      <a:lvl1pPr marL="342900" indent="-342900" algn="l" defTabSz="914400" rtl="0" eaLnBrk="1" latinLnBrk="0" hangingPunct="1">
        <a:lnSpc>
          <a:spcPct val="100000"/>
        </a:lnSpc>
        <a:spcBef>
          <a:spcPts val="600"/>
        </a:spcBef>
        <a:spcAft>
          <a:spcPts val="600"/>
        </a:spcAft>
        <a:buFont typeface="Arial"/>
        <a:buChar char="•"/>
        <a:defRPr sz="3200" kern="1200">
          <a:solidFill>
            <a:schemeClr val="tx1">
              <a:lumMod val="75000"/>
              <a:lumOff val="25000"/>
            </a:schemeClr>
          </a:solidFill>
          <a:latin typeface="+mn-lt"/>
          <a:ea typeface="+mn-ea"/>
          <a:cs typeface="+mn-cs"/>
        </a:defRPr>
      </a:lvl1pPr>
      <a:lvl2pPr marL="742950" indent="-285750" algn="l" defTabSz="914400" rtl="0" eaLnBrk="1" latinLnBrk="0" hangingPunct="1">
        <a:lnSpc>
          <a:spcPct val="100000"/>
        </a:lnSpc>
        <a:spcBef>
          <a:spcPts val="600"/>
        </a:spcBef>
        <a:spcAft>
          <a:spcPts val="600"/>
        </a:spcAft>
        <a:buFont typeface="Arial" pitchFamily="34" charset="0"/>
        <a:buChar char="–"/>
        <a:defRPr sz="2800" kern="1200" baseline="0">
          <a:solidFill>
            <a:schemeClr val="tx1">
              <a:lumMod val="75000"/>
              <a:lumOff val="25000"/>
            </a:schemeClr>
          </a:solidFill>
          <a:latin typeface="+mn-lt"/>
          <a:ea typeface="+mn-ea"/>
          <a:cs typeface="+mn-cs"/>
        </a:defRPr>
      </a:lvl2pPr>
      <a:lvl3pPr marL="1143000" indent="-228600" algn="l" defTabSz="914400" rtl="0" eaLnBrk="1" latinLnBrk="0" hangingPunct="1">
        <a:lnSpc>
          <a:spcPct val="100000"/>
        </a:lnSpc>
        <a:spcBef>
          <a:spcPts val="600"/>
        </a:spcBef>
        <a:spcAft>
          <a:spcPts val="600"/>
        </a:spcAft>
        <a:buFont typeface="Arial" pitchFamily="34" charset="0"/>
        <a:buChar char="•"/>
        <a:defRPr sz="2400" kern="1200" baseline="0">
          <a:solidFill>
            <a:schemeClr val="tx1">
              <a:lumMod val="75000"/>
              <a:lumOff val="25000"/>
            </a:schemeClr>
          </a:solidFill>
          <a:latin typeface="+mn-lt"/>
          <a:ea typeface="+mn-ea"/>
          <a:cs typeface="+mn-cs"/>
        </a:defRPr>
      </a:lvl3pPr>
      <a:lvl4pPr marL="1600200" indent="-228600" algn="l" defTabSz="914400" rtl="0" eaLnBrk="1" latinLnBrk="0" hangingPunct="1">
        <a:lnSpc>
          <a:spcPct val="100000"/>
        </a:lnSpc>
        <a:spcBef>
          <a:spcPts val="600"/>
        </a:spcBef>
        <a:spcAft>
          <a:spcPts val="600"/>
        </a:spcAft>
        <a:buFont typeface="Arial" pitchFamily="34" charset="0"/>
        <a:buChar char="–"/>
        <a:defRPr sz="2000" kern="1200" baseline="0">
          <a:solidFill>
            <a:schemeClr val="tx1">
              <a:lumMod val="75000"/>
              <a:lumOff val="25000"/>
            </a:schemeClr>
          </a:solidFill>
          <a:latin typeface="+mn-lt"/>
          <a:ea typeface="+mn-ea"/>
          <a:cs typeface="+mn-cs"/>
        </a:defRPr>
      </a:lvl4pPr>
      <a:lvl5pPr marL="2057400" indent="-228600" algn="l" defTabSz="914400" rtl="0" eaLnBrk="1" latinLnBrk="0" hangingPunct="1">
        <a:lnSpc>
          <a:spcPct val="100000"/>
        </a:lnSpc>
        <a:spcBef>
          <a:spcPts val="600"/>
        </a:spcBef>
        <a:spcAft>
          <a:spcPts val="600"/>
        </a:spcAft>
        <a:buFont typeface="Arial" pitchFamily="34" charset="0"/>
        <a:buChar char="»"/>
        <a:defRPr sz="2000" kern="1200" baseline="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D263A"/>
            </a:gs>
            <a:gs pos="100000">
              <a:srgbClr val="006699"/>
            </a:gs>
          </a:gsLst>
          <a:lin ang="162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0" tIns="274320" rIns="0" bIns="2743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4"/>
          <p:cNvSpPr>
            <a:spLocks noGrp="1"/>
          </p:cNvSpPr>
          <p:nvPr>
            <p:ph type="ftr" sz="quarter" idx="3"/>
          </p:nvPr>
        </p:nvSpPr>
        <p:spPr>
          <a:xfrm>
            <a:off x="457200" y="6290516"/>
            <a:ext cx="8229600" cy="338884"/>
          </a:xfrm>
          <a:prstGeom prst="rect">
            <a:avLst/>
          </a:prstGeom>
        </p:spPr>
        <p:txBody>
          <a:bodyPr wrap="square" tIns="0" bIns="0" anchor="t" anchorCtr="0">
            <a:normAutofit/>
          </a:bodyPr>
          <a:lstStyle>
            <a:lvl1pPr algn="ctr">
              <a:defRPr sz="1000">
                <a:solidFill>
                  <a:schemeClr val="accent3">
                    <a:lumMod val="40000"/>
                    <a:lumOff val="60000"/>
                  </a:schemeClr>
                </a:solidFill>
              </a:defRPr>
            </a:lvl1pPr>
          </a:lstStyle>
          <a:p>
            <a:endParaRPr lang="en-US" dirty="0"/>
          </a:p>
        </p:txBody>
      </p:sp>
    </p:spTree>
    <p:extLst>
      <p:ext uri="{BB962C8B-B14F-4D97-AF65-F5344CB8AC3E}">
        <p14:creationId xmlns:p14="http://schemas.microsoft.com/office/powerpoint/2010/main" val="3352384571"/>
      </p:ext>
    </p:extLst>
  </p:cSld>
  <p:clrMap bg1="lt1" tx1="dk1" bg2="lt2" tx2="dk2" accent1="accent1" accent2="accent2" accent3="accent3" accent4="accent4" accent5="accent5" accent6="accent6" hlink="hlink" folHlink="folHlink"/>
  <p:sldLayoutIdLst>
    <p:sldLayoutId id="2147483691" r:id="rId1"/>
    <p:sldLayoutId id="2147483714" r:id="rId2"/>
    <p:sldLayoutId id="2147483718" r:id="rId3"/>
  </p:sldLayoutIdLst>
  <p:timing>
    <p:tnLst>
      <p:par>
        <p:cTn id="1" dur="indefinite" restart="never" nodeType="tmRoot"/>
      </p:par>
    </p:tnLst>
  </p:timing>
  <p:hf hdr="0" dt="0"/>
  <p:txStyles>
    <p:titleStyle>
      <a:lvl1pPr algn="l" defTabSz="914400" rtl="0" eaLnBrk="1" latinLnBrk="0" hangingPunct="1">
        <a:lnSpc>
          <a:spcPct val="80000"/>
        </a:lnSpc>
        <a:spcBef>
          <a:spcPct val="0"/>
        </a:spcBef>
        <a:buNone/>
        <a:defRPr sz="4400" b="1"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a:buChar char="•"/>
        <a:defRPr sz="3200" kern="1200">
          <a:solidFill>
            <a:schemeClr val="accent3">
              <a:lumMod val="20000"/>
              <a:lumOff val="8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baseline="0">
          <a:solidFill>
            <a:schemeClr val="accent3">
              <a:lumMod val="20000"/>
              <a:lumOff val="8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baseline="0">
          <a:solidFill>
            <a:schemeClr val="accent3">
              <a:lumMod val="20000"/>
              <a:lumOff val="8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baseline="0">
          <a:solidFill>
            <a:schemeClr val="accent3">
              <a:lumMod val="20000"/>
              <a:lumOff val="8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baseline="0">
          <a:solidFill>
            <a:schemeClr val="accent3">
              <a:lumMod val="20000"/>
              <a:lumOff val="8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www.python.org/doc/" TargetMode="Externa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p:txBody>
          <a:bodyPr/>
          <a:lstStyle/>
          <a:p>
            <a:r>
              <a:rPr lang="en-US" dirty="0" smtClean="0"/>
              <a:t>Programming language: Python</a:t>
            </a:r>
          </a:p>
          <a:p>
            <a:r>
              <a:rPr lang="en-US" dirty="0" smtClean="0"/>
              <a:t>Session </a:t>
            </a:r>
            <a:r>
              <a:rPr lang="en-US" dirty="0" smtClean="0"/>
              <a:t>I</a:t>
            </a:r>
            <a:endParaRPr lang="en-US" dirty="0" smtClean="0"/>
          </a:p>
          <a:p>
            <a:endParaRPr lang="en-US" dirty="0" smtClean="0"/>
          </a:p>
          <a:p>
            <a:endParaRPr lang="en-US" dirty="0"/>
          </a:p>
        </p:txBody>
      </p:sp>
      <p:sp>
        <p:nvSpPr>
          <p:cNvPr id="7" name="Title 6"/>
          <p:cNvSpPr>
            <a:spLocks noGrp="1"/>
          </p:cNvSpPr>
          <p:nvPr>
            <p:ph type="ctrTitle"/>
          </p:nvPr>
        </p:nvSpPr>
        <p:spPr/>
        <p:txBody>
          <a:bodyPr/>
          <a:lstStyle/>
          <a:p>
            <a:r>
              <a:rPr lang="en-US" b="0" dirty="0" smtClean="0"/>
              <a:t>Linux Development Courses</a:t>
            </a:r>
            <a:endParaRPr lang="en-US" dirty="0"/>
          </a:p>
        </p:txBody>
      </p:sp>
      <p:sp>
        <p:nvSpPr>
          <p:cNvPr id="5" name="Footer Placeholder 4"/>
          <p:cNvSpPr>
            <a:spLocks noGrp="1"/>
          </p:cNvSpPr>
          <p:nvPr>
            <p:ph type="ftr" sz="quarter" idx="12"/>
          </p:nvPr>
        </p:nvSpPr>
        <p:spPr/>
        <p:txBody>
          <a:bodyPr/>
          <a:lstStyle/>
          <a:p>
            <a:endParaRPr lang="en-US" dirty="0"/>
          </a:p>
        </p:txBody>
      </p:sp>
      <p:sp>
        <p:nvSpPr>
          <p:cNvPr id="9" name="Text Placeholder 7"/>
          <p:cNvSpPr txBox="1">
            <a:spLocks/>
          </p:cNvSpPr>
          <p:nvPr/>
        </p:nvSpPr>
        <p:spPr>
          <a:xfrm>
            <a:off x="4064000" y="4440658"/>
            <a:ext cx="4622800" cy="812062"/>
          </a:xfrm>
          <a:prstGeom prst="rect">
            <a:avLst/>
          </a:prstGeom>
        </p:spPr>
        <p:txBody>
          <a:bodyPr vert="horz" lIns="91440" tIns="0" rIns="91440" bIns="45720" rtlCol="0">
            <a:noAutofit/>
          </a:bodyPr>
          <a:lstStyle>
            <a:lvl1pPr marL="0" indent="0" algn="l" defTabSz="914400" rtl="0" eaLnBrk="1" latinLnBrk="0" hangingPunct="1">
              <a:spcBef>
                <a:spcPct val="20000"/>
              </a:spcBef>
              <a:buFont typeface="Arial"/>
              <a:buNone/>
              <a:defRPr sz="2400" kern="1200">
                <a:solidFill>
                  <a:schemeClr val="accent3">
                    <a:lumMod val="20000"/>
                    <a:lumOff val="8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baseline="0">
                <a:solidFill>
                  <a:schemeClr val="accent3">
                    <a:lumMod val="20000"/>
                    <a:lumOff val="8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baseline="0">
                <a:solidFill>
                  <a:schemeClr val="accent3">
                    <a:lumMod val="20000"/>
                    <a:lumOff val="8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baseline="0">
                <a:solidFill>
                  <a:schemeClr val="accent3">
                    <a:lumMod val="20000"/>
                    <a:lumOff val="8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baseline="0">
                <a:solidFill>
                  <a:schemeClr val="accent3">
                    <a:lumMod val="20000"/>
                    <a:lumOff val="8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2000" dirty="0" smtClean="0"/>
              <a:t>Siarhei Boika</a:t>
            </a:r>
          </a:p>
          <a:p>
            <a:pPr algn="r"/>
            <a:r>
              <a:rPr lang="en-US" sz="2000" dirty="0" smtClean="0"/>
              <a:t>LLPD EPAM</a:t>
            </a:r>
            <a:endParaRPr lang="en-US" sz="2000" dirty="0"/>
          </a:p>
        </p:txBody>
      </p:sp>
    </p:spTree>
    <p:extLst>
      <p:ext uri="{BB962C8B-B14F-4D97-AF65-F5344CB8AC3E}">
        <p14:creationId xmlns:p14="http://schemas.microsoft.com/office/powerpoint/2010/main" val="5097043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python I</a:t>
            </a:r>
          </a:p>
        </p:txBody>
      </p:sp>
      <p:sp>
        <p:nvSpPr>
          <p:cNvPr id="7" name="Title 6"/>
          <p:cNvSpPr>
            <a:spLocks noGrp="1"/>
          </p:cNvSpPr>
          <p:nvPr>
            <p:ph type="title"/>
          </p:nvPr>
        </p:nvSpPr>
        <p:spPr>
          <a:xfrm>
            <a:off x="457200" y="274638"/>
            <a:ext cx="8686800" cy="548355"/>
          </a:xfrm>
        </p:spPr>
        <p:txBody>
          <a:bodyPr/>
          <a:lstStyle/>
          <a:p>
            <a:r>
              <a:rPr lang="ru-RU" b="0" dirty="0" smtClean="0"/>
              <a:t>Переменные окружения</a:t>
            </a:r>
            <a:r>
              <a:rPr lang="en-US" b="0" dirty="0" smtClean="0"/>
              <a:t>, </a:t>
            </a:r>
            <a:r>
              <a:rPr lang="ru-RU" b="0" dirty="0" smtClean="0"/>
              <a:t>установка</a:t>
            </a:r>
            <a:endParaRPr lang="en-US" dirty="0"/>
          </a:p>
        </p:txBody>
      </p:sp>
      <p:sp>
        <p:nvSpPr>
          <p:cNvPr id="5" name="Footer Placeholder 4"/>
          <p:cNvSpPr>
            <a:spLocks noGrp="1"/>
          </p:cNvSpPr>
          <p:nvPr>
            <p:ph type="ftr" sz="quarter" idx="16"/>
          </p:nvPr>
        </p:nvSpPr>
        <p:spPr/>
        <p:txBody>
          <a:bodyPr/>
          <a:lstStyle/>
          <a:p>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10</a:t>
            </a:fld>
            <a:endParaRPr lang="en-US" dirty="0"/>
          </a:p>
        </p:txBody>
      </p:sp>
      <p:sp>
        <p:nvSpPr>
          <p:cNvPr id="2" name="Content Placeholder 1"/>
          <p:cNvSpPr>
            <a:spLocks noGrp="1"/>
          </p:cNvSpPr>
          <p:nvPr>
            <p:ph sz="quarter" idx="14"/>
          </p:nvPr>
        </p:nvSpPr>
        <p:spPr/>
        <p:txBody>
          <a:bodyPr anchor="ctr"/>
          <a:lstStyle/>
          <a:p>
            <a:r>
              <a:rPr lang="en-US" dirty="0" smtClean="0"/>
              <a:t>Linux: export PATH</a:t>
            </a:r>
            <a:r>
              <a:rPr lang="en-US" dirty="0"/>
              <a:t>="$PATH:/</a:t>
            </a:r>
            <a:r>
              <a:rPr lang="en-US" dirty="0" err="1" smtClean="0"/>
              <a:t>usr</a:t>
            </a:r>
            <a:r>
              <a:rPr lang="en-US" dirty="0" smtClean="0"/>
              <a:t>/local/bin/python“</a:t>
            </a:r>
          </a:p>
          <a:p>
            <a:r>
              <a:rPr lang="en-US" dirty="0" smtClean="0"/>
              <a:t>Windows: </a:t>
            </a:r>
            <a:r>
              <a:rPr lang="en-US" dirty="0"/>
              <a:t>path %path%;C:\</a:t>
            </a:r>
            <a:r>
              <a:rPr lang="en-US" dirty="0" smtClean="0"/>
              <a:t>Python</a:t>
            </a:r>
          </a:p>
          <a:p>
            <a:endParaRPr lang="en-US" dirty="0"/>
          </a:p>
        </p:txBody>
      </p:sp>
    </p:spTree>
    <p:extLst>
      <p:ext uri="{BB962C8B-B14F-4D97-AF65-F5344CB8AC3E}">
        <p14:creationId xmlns:p14="http://schemas.microsoft.com/office/powerpoint/2010/main" val="2099089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python I</a:t>
            </a:r>
          </a:p>
        </p:txBody>
      </p:sp>
      <p:sp>
        <p:nvSpPr>
          <p:cNvPr id="7" name="Title 6"/>
          <p:cNvSpPr>
            <a:spLocks noGrp="1"/>
          </p:cNvSpPr>
          <p:nvPr>
            <p:ph type="title"/>
          </p:nvPr>
        </p:nvSpPr>
        <p:spPr>
          <a:xfrm>
            <a:off x="457200" y="274638"/>
            <a:ext cx="8686800" cy="548355"/>
          </a:xfrm>
        </p:spPr>
        <p:txBody>
          <a:bodyPr/>
          <a:lstStyle/>
          <a:p>
            <a:r>
              <a:rPr lang="ru-RU" b="0" dirty="0" smtClean="0"/>
              <a:t>Переменные окружения</a:t>
            </a:r>
            <a:endParaRPr lang="en-US" dirty="0"/>
          </a:p>
        </p:txBody>
      </p:sp>
      <p:sp>
        <p:nvSpPr>
          <p:cNvPr id="5" name="Footer Placeholder 4"/>
          <p:cNvSpPr>
            <a:spLocks noGrp="1"/>
          </p:cNvSpPr>
          <p:nvPr>
            <p:ph type="ftr" sz="quarter" idx="16"/>
          </p:nvPr>
        </p:nvSpPr>
        <p:spPr/>
        <p:txBody>
          <a:bodyPr/>
          <a:lstStyle/>
          <a:p>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11</a:t>
            </a:fld>
            <a:endParaRPr lang="en-US" dirty="0"/>
          </a:p>
        </p:txBody>
      </p:sp>
      <p:graphicFrame>
        <p:nvGraphicFramePr>
          <p:cNvPr id="3" name="Content Placeholder 2"/>
          <p:cNvGraphicFramePr>
            <a:graphicFrameLocks noGrp="1"/>
          </p:cNvGraphicFramePr>
          <p:nvPr>
            <p:ph sz="quarter" idx="14"/>
            <p:extLst>
              <p:ext uri="{D42A27DB-BD31-4B8C-83A1-F6EECF244321}">
                <p14:modId xmlns:p14="http://schemas.microsoft.com/office/powerpoint/2010/main" val="3882733768"/>
              </p:ext>
            </p:extLst>
          </p:nvPr>
        </p:nvGraphicFramePr>
        <p:xfrm>
          <a:off x="365125" y="914400"/>
          <a:ext cx="841375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19409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python I</a:t>
            </a:r>
          </a:p>
        </p:txBody>
      </p:sp>
      <p:sp>
        <p:nvSpPr>
          <p:cNvPr id="7" name="Title 6"/>
          <p:cNvSpPr>
            <a:spLocks noGrp="1"/>
          </p:cNvSpPr>
          <p:nvPr>
            <p:ph type="title"/>
          </p:nvPr>
        </p:nvSpPr>
        <p:spPr>
          <a:xfrm>
            <a:off x="457200" y="274638"/>
            <a:ext cx="8686800" cy="548355"/>
          </a:xfrm>
        </p:spPr>
        <p:txBody>
          <a:bodyPr/>
          <a:lstStyle/>
          <a:p>
            <a:r>
              <a:rPr lang="ru-RU" dirty="0" smtClean="0"/>
              <a:t>Параметры</a:t>
            </a:r>
            <a:endParaRPr lang="en-US" dirty="0"/>
          </a:p>
        </p:txBody>
      </p:sp>
      <p:sp>
        <p:nvSpPr>
          <p:cNvPr id="5" name="Footer Placeholder 4"/>
          <p:cNvSpPr>
            <a:spLocks noGrp="1"/>
          </p:cNvSpPr>
          <p:nvPr>
            <p:ph type="ftr" sz="quarter" idx="16"/>
          </p:nvPr>
        </p:nvSpPr>
        <p:spPr/>
        <p:txBody>
          <a:bodyPr/>
          <a:lstStyle/>
          <a:p>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12</a:t>
            </a:fld>
            <a:endParaRPr lang="en-US" dirty="0"/>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4127688811"/>
              </p:ext>
            </p:extLst>
          </p:nvPr>
        </p:nvGraphicFramePr>
        <p:xfrm>
          <a:off x="365125" y="914400"/>
          <a:ext cx="841375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66005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python I</a:t>
            </a:r>
          </a:p>
        </p:txBody>
      </p:sp>
      <p:sp>
        <p:nvSpPr>
          <p:cNvPr id="7" name="Title 6"/>
          <p:cNvSpPr>
            <a:spLocks noGrp="1"/>
          </p:cNvSpPr>
          <p:nvPr>
            <p:ph type="title"/>
          </p:nvPr>
        </p:nvSpPr>
        <p:spPr>
          <a:xfrm>
            <a:off x="457200" y="274638"/>
            <a:ext cx="8686800" cy="548355"/>
          </a:xfrm>
        </p:spPr>
        <p:txBody>
          <a:bodyPr/>
          <a:lstStyle/>
          <a:p>
            <a:r>
              <a:rPr lang="ru-RU" dirty="0" smtClean="0"/>
              <a:t>Интерактивный </a:t>
            </a:r>
            <a:r>
              <a:rPr lang="en-US" dirty="0" smtClean="0"/>
              <a:t>Python</a:t>
            </a:r>
            <a:endParaRPr lang="en-US" dirty="0"/>
          </a:p>
        </p:txBody>
      </p:sp>
      <p:sp>
        <p:nvSpPr>
          <p:cNvPr id="5" name="Footer Placeholder 4"/>
          <p:cNvSpPr>
            <a:spLocks noGrp="1"/>
          </p:cNvSpPr>
          <p:nvPr>
            <p:ph type="ftr" sz="quarter" idx="16"/>
          </p:nvPr>
        </p:nvSpPr>
        <p:spPr/>
        <p:txBody>
          <a:bodyPr/>
          <a:lstStyle/>
          <a:p>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13</a:t>
            </a:fld>
            <a:endParaRPr lang="en-US" dirty="0"/>
          </a:p>
        </p:txBody>
      </p:sp>
      <p:sp>
        <p:nvSpPr>
          <p:cNvPr id="2" name="Content Placeholder 1"/>
          <p:cNvSpPr>
            <a:spLocks noGrp="1"/>
          </p:cNvSpPr>
          <p:nvPr>
            <p:ph sz="quarter" idx="14"/>
          </p:nvPr>
        </p:nvSpPr>
        <p:spPr/>
        <p:txBody>
          <a:bodyPr anchor="ctr"/>
          <a:lstStyle/>
          <a:p>
            <a:pPr marL="0" indent="0">
              <a:buNone/>
            </a:pPr>
            <a:r>
              <a:rPr lang="en-US" dirty="0" smtClean="0"/>
              <a:t>python</a:t>
            </a:r>
          </a:p>
          <a:p>
            <a:pPr marL="0" indent="0">
              <a:buNone/>
            </a:pPr>
            <a:r>
              <a:rPr lang="en-US" dirty="0" smtClean="0"/>
              <a:t>&gt;&gt;&gt; </a:t>
            </a:r>
            <a:r>
              <a:rPr lang="en-US" dirty="0"/>
              <a:t>print "Hello, Python</a:t>
            </a:r>
            <a:r>
              <a:rPr lang="en-US" dirty="0" smtClean="0"/>
              <a:t>!";</a:t>
            </a:r>
          </a:p>
        </p:txBody>
      </p:sp>
    </p:spTree>
    <p:extLst>
      <p:ext uri="{BB962C8B-B14F-4D97-AF65-F5344CB8AC3E}">
        <p14:creationId xmlns:p14="http://schemas.microsoft.com/office/powerpoint/2010/main" val="39644236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python I</a:t>
            </a:r>
          </a:p>
        </p:txBody>
      </p:sp>
      <p:sp>
        <p:nvSpPr>
          <p:cNvPr id="7" name="Title 6"/>
          <p:cNvSpPr>
            <a:spLocks noGrp="1"/>
          </p:cNvSpPr>
          <p:nvPr>
            <p:ph type="title"/>
          </p:nvPr>
        </p:nvSpPr>
        <p:spPr>
          <a:xfrm>
            <a:off x="457200" y="274638"/>
            <a:ext cx="8686800" cy="548355"/>
          </a:xfrm>
        </p:spPr>
        <p:txBody>
          <a:bodyPr/>
          <a:lstStyle/>
          <a:p>
            <a:r>
              <a:rPr lang="ru-RU" dirty="0" smtClean="0"/>
              <a:t>Скрипты в </a:t>
            </a:r>
            <a:r>
              <a:rPr lang="en-US" dirty="0" smtClean="0"/>
              <a:t>Python</a:t>
            </a:r>
            <a:endParaRPr lang="en-US" dirty="0"/>
          </a:p>
        </p:txBody>
      </p:sp>
      <p:sp>
        <p:nvSpPr>
          <p:cNvPr id="5" name="Footer Placeholder 4"/>
          <p:cNvSpPr>
            <a:spLocks noGrp="1"/>
          </p:cNvSpPr>
          <p:nvPr>
            <p:ph type="ftr" sz="quarter" idx="16"/>
          </p:nvPr>
        </p:nvSpPr>
        <p:spPr/>
        <p:txBody>
          <a:bodyPr/>
          <a:lstStyle/>
          <a:p>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14</a:t>
            </a:fld>
            <a:endParaRPr lang="en-US" dirty="0"/>
          </a:p>
        </p:txBody>
      </p:sp>
      <p:sp>
        <p:nvSpPr>
          <p:cNvPr id="2" name="Content Placeholder 1"/>
          <p:cNvSpPr>
            <a:spLocks noGrp="1"/>
          </p:cNvSpPr>
          <p:nvPr>
            <p:ph sz="quarter" idx="14"/>
          </p:nvPr>
        </p:nvSpPr>
        <p:spPr/>
        <p:txBody>
          <a:bodyPr anchor="ctr"/>
          <a:lstStyle/>
          <a:p>
            <a:pPr marL="0" indent="0">
              <a:buNone/>
            </a:pPr>
            <a:r>
              <a:rPr lang="en-US" dirty="0"/>
              <a:t>#!/</a:t>
            </a:r>
            <a:r>
              <a:rPr lang="en-US" dirty="0" err="1"/>
              <a:t>usr</a:t>
            </a:r>
            <a:r>
              <a:rPr lang="en-US" dirty="0"/>
              <a:t>/bin/python</a:t>
            </a:r>
          </a:p>
          <a:p>
            <a:pPr marL="0" indent="0">
              <a:buNone/>
            </a:pPr>
            <a:r>
              <a:rPr lang="en-US" dirty="0" smtClean="0"/>
              <a:t>print </a:t>
            </a:r>
            <a:r>
              <a:rPr lang="en-US" dirty="0"/>
              <a:t>"Hello, Python</a:t>
            </a:r>
            <a:r>
              <a:rPr lang="en-US" dirty="0" smtClean="0"/>
              <a:t>!";</a:t>
            </a:r>
            <a:endParaRPr lang="ru-RU" dirty="0" smtClean="0"/>
          </a:p>
          <a:p>
            <a:pPr marL="0" indent="0">
              <a:buNone/>
            </a:pPr>
            <a:endParaRPr lang="ru-RU" dirty="0"/>
          </a:p>
          <a:p>
            <a:pPr marL="0" indent="0">
              <a:buNone/>
            </a:pPr>
            <a:r>
              <a:rPr lang="en-US" dirty="0"/>
              <a:t>$ </a:t>
            </a:r>
            <a:r>
              <a:rPr lang="en-US" dirty="0" err="1"/>
              <a:t>chmod</a:t>
            </a:r>
            <a:r>
              <a:rPr lang="en-US" dirty="0"/>
              <a:t> +x </a:t>
            </a:r>
            <a:r>
              <a:rPr lang="en-US" dirty="0" smtClean="0"/>
              <a:t>test.py</a:t>
            </a:r>
            <a:endParaRPr lang="ru-RU" dirty="0" smtClean="0"/>
          </a:p>
          <a:p>
            <a:pPr marL="0" indent="0">
              <a:buNone/>
            </a:pPr>
            <a:r>
              <a:rPr lang="en-US" dirty="0"/>
              <a:t>$./</a:t>
            </a:r>
            <a:r>
              <a:rPr lang="en-US" dirty="0" smtClean="0"/>
              <a:t>test.py</a:t>
            </a:r>
            <a:endParaRPr lang="ru-RU" dirty="0" smtClean="0"/>
          </a:p>
          <a:p>
            <a:pPr marL="0" indent="0">
              <a:buNone/>
            </a:pPr>
            <a:r>
              <a:rPr lang="ru-RU" dirty="0" smtClean="0"/>
              <a:t>Или</a:t>
            </a:r>
          </a:p>
          <a:p>
            <a:pPr marL="0" indent="0">
              <a:buNone/>
            </a:pPr>
            <a:r>
              <a:rPr lang="en-US" dirty="0" smtClean="0"/>
              <a:t>$python ./test.py</a:t>
            </a:r>
          </a:p>
        </p:txBody>
      </p:sp>
    </p:spTree>
    <p:extLst>
      <p:ext uri="{BB962C8B-B14F-4D97-AF65-F5344CB8AC3E}">
        <p14:creationId xmlns:p14="http://schemas.microsoft.com/office/powerpoint/2010/main" val="9338638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python I</a:t>
            </a:r>
          </a:p>
        </p:txBody>
      </p:sp>
      <p:sp>
        <p:nvSpPr>
          <p:cNvPr id="7" name="Title 6"/>
          <p:cNvSpPr>
            <a:spLocks noGrp="1"/>
          </p:cNvSpPr>
          <p:nvPr>
            <p:ph type="title"/>
          </p:nvPr>
        </p:nvSpPr>
        <p:spPr>
          <a:xfrm>
            <a:off x="457200" y="274638"/>
            <a:ext cx="8686800" cy="548355"/>
          </a:xfrm>
        </p:spPr>
        <p:txBody>
          <a:bodyPr/>
          <a:lstStyle/>
          <a:p>
            <a:r>
              <a:rPr lang="ru-RU" dirty="0" smtClean="0"/>
              <a:t>Идентификаторы </a:t>
            </a:r>
            <a:r>
              <a:rPr lang="en-US" dirty="0" smtClean="0"/>
              <a:t>Python</a:t>
            </a:r>
            <a:endParaRPr lang="en-US" dirty="0"/>
          </a:p>
        </p:txBody>
      </p:sp>
      <p:sp>
        <p:nvSpPr>
          <p:cNvPr id="5" name="Footer Placeholder 4"/>
          <p:cNvSpPr>
            <a:spLocks noGrp="1"/>
          </p:cNvSpPr>
          <p:nvPr>
            <p:ph type="ftr" sz="quarter" idx="16"/>
          </p:nvPr>
        </p:nvSpPr>
        <p:spPr/>
        <p:txBody>
          <a:bodyPr/>
          <a:lstStyle/>
          <a:p>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15</a:t>
            </a:fld>
            <a:endParaRPr lang="en-US" dirty="0"/>
          </a:p>
        </p:txBody>
      </p:sp>
      <p:sp>
        <p:nvSpPr>
          <p:cNvPr id="4" name="Content Placeholder 3"/>
          <p:cNvSpPr>
            <a:spLocks noGrp="1"/>
          </p:cNvSpPr>
          <p:nvPr>
            <p:ph sz="quarter" idx="14"/>
          </p:nvPr>
        </p:nvSpPr>
        <p:spPr/>
        <p:txBody>
          <a:bodyPr anchor="ctr">
            <a:normAutofit/>
          </a:bodyPr>
          <a:lstStyle/>
          <a:p>
            <a:pPr marL="0" lvl="0" indent="0" algn="ctr">
              <a:buNone/>
            </a:pPr>
            <a:r>
              <a:rPr lang="en-US" sz="6600" dirty="0"/>
              <a:t>A-Z,a-z,_,0-9</a:t>
            </a:r>
          </a:p>
          <a:p>
            <a:pPr marL="0" lvl="0" indent="0" algn="ctr">
              <a:buNone/>
            </a:pPr>
            <a:r>
              <a:rPr lang="en-US" sz="6600" dirty="0"/>
              <a:t>Case </a:t>
            </a:r>
            <a:r>
              <a:rPr lang="en-US" sz="6600" dirty="0" smtClean="0"/>
              <a:t>sensitive: </a:t>
            </a:r>
            <a:r>
              <a:rPr lang="en-US" sz="6600" dirty="0"/>
              <a:t>EPAM != </a:t>
            </a:r>
            <a:r>
              <a:rPr lang="en-US" sz="6600" dirty="0" err="1" smtClean="0"/>
              <a:t>Epam</a:t>
            </a:r>
            <a:endParaRPr lang="en-US" sz="6600" dirty="0"/>
          </a:p>
        </p:txBody>
      </p:sp>
    </p:spTree>
    <p:extLst>
      <p:ext uri="{BB962C8B-B14F-4D97-AF65-F5344CB8AC3E}">
        <p14:creationId xmlns:p14="http://schemas.microsoft.com/office/powerpoint/2010/main" val="23295834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python I</a:t>
            </a:r>
          </a:p>
        </p:txBody>
      </p:sp>
      <p:sp>
        <p:nvSpPr>
          <p:cNvPr id="7" name="Title 6"/>
          <p:cNvSpPr>
            <a:spLocks noGrp="1"/>
          </p:cNvSpPr>
          <p:nvPr>
            <p:ph type="title"/>
          </p:nvPr>
        </p:nvSpPr>
        <p:spPr>
          <a:xfrm>
            <a:off x="457200" y="274638"/>
            <a:ext cx="8686800" cy="548355"/>
          </a:xfrm>
        </p:spPr>
        <p:txBody>
          <a:bodyPr/>
          <a:lstStyle/>
          <a:p>
            <a:r>
              <a:rPr lang="ru-RU" dirty="0" smtClean="0"/>
              <a:t>Ключевые слова</a:t>
            </a:r>
            <a:endParaRPr lang="en-US" dirty="0"/>
          </a:p>
        </p:txBody>
      </p:sp>
      <p:sp>
        <p:nvSpPr>
          <p:cNvPr id="5" name="Footer Placeholder 4"/>
          <p:cNvSpPr>
            <a:spLocks noGrp="1"/>
          </p:cNvSpPr>
          <p:nvPr>
            <p:ph type="ftr" sz="quarter" idx="16"/>
          </p:nvPr>
        </p:nvSpPr>
        <p:spPr/>
        <p:txBody>
          <a:bodyPr/>
          <a:lstStyle/>
          <a:p>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16</a:t>
            </a:fld>
            <a:endParaRPr lang="en-US" dirty="0"/>
          </a:p>
        </p:txBody>
      </p:sp>
      <p:graphicFrame>
        <p:nvGraphicFramePr>
          <p:cNvPr id="3" name="Content Placeholder 2"/>
          <p:cNvGraphicFramePr>
            <a:graphicFrameLocks noGrp="1"/>
          </p:cNvGraphicFramePr>
          <p:nvPr>
            <p:ph sz="quarter" idx="14"/>
            <p:extLst>
              <p:ext uri="{D42A27DB-BD31-4B8C-83A1-F6EECF244321}">
                <p14:modId xmlns:p14="http://schemas.microsoft.com/office/powerpoint/2010/main" val="235824194"/>
              </p:ext>
            </p:extLst>
          </p:nvPr>
        </p:nvGraphicFramePr>
        <p:xfrm>
          <a:off x="553791" y="1081820"/>
          <a:ext cx="8293995" cy="4932610"/>
        </p:xfrm>
        <a:graphic>
          <a:graphicData uri="http://schemas.openxmlformats.org/drawingml/2006/table">
            <a:tbl>
              <a:tblPr>
                <a:tableStyleId>{C083E6E3-FA7D-4D7B-A595-EF9225AFEA82}</a:tableStyleId>
              </a:tblPr>
              <a:tblGrid>
                <a:gridCol w="2764665"/>
                <a:gridCol w="2764665"/>
                <a:gridCol w="2764665"/>
              </a:tblGrid>
              <a:tr h="493261">
                <a:tc>
                  <a:txBody>
                    <a:bodyPr/>
                    <a:lstStyle/>
                    <a:p>
                      <a:r>
                        <a:rPr lang="en-US" dirty="0">
                          <a:effectLst/>
                        </a:rPr>
                        <a:t>and</a:t>
                      </a:r>
                    </a:p>
                  </a:txBody>
                  <a:tcPr marL="47625" marR="47625" marT="47625" marB="47625"/>
                </a:tc>
                <a:tc>
                  <a:txBody>
                    <a:bodyPr/>
                    <a:lstStyle/>
                    <a:p>
                      <a:r>
                        <a:rPr lang="en-US" dirty="0">
                          <a:effectLst/>
                        </a:rPr>
                        <a:t>exec</a:t>
                      </a:r>
                    </a:p>
                  </a:txBody>
                  <a:tcPr marL="47625" marR="47625" marT="47625" marB="47625"/>
                </a:tc>
                <a:tc>
                  <a:txBody>
                    <a:bodyPr/>
                    <a:lstStyle/>
                    <a:p>
                      <a:r>
                        <a:rPr lang="en-US">
                          <a:effectLst/>
                        </a:rPr>
                        <a:t>not</a:t>
                      </a:r>
                    </a:p>
                  </a:txBody>
                  <a:tcPr marL="47625" marR="47625" marT="47625" marB="47625"/>
                </a:tc>
              </a:tr>
              <a:tr h="493261">
                <a:tc>
                  <a:txBody>
                    <a:bodyPr/>
                    <a:lstStyle/>
                    <a:p>
                      <a:r>
                        <a:rPr lang="en-US" dirty="0">
                          <a:effectLst/>
                        </a:rPr>
                        <a:t>assert</a:t>
                      </a:r>
                    </a:p>
                  </a:txBody>
                  <a:tcPr marL="47625" marR="47625" marT="47625" marB="47625"/>
                </a:tc>
                <a:tc>
                  <a:txBody>
                    <a:bodyPr/>
                    <a:lstStyle/>
                    <a:p>
                      <a:r>
                        <a:rPr lang="en-US">
                          <a:effectLst/>
                        </a:rPr>
                        <a:t>finally</a:t>
                      </a:r>
                    </a:p>
                  </a:txBody>
                  <a:tcPr marL="47625" marR="47625" marT="47625" marB="47625"/>
                </a:tc>
                <a:tc>
                  <a:txBody>
                    <a:bodyPr/>
                    <a:lstStyle/>
                    <a:p>
                      <a:r>
                        <a:rPr lang="en-US">
                          <a:effectLst/>
                        </a:rPr>
                        <a:t>or</a:t>
                      </a:r>
                    </a:p>
                  </a:txBody>
                  <a:tcPr marL="47625" marR="47625" marT="47625" marB="47625"/>
                </a:tc>
              </a:tr>
              <a:tr h="493261">
                <a:tc>
                  <a:txBody>
                    <a:bodyPr/>
                    <a:lstStyle/>
                    <a:p>
                      <a:r>
                        <a:rPr lang="en-US">
                          <a:effectLst/>
                        </a:rPr>
                        <a:t>break</a:t>
                      </a:r>
                    </a:p>
                  </a:txBody>
                  <a:tcPr marL="47625" marR="47625" marT="47625" marB="47625"/>
                </a:tc>
                <a:tc>
                  <a:txBody>
                    <a:bodyPr/>
                    <a:lstStyle/>
                    <a:p>
                      <a:r>
                        <a:rPr lang="en-US">
                          <a:effectLst/>
                        </a:rPr>
                        <a:t>for</a:t>
                      </a:r>
                    </a:p>
                  </a:txBody>
                  <a:tcPr marL="47625" marR="47625" marT="47625" marB="47625"/>
                </a:tc>
                <a:tc>
                  <a:txBody>
                    <a:bodyPr/>
                    <a:lstStyle/>
                    <a:p>
                      <a:r>
                        <a:rPr lang="en-US">
                          <a:effectLst/>
                        </a:rPr>
                        <a:t>pass</a:t>
                      </a:r>
                    </a:p>
                  </a:txBody>
                  <a:tcPr marL="47625" marR="47625" marT="47625" marB="47625"/>
                </a:tc>
              </a:tr>
              <a:tr h="493261">
                <a:tc>
                  <a:txBody>
                    <a:bodyPr/>
                    <a:lstStyle/>
                    <a:p>
                      <a:r>
                        <a:rPr lang="en-US">
                          <a:effectLst/>
                        </a:rPr>
                        <a:t>class</a:t>
                      </a:r>
                    </a:p>
                  </a:txBody>
                  <a:tcPr marL="47625" marR="47625" marT="47625" marB="47625"/>
                </a:tc>
                <a:tc>
                  <a:txBody>
                    <a:bodyPr/>
                    <a:lstStyle/>
                    <a:p>
                      <a:r>
                        <a:rPr lang="en-US">
                          <a:effectLst/>
                        </a:rPr>
                        <a:t>from</a:t>
                      </a:r>
                    </a:p>
                  </a:txBody>
                  <a:tcPr marL="47625" marR="47625" marT="47625" marB="47625"/>
                </a:tc>
                <a:tc>
                  <a:txBody>
                    <a:bodyPr/>
                    <a:lstStyle/>
                    <a:p>
                      <a:r>
                        <a:rPr lang="en-US">
                          <a:effectLst/>
                        </a:rPr>
                        <a:t>print</a:t>
                      </a:r>
                    </a:p>
                  </a:txBody>
                  <a:tcPr marL="47625" marR="47625" marT="47625" marB="47625"/>
                </a:tc>
              </a:tr>
              <a:tr h="493261">
                <a:tc>
                  <a:txBody>
                    <a:bodyPr/>
                    <a:lstStyle/>
                    <a:p>
                      <a:r>
                        <a:rPr lang="en-US">
                          <a:effectLst/>
                        </a:rPr>
                        <a:t>continue</a:t>
                      </a:r>
                    </a:p>
                  </a:txBody>
                  <a:tcPr marL="47625" marR="47625" marT="47625" marB="47625"/>
                </a:tc>
                <a:tc>
                  <a:txBody>
                    <a:bodyPr/>
                    <a:lstStyle/>
                    <a:p>
                      <a:r>
                        <a:rPr lang="en-US">
                          <a:effectLst/>
                        </a:rPr>
                        <a:t>global</a:t>
                      </a:r>
                    </a:p>
                  </a:txBody>
                  <a:tcPr marL="47625" marR="47625" marT="47625" marB="47625"/>
                </a:tc>
                <a:tc>
                  <a:txBody>
                    <a:bodyPr/>
                    <a:lstStyle/>
                    <a:p>
                      <a:r>
                        <a:rPr lang="en-US">
                          <a:effectLst/>
                        </a:rPr>
                        <a:t>raise</a:t>
                      </a:r>
                    </a:p>
                  </a:txBody>
                  <a:tcPr marL="47625" marR="47625" marT="47625" marB="47625"/>
                </a:tc>
              </a:tr>
              <a:tr h="493261">
                <a:tc>
                  <a:txBody>
                    <a:bodyPr/>
                    <a:lstStyle/>
                    <a:p>
                      <a:r>
                        <a:rPr lang="en-US">
                          <a:effectLst/>
                        </a:rPr>
                        <a:t>def</a:t>
                      </a:r>
                    </a:p>
                  </a:txBody>
                  <a:tcPr marL="47625" marR="47625" marT="47625" marB="47625"/>
                </a:tc>
                <a:tc>
                  <a:txBody>
                    <a:bodyPr/>
                    <a:lstStyle/>
                    <a:p>
                      <a:r>
                        <a:rPr lang="en-US">
                          <a:effectLst/>
                        </a:rPr>
                        <a:t>if</a:t>
                      </a:r>
                    </a:p>
                  </a:txBody>
                  <a:tcPr marL="47625" marR="47625" marT="47625" marB="47625"/>
                </a:tc>
                <a:tc>
                  <a:txBody>
                    <a:bodyPr/>
                    <a:lstStyle/>
                    <a:p>
                      <a:r>
                        <a:rPr lang="en-US">
                          <a:effectLst/>
                        </a:rPr>
                        <a:t>return</a:t>
                      </a:r>
                    </a:p>
                  </a:txBody>
                  <a:tcPr marL="47625" marR="47625" marT="47625" marB="47625"/>
                </a:tc>
              </a:tr>
              <a:tr h="493261">
                <a:tc>
                  <a:txBody>
                    <a:bodyPr/>
                    <a:lstStyle/>
                    <a:p>
                      <a:r>
                        <a:rPr lang="en-US">
                          <a:effectLst/>
                        </a:rPr>
                        <a:t>del</a:t>
                      </a:r>
                    </a:p>
                  </a:txBody>
                  <a:tcPr marL="47625" marR="47625" marT="47625" marB="47625"/>
                </a:tc>
                <a:tc>
                  <a:txBody>
                    <a:bodyPr/>
                    <a:lstStyle/>
                    <a:p>
                      <a:r>
                        <a:rPr lang="en-US">
                          <a:effectLst/>
                        </a:rPr>
                        <a:t>import</a:t>
                      </a:r>
                    </a:p>
                  </a:txBody>
                  <a:tcPr marL="47625" marR="47625" marT="47625" marB="47625"/>
                </a:tc>
                <a:tc>
                  <a:txBody>
                    <a:bodyPr/>
                    <a:lstStyle/>
                    <a:p>
                      <a:r>
                        <a:rPr lang="en-US">
                          <a:effectLst/>
                        </a:rPr>
                        <a:t>try</a:t>
                      </a:r>
                    </a:p>
                  </a:txBody>
                  <a:tcPr marL="47625" marR="47625" marT="47625" marB="47625"/>
                </a:tc>
              </a:tr>
              <a:tr h="493261">
                <a:tc>
                  <a:txBody>
                    <a:bodyPr/>
                    <a:lstStyle/>
                    <a:p>
                      <a:r>
                        <a:rPr lang="en-US">
                          <a:effectLst/>
                        </a:rPr>
                        <a:t>elif</a:t>
                      </a:r>
                    </a:p>
                  </a:txBody>
                  <a:tcPr marL="47625" marR="47625" marT="47625" marB="47625"/>
                </a:tc>
                <a:tc>
                  <a:txBody>
                    <a:bodyPr/>
                    <a:lstStyle/>
                    <a:p>
                      <a:r>
                        <a:rPr lang="en-US">
                          <a:effectLst/>
                        </a:rPr>
                        <a:t>in</a:t>
                      </a:r>
                    </a:p>
                  </a:txBody>
                  <a:tcPr marL="47625" marR="47625" marT="47625" marB="47625"/>
                </a:tc>
                <a:tc>
                  <a:txBody>
                    <a:bodyPr/>
                    <a:lstStyle/>
                    <a:p>
                      <a:r>
                        <a:rPr lang="en-US">
                          <a:effectLst/>
                        </a:rPr>
                        <a:t>while</a:t>
                      </a:r>
                    </a:p>
                  </a:txBody>
                  <a:tcPr marL="47625" marR="47625" marT="47625" marB="47625"/>
                </a:tc>
              </a:tr>
              <a:tr h="493261">
                <a:tc>
                  <a:txBody>
                    <a:bodyPr/>
                    <a:lstStyle/>
                    <a:p>
                      <a:r>
                        <a:rPr lang="en-US">
                          <a:effectLst/>
                        </a:rPr>
                        <a:t>else</a:t>
                      </a:r>
                    </a:p>
                  </a:txBody>
                  <a:tcPr marL="47625" marR="47625" marT="47625" marB="47625"/>
                </a:tc>
                <a:tc>
                  <a:txBody>
                    <a:bodyPr/>
                    <a:lstStyle/>
                    <a:p>
                      <a:r>
                        <a:rPr lang="en-US">
                          <a:effectLst/>
                        </a:rPr>
                        <a:t>is</a:t>
                      </a:r>
                    </a:p>
                  </a:txBody>
                  <a:tcPr marL="47625" marR="47625" marT="47625" marB="47625"/>
                </a:tc>
                <a:tc>
                  <a:txBody>
                    <a:bodyPr/>
                    <a:lstStyle/>
                    <a:p>
                      <a:r>
                        <a:rPr lang="en-US">
                          <a:effectLst/>
                        </a:rPr>
                        <a:t>with</a:t>
                      </a:r>
                    </a:p>
                  </a:txBody>
                  <a:tcPr marL="47625" marR="47625" marT="47625" marB="47625"/>
                </a:tc>
              </a:tr>
              <a:tr h="493261">
                <a:tc>
                  <a:txBody>
                    <a:bodyPr/>
                    <a:lstStyle/>
                    <a:p>
                      <a:r>
                        <a:rPr lang="en-US">
                          <a:effectLst/>
                        </a:rPr>
                        <a:t>except</a:t>
                      </a:r>
                    </a:p>
                  </a:txBody>
                  <a:tcPr marL="47625" marR="47625" marT="47625" marB="47625"/>
                </a:tc>
                <a:tc>
                  <a:txBody>
                    <a:bodyPr/>
                    <a:lstStyle/>
                    <a:p>
                      <a:r>
                        <a:rPr lang="en-US">
                          <a:effectLst/>
                        </a:rPr>
                        <a:t>lambda</a:t>
                      </a:r>
                    </a:p>
                  </a:txBody>
                  <a:tcPr marL="47625" marR="47625" marT="47625" marB="47625"/>
                </a:tc>
                <a:tc>
                  <a:txBody>
                    <a:bodyPr/>
                    <a:lstStyle/>
                    <a:p>
                      <a:r>
                        <a:rPr lang="en-US" dirty="0">
                          <a:effectLst/>
                        </a:rPr>
                        <a:t>yield</a:t>
                      </a:r>
                    </a:p>
                  </a:txBody>
                  <a:tcPr marL="47625" marR="47625" marT="47625" marB="47625"/>
                </a:tc>
              </a:tr>
            </a:tbl>
          </a:graphicData>
        </a:graphic>
      </p:graphicFrame>
    </p:spTree>
    <p:extLst>
      <p:ext uri="{BB962C8B-B14F-4D97-AF65-F5344CB8AC3E}">
        <p14:creationId xmlns:p14="http://schemas.microsoft.com/office/powerpoint/2010/main" val="3088630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python I</a:t>
            </a:r>
          </a:p>
        </p:txBody>
      </p:sp>
      <p:sp>
        <p:nvSpPr>
          <p:cNvPr id="7" name="Title 6"/>
          <p:cNvSpPr>
            <a:spLocks noGrp="1"/>
          </p:cNvSpPr>
          <p:nvPr>
            <p:ph type="title"/>
          </p:nvPr>
        </p:nvSpPr>
        <p:spPr>
          <a:xfrm>
            <a:off x="457200" y="274638"/>
            <a:ext cx="8686800" cy="548355"/>
          </a:xfrm>
        </p:spPr>
        <p:txBody>
          <a:bodyPr/>
          <a:lstStyle/>
          <a:p>
            <a:r>
              <a:rPr lang="ru-RU" dirty="0" smtClean="0"/>
              <a:t>Отступы</a:t>
            </a:r>
            <a:endParaRPr lang="en-US" dirty="0"/>
          </a:p>
        </p:txBody>
      </p:sp>
      <p:sp>
        <p:nvSpPr>
          <p:cNvPr id="5" name="Footer Placeholder 4"/>
          <p:cNvSpPr>
            <a:spLocks noGrp="1"/>
          </p:cNvSpPr>
          <p:nvPr>
            <p:ph type="ftr" sz="quarter" idx="16"/>
          </p:nvPr>
        </p:nvSpPr>
        <p:spPr/>
        <p:txBody>
          <a:bodyPr/>
          <a:lstStyle/>
          <a:p>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17</a:t>
            </a:fld>
            <a:endParaRPr lang="en-US" dirty="0"/>
          </a:p>
        </p:txBody>
      </p:sp>
      <p:sp>
        <p:nvSpPr>
          <p:cNvPr id="3" name="Rectangle 1"/>
          <p:cNvSpPr>
            <a:spLocks noGrp="1" noChangeArrowheads="1"/>
          </p:cNvSpPr>
          <p:nvPr>
            <p:ph sz="quarter" idx="14"/>
          </p:nvPr>
        </p:nvSpPr>
        <p:spPr bwMode="auto">
          <a:xfrm>
            <a:off x="457200" y="1044114"/>
            <a:ext cx="8339070" cy="204669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88"/>
                </a:solidFill>
                <a:effectLst/>
                <a:latin typeface="Arial Unicode MS" panose="020B0604020202020204" pitchFamily="34" charset="-128"/>
              </a:rPr>
              <a:t>if</a:t>
            </a:r>
            <a:r>
              <a:rPr kumimoji="0" lang="en-US" b="0" i="0" u="none" strike="noStrike" cap="none" normalizeH="0" baseline="0" dirty="0" smtClean="0">
                <a:ln>
                  <a:noFill/>
                </a:ln>
                <a:solidFill>
                  <a:srgbClr val="000000"/>
                </a:solidFill>
                <a:effectLst/>
                <a:latin typeface="Arial Unicode MS" panose="020B0604020202020204" pitchFamily="34" charset="-128"/>
              </a:rPr>
              <a:t> </a:t>
            </a:r>
            <a:r>
              <a:rPr kumimoji="0" lang="en-US" b="0" i="0" u="none" strike="noStrike" cap="none" normalizeH="0" baseline="0" dirty="0" smtClean="0">
                <a:ln>
                  <a:noFill/>
                </a:ln>
                <a:solidFill>
                  <a:srgbClr val="000088"/>
                </a:solidFill>
                <a:effectLst/>
                <a:latin typeface="Arial Unicode MS" panose="020B0604020202020204" pitchFamily="34" charset="-128"/>
              </a:rPr>
              <a:t>True</a:t>
            </a:r>
            <a:r>
              <a:rPr kumimoji="0" lang="en-US" b="0" i="0" u="none" strike="noStrike" cap="none" normalizeH="0" baseline="0" dirty="0" smtClean="0">
                <a:ln>
                  <a:noFill/>
                </a:ln>
                <a:solidFill>
                  <a:srgbClr val="666600"/>
                </a:solidFill>
                <a:effectLst/>
                <a:latin typeface="Arial Unicode MS" panose="020B0604020202020204" pitchFamily="34" charset="-128"/>
              </a:rPr>
              <a:t>:</a:t>
            </a:r>
            <a:endParaRPr kumimoji="0" lang="ru-RU" b="0" i="0" u="none" strike="noStrike" cap="none" normalizeH="0" baseline="0" dirty="0" smtClean="0">
              <a:ln>
                <a:noFill/>
              </a:ln>
              <a:solidFill>
                <a:srgbClr val="6666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lang="ru-RU" dirty="0">
                <a:solidFill>
                  <a:srgbClr val="000088"/>
                </a:solidFill>
                <a:latin typeface="Arial Unicode MS" panose="020B0604020202020204" pitchFamily="34" charset="-128"/>
              </a:rPr>
              <a:t>	</a:t>
            </a:r>
            <a:r>
              <a:rPr kumimoji="0" lang="en-US" b="0" i="0" u="none" strike="noStrike" cap="none" normalizeH="0" baseline="0" dirty="0" smtClean="0">
                <a:ln>
                  <a:noFill/>
                </a:ln>
                <a:solidFill>
                  <a:srgbClr val="000088"/>
                </a:solidFill>
                <a:effectLst/>
                <a:latin typeface="Arial Unicode MS" panose="020B0604020202020204" pitchFamily="34" charset="-128"/>
              </a:rPr>
              <a:t>print</a:t>
            </a:r>
            <a:r>
              <a:rPr kumimoji="0" lang="en-US" b="0" i="0" u="none" strike="noStrike" cap="none" normalizeH="0" baseline="0" dirty="0" smtClean="0">
                <a:ln>
                  <a:noFill/>
                </a:ln>
                <a:solidFill>
                  <a:srgbClr val="000000"/>
                </a:solidFill>
                <a:effectLst/>
                <a:latin typeface="Arial Unicode MS" panose="020B0604020202020204" pitchFamily="34" charset="-128"/>
              </a:rPr>
              <a:t> </a:t>
            </a:r>
            <a:r>
              <a:rPr kumimoji="0" lang="en-US" b="0" i="0" u="none" strike="noStrike" cap="none" normalizeH="0" baseline="0" dirty="0" smtClean="0">
                <a:ln>
                  <a:noFill/>
                </a:ln>
                <a:solidFill>
                  <a:srgbClr val="008800"/>
                </a:solidFill>
                <a:effectLst/>
                <a:latin typeface="Arial Unicode MS" panose="020B0604020202020204" pitchFamily="34" charset="-128"/>
              </a:rPr>
              <a:t>"True"</a:t>
            </a:r>
            <a:endParaRPr kumimoji="0" lang="ru-RU" b="0" i="0" u="none" strike="noStrike" cap="none" normalizeH="0" baseline="0" dirty="0" smtClean="0">
              <a:ln>
                <a:noFill/>
              </a:ln>
              <a:solidFill>
                <a:srgbClr val="0088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88"/>
                </a:solidFill>
                <a:effectLst/>
                <a:latin typeface="Arial Unicode MS" panose="020B0604020202020204" pitchFamily="34" charset="-128"/>
              </a:rPr>
              <a:t>else</a:t>
            </a:r>
            <a:r>
              <a:rPr kumimoji="0" lang="en-US" b="0" i="0" u="none" strike="noStrike" cap="none" normalizeH="0" baseline="0" dirty="0" smtClean="0">
                <a:ln>
                  <a:noFill/>
                </a:ln>
                <a:solidFill>
                  <a:srgbClr val="666600"/>
                </a:solidFill>
                <a:effectLst/>
                <a:latin typeface="Arial Unicode MS" panose="020B0604020202020204" pitchFamily="34" charset="-128"/>
              </a:rPr>
              <a:t>:</a:t>
            </a:r>
            <a:endParaRPr lang="ru-RU" dirty="0">
              <a:solidFill>
                <a:srgbClr val="000000"/>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lang="ru-RU" dirty="0">
                <a:solidFill>
                  <a:srgbClr val="000000"/>
                </a:solidFill>
                <a:latin typeface="Arial Unicode MS" panose="020B0604020202020204" pitchFamily="34" charset="-128"/>
              </a:rPr>
              <a:t> </a:t>
            </a:r>
            <a:r>
              <a:rPr lang="ru-RU" dirty="0" smtClean="0">
                <a:solidFill>
                  <a:srgbClr val="000000"/>
                </a:solidFill>
                <a:latin typeface="Arial Unicode MS" panose="020B0604020202020204" pitchFamily="34" charset="-128"/>
              </a:rPr>
              <a:t>   </a:t>
            </a:r>
            <a:r>
              <a:rPr kumimoji="0" lang="en-US" b="0" i="0" u="none" strike="noStrike" cap="none" normalizeH="0" baseline="0" dirty="0" smtClean="0">
                <a:ln>
                  <a:noFill/>
                </a:ln>
                <a:solidFill>
                  <a:srgbClr val="000088"/>
                </a:solidFill>
                <a:effectLst/>
                <a:latin typeface="Arial Unicode MS" panose="020B0604020202020204" pitchFamily="34" charset="-128"/>
              </a:rPr>
              <a:t>print</a:t>
            </a:r>
            <a:r>
              <a:rPr kumimoji="0" lang="en-US" b="0" i="0" u="none" strike="noStrike" cap="none" normalizeH="0" baseline="0" dirty="0" smtClean="0">
                <a:ln>
                  <a:noFill/>
                </a:ln>
                <a:solidFill>
                  <a:srgbClr val="000000"/>
                </a:solidFill>
                <a:effectLst/>
                <a:latin typeface="Arial Unicode MS" panose="020B0604020202020204" pitchFamily="34" charset="-128"/>
              </a:rPr>
              <a:t> </a:t>
            </a:r>
            <a:r>
              <a:rPr kumimoji="0" lang="en-US" b="0" i="0" u="none" strike="noStrike" cap="none" normalizeH="0" baseline="0" dirty="0" smtClean="0">
                <a:ln>
                  <a:noFill/>
                </a:ln>
                <a:solidFill>
                  <a:srgbClr val="008800"/>
                </a:solidFill>
                <a:effectLst/>
                <a:latin typeface="Arial Unicode MS" panose="020B0604020202020204" pitchFamily="34" charset="-128"/>
              </a:rPr>
              <a:t>"False"</a:t>
            </a:r>
            <a:r>
              <a:rPr kumimoji="0" lang="en-US" b="0" i="0" u="none" strike="noStrike" cap="none" normalizeH="0" baseline="0" dirty="0" smtClean="0">
                <a:ln>
                  <a:noFill/>
                </a:ln>
                <a:solidFill>
                  <a:schemeClr val="tx1"/>
                </a:solidFill>
                <a:effectLst/>
              </a:rPr>
              <a:t> </a:t>
            </a:r>
            <a:endParaRPr kumimoji="0" lang="en-US" b="0" i="0" u="none" strike="noStrike" cap="none" normalizeH="0" baseline="0" dirty="0" smtClean="0">
              <a:ln>
                <a:noFill/>
              </a:ln>
              <a:solidFill>
                <a:schemeClr val="tx1"/>
              </a:solidFill>
              <a:effectLst/>
              <a:latin typeface="Arial" panose="020B0604020202020204" pitchFamily="34" charset="0"/>
            </a:endParaRPr>
          </a:p>
        </p:txBody>
      </p:sp>
      <p:sp>
        <p:nvSpPr>
          <p:cNvPr id="9" name="Rectangle 1"/>
          <p:cNvSpPr txBox="1">
            <a:spLocks noChangeArrowheads="1"/>
          </p:cNvSpPr>
          <p:nvPr/>
        </p:nvSpPr>
        <p:spPr bwMode="auto">
          <a:xfrm>
            <a:off x="457200" y="3358643"/>
            <a:ext cx="8339070" cy="25391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6176" numCol="1" rtlCol="0" anchor="ctr" anchorCtr="0" compatLnSpc="1">
            <a:prstTxWarp prst="textNoShape">
              <a:avLst/>
            </a:prstTxWarp>
            <a:spAutoFit/>
          </a:bodyPr>
          <a:lstStyle>
            <a:lvl1pPr marL="342900" indent="-342900" algn="l" defTabSz="914400" rtl="0" eaLnBrk="1" latinLnBrk="0" hangingPunct="1">
              <a:lnSpc>
                <a:spcPct val="100000"/>
              </a:lnSpc>
              <a:spcBef>
                <a:spcPts val="600"/>
              </a:spcBef>
              <a:spcAft>
                <a:spcPts val="600"/>
              </a:spcAft>
              <a:buFont typeface="Arial"/>
              <a:buChar char="•"/>
              <a:defRPr sz="3200" kern="1200">
                <a:solidFill>
                  <a:schemeClr val="tx1">
                    <a:lumMod val="75000"/>
                    <a:lumOff val="25000"/>
                  </a:schemeClr>
                </a:solidFill>
                <a:latin typeface="+mn-lt"/>
                <a:ea typeface="+mn-ea"/>
                <a:cs typeface="+mn-cs"/>
              </a:defRPr>
            </a:lvl1pPr>
            <a:lvl2pPr marL="742950" indent="-285750" algn="l" defTabSz="914400" rtl="0" eaLnBrk="1" latinLnBrk="0" hangingPunct="1">
              <a:lnSpc>
                <a:spcPct val="100000"/>
              </a:lnSpc>
              <a:spcBef>
                <a:spcPts val="600"/>
              </a:spcBef>
              <a:spcAft>
                <a:spcPts val="600"/>
              </a:spcAft>
              <a:buFont typeface="Arial" pitchFamily="34" charset="0"/>
              <a:buChar char="–"/>
              <a:defRPr sz="2800" kern="1200" baseline="0">
                <a:solidFill>
                  <a:schemeClr val="tx1">
                    <a:lumMod val="75000"/>
                    <a:lumOff val="25000"/>
                  </a:schemeClr>
                </a:solidFill>
                <a:latin typeface="+mn-lt"/>
                <a:ea typeface="+mn-ea"/>
                <a:cs typeface="+mn-cs"/>
              </a:defRPr>
            </a:lvl2pPr>
            <a:lvl3pPr marL="1143000" indent="-228600" algn="l" defTabSz="914400" rtl="0" eaLnBrk="1" latinLnBrk="0" hangingPunct="1">
              <a:lnSpc>
                <a:spcPct val="100000"/>
              </a:lnSpc>
              <a:spcBef>
                <a:spcPts val="600"/>
              </a:spcBef>
              <a:spcAft>
                <a:spcPts val="600"/>
              </a:spcAft>
              <a:buFont typeface="Arial" pitchFamily="34" charset="0"/>
              <a:buChar char="•"/>
              <a:defRPr sz="2400" kern="1200" baseline="0">
                <a:solidFill>
                  <a:schemeClr val="tx1">
                    <a:lumMod val="75000"/>
                    <a:lumOff val="25000"/>
                  </a:schemeClr>
                </a:solidFill>
                <a:latin typeface="+mn-lt"/>
                <a:ea typeface="+mn-ea"/>
                <a:cs typeface="+mn-cs"/>
              </a:defRPr>
            </a:lvl3pPr>
            <a:lvl4pPr marL="1600200" indent="-228600" algn="l" defTabSz="914400" rtl="0" eaLnBrk="1" latinLnBrk="0" hangingPunct="1">
              <a:lnSpc>
                <a:spcPct val="100000"/>
              </a:lnSpc>
              <a:spcBef>
                <a:spcPts val="600"/>
              </a:spcBef>
              <a:spcAft>
                <a:spcPts val="600"/>
              </a:spcAft>
              <a:buFont typeface="Arial" pitchFamily="34" charset="0"/>
              <a:buChar char="–"/>
              <a:defRPr sz="2000" kern="1200" baseline="0">
                <a:solidFill>
                  <a:schemeClr val="tx1">
                    <a:lumMod val="75000"/>
                    <a:lumOff val="25000"/>
                  </a:schemeClr>
                </a:solidFill>
                <a:latin typeface="+mn-lt"/>
                <a:ea typeface="+mn-ea"/>
                <a:cs typeface="+mn-cs"/>
              </a:defRPr>
            </a:lvl4pPr>
            <a:lvl5pPr marL="2057400" indent="-228600" algn="l" defTabSz="914400" rtl="0" eaLnBrk="1" latinLnBrk="0" hangingPunct="1">
              <a:lnSpc>
                <a:spcPct val="100000"/>
              </a:lnSpc>
              <a:spcBef>
                <a:spcPts val="600"/>
              </a:spcBef>
              <a:spcAft>
                <a:spcPts val="600"/>
              </a:spcAft>
              <a:buFont typeface="Arial" pitchFamily="34" charset="0"/>
              <a:buChar char="»"/>
              <a:defRPr sz="2000" kern="1200" baseline="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0" fontAlgn="base" hangingPunct="0">
              <a:spcBef>
                <a:spcPct val="0"/>
              </a:spcBef>
              <a:spcAft>
                <a:spcPct val="0"/>
              </a:spcAft>
              <a:buFontTx/>
              <a:buNone/>
            </a:pPr>
            <a:r>
              <a:rPr lang="en-US" dirty="0" smtClean="0">
                <a:solidFill>
                  <a:srgbClr val="000088"/>
                </a:solidFill>
                <a:latin typeface="Arial Unicode MS" panose="020B0604020202020204" pitchFamily="34" charset="-128"/>
              </a:rPr>
              <a:t>if</a:t>
            </a:r>
            <a:r>
              <a:rPr lang="en-US" dirty="0" smtClean="0">
                <a:solidFill>
                  <a:srgbClr val="000000"/>
                </a:solidFill>
                <a:latin typeface="Arial Unicode MS" panose="020B0604020202020204" pitchFamily="34" charset="-128"/>
              </a:rPr>
              <a:t> </a:t>
            </a:r>
            <a:r>
              <a:rPr lang="en-US" dirty="0" smtClean="0">
                <a:solidFill>
                  <a:srgbClr val="000088"/>
                </a:solidFill>
                <a:latin typeface="Arial Unicode MS" panose="020B0604020202020204" pitchFamily="34" charset="-128"/>
              </a:rPr>
              <a:t>True</a:t>
            </a:r>
            <a:r>
              <a:rPr lang="en-US" dirty="0" smtClean="0">
                <a:solidFill>
                  <a:srgbClr val="666600"/>
                </a:solidFill>
                <a:latin typeface="Arial Unicode MS" panose="020B0604020202020204" pitchFamily="34" charset="-128"/>
              </a:rPr>
              <a:t>:</a:t>
            </a:r>
            <a:endParaRPr lang="ru-RU" dirty="0" smtClean="0">
              <a:solidFill>
                <a:srgbClr val="666600"/>
              </a:solidFill>
              <a:latin typeface="Arial Unicode MS" panose="020B0604020202020204" pitchFamily="34" charset="-128"/>
            </a:endParaRPr>
          </a:p>
          <a:p>
            <a:pPr marL="0" indent="0" eaLnBrk="0" fontAlgn="base" hangingPunct="0">
              <a:spcBef>
                <a:spcPct val="0"/>
              </a:spcBef>
              <a:spcAft>
                <a:spcPct val="0"/>
              </a:spcAft>
              <a:buFontTx/>
              <a:buNone/>
            </a:pPr>
            <a:r>
              <a:rPr lang="ru-RU" dirty="0" smtClean="0">
                <a:solidFill>
                  <a:srgbClr val="000088"/>
                </a:solidFill>
                <a:latin typeface="Arial Unicode MS" panose="020B0604020202020204" pitchFamily="34" charset="-128"/>
              </a:rPr>
              <a:t>	</a:t>
            </a:r>
            <a:r>
              <a:rPr lang="en-US" dirty="0" smtClean="0">
                <a:solidFill>
                  <a:srgbClr val="000088"/>
                </a:solidFill>
                <a:latin typeface="Arial Unicode MS" panose="020B0604020202020204" pitchFamily="34" charset="-128"/>
              </a:rPr>
              <a:t>print</a:t>
            </a:r>
            <a:r>
              <a:rPr lang="en-US" dirty="0" smtClean="0">
                <a:solidFill>
                  <a:srgbClr val="000000"/>
                </a:solidFill>
                <a:latin typeface="Arial Unicode MS" panose="020B0604020202020204" pitchFamily="34" charset="-128"/>
              </a:rPr>
              <a:t> </a:t>
            </a:r>
            <a:r>
              <a:rPr lang="en-US" dirty="0" smtClean="0">
                <a:solidFill>
                  <a:srgbClr val="008800"/>
                </a:solidFill>
                <a:latin typeface="Arial Unicode MS" panose="020B0604020202020204" pitchFamily="34" charset="-128"/>
              </a:rPr>
              <a:t>"True“</a:t>
            </a:r>
          </a:p>
          <a:p>
            <a:pPr marL="0" indent="0" eaLnBrk="0" fontAlgn="base" hangingPunct="0">
              <a:spcBef>
                <a:spcPct val="0"/>
              </a:spcBef>
              <a:spcAft>
                <a:spcPct val="0"/>
              </a:spcAft>
              <a:buFontTx/>
              <a:buNone/>
            </a:pPr>
            <a:r>
              <a:rPr lang="en-US" dirty="0">
                <a:solidFill>
                  <a:srgbClr val="008800"/>
                </a:solidFill>
                <a:latin typeface="Arial Unicode MS" panose="020B0604020202020204" pitchFamily="34" charset="-128"/>
              </a:rPr>
              <a:t> </a:t>
            </a:r>
            <a:r>
              <a:rPr lang="en-US" dirty="0" smtClean="0">
                <a:solidFill>
                  <a:srgbClr val="008800"/>
                </a:solidFill>
                <a:latin typeface="Arial Unicode MS" panose="020B0604020202020204" pitchFamily="34" charset="-128"/>
              </a:rPr>
              <a:t>   </a:t>
            </a:r>
            <a:r>
              <a:rPr lang="en-US" dirty="0" smtClean="0">
                <a:solidFill>
                  <a:srgbClr val="000088"/>
                </a:solidFill>
                <a:latin typeface="Arial Unicode MS" panose="020B0604020202020204" pitchFamily="34" charset="-128"/>
              </a:rPr>
              <a:t>print</a:t>
            </a:r>
            <a:r>
              <a:rPr lang="en-US" dirty="0" smtClean="0">
                <a:solidFill>
                  <a:srgbClr val="000000"/>
                </a:solidFill>
                <a:latin typeface="Arial Unicode MS" panose="020B0604020202020204" pitchFamily="34" charset="-128"/>
              </a:rPr>
              <a:t> </a:t>
            </a:r>
            <a:r>
              <a:rPr lang="en-US" dirty="0" smtClean="0">
                <a:solidFill>
                  <a:srgbClr val="008800"/>
                </a:solidFill>
                <a:latin typeface="Arial Unicode MS" panose="020B0604020202020204" pitchFamily="34" charset="-128"/>
              </a:rPr>
              <a:t>“Error"</a:t>
            </a:r>
            <a:endParaRPr lang="ru-RU" dirty="0" smtClean="0">
              <a:solidFill>
                <a:srgbClr val="008800"/>
              </a:solidFill>
              <a:latin typeface="Arial Unicode MS" panose="020B0604020202020204" pitchFamily="34" charset="-128"/>
            </a:endParaRPr>
          </a:p>
          <a:p>
            <a:pPr marL="0" indent="0" eaLnBrk="0" fontAlgn="base" hangingPunct="0">
              <a:spcBef>
                <a:spcPct val="0"/>
              </a:spcBef>
              <a:spcAft>
                <a:spcPct val="0"/>
              </a:spcAft>
              <a:buFontTx/>
              <a:buNone/>
            </a:pPr>
            <a:r>
              <a:rPr lang="en-US" dirty="0" smtClean="0">
                <a:solidFill>
                  <a:srgbClr val="000088"/>
                </a:solidFill>
                <a:latin typeface="Arial Unicode MS" panose="020B0604020202020204" pitchFamily="34" charset="-128"/>
              </a:rPr>
              <a:t>else</a:t>
            </a:r>
            <a:r>
              <a:rPr lang="en-US" dirty="0" smtClean="0">
                <a:solidFill>
                  <a:srgbClr val="666600"/>
                </a:solidFill>
                <a:latin typeface="Arial Unicode MS" panose="020B0604020202020204" pitchFamily="34" charset="-128"/>
              </a:rPr>
              <a:t>:</a:t>
            </a:r>
            <a:endParaRPr lang="ru-RU" dirty="0" smtClean="0">
              <a:solidFill>
                <a:srgbClr val="000000"/>
              </a:solidFill>
              <a:latin typeface="Arial Unicode MS" panose="020B0604020202020204" pitchFamily="34" charset="-128"/>
            </a:endParaRPr>
          </a:p>
          <a:p>
            <a:pPr marL="0" indent="0" eaLnBrk="0" fontAlgn="base" hangingPunct="0">
              <a:spcBef>
                <a:spcPct val="0"/>
              </a:spcBef>
              <a:spcAft>
                <a:spcPct val="0"/>
              </a:spcAft>
              <a:buFontTx/>
              <a:buNone/>
            </a:pPr>
            <a:r>
              <a:rPr lang="ru-RU" dirty="0" smtClean="0">
                <a:solidFill>
                  <a:srgbClr val="000000"/>
                </a:solidFill>
                <a:latin typeface="Arial Unicode MS" panose="020B0604020202020204" pitchFamily="34" charset="-128"/>
              </a:rPr>
              <a:t>    	</a:t>
            </a:r>
            <a:r>
              <a:rPr lang="en-US" dirty="0" smtClean="0">
                <a:solidFill>
                  <a:srgbClr val="000088"/>
                </a:solidFill>
                <a:latin typeface="Arial Unicode MS" panose="020B0604020202020204" pitchFamily="34" charset="-128"/>
              </a:rPr>
              <a:t>print</a:t>
            </a:r>
            <a:r>
              <a:rPr lang="en-US" dirty="0" smtClean="0">
                <a:solidFill>
                  <a:srgbClr val="000000"/>
                </a:solidFill>
                <a:latin typeface="Arial Unicode MS" panose="020B0604020202020204" pitchFamily="34" charset="-128"/>
              </a:rPr>
              <a:t> </a:t>
            </a:r>
            <a:r>
              <a:rPr lang="en-US" dirty="0" smtClean="0">
                <a:solidFill>
                  <a:srgbClr val="008800"/>
                </a:solidFill>
                <a:latin typeface="Arial Unicode MS" panose="020B0604020202020204" pitchFamily="34" charset="-128"/>
              </a:rPr>
              <a:t>"False"</a:t>
            </a:r>
            <a:r>
              <a:rPr lang="en-US" dirty="0" smtClean="0">
                <a:solidFill>
                  <a:schemeClr val="tx1"/>
                </a:solidFill>
              </a:rPr>
              <a:t> </a:t>
            </a:r>
            <a:endParaRPr lang="en-US" dirty="0" smtClean="0">
              <a:solidFill>
                <a:schemeClr val="tx1"/>
              </a:solidFill>
              <a:latin typeface="Arial" panose="020B0604020202020204" pitchFamily="34" charset="0"/>
            </a:endParaRPr>
          </a:p>
        </p:txBody>
      </p:sp>
    </p:spTree>
    <p:extLst>
      <p:ext uri="{BB962C8B-B14F-4D97-AF65-F5344CB8AC3E}">
        <p14:creationId xmlns:p14="http://schemas.microsoft.com/office/powerpoint/2010/main" val="33974550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python I</a:t>
            </a:r>
          </a:p>
        </p:txBody>
      </p:sp>
      <p:sp>
        <p:nvSpPr>
          <p:cNvPr id="7" name="Title 6"/>
          <p:cNvSpPr>
            <a:spLocks noGrp="1"/>
          </p:cNvSpPr>
          <p:nvPr>
            <p:ph type="title"/>
          </p:nvPr>
        </p:nvSpPr>
        <p:spPr>
          <a:xfrm>
            <a:off x="457200" y="274638"/>
            <a:ext cx="8686800" cy="548355"/>
          </a:xfrm>
        </p:spPr>
        <p:txBody>
          <a:bodyPr/>
          <a:lstStyle/>
          <a:p>
            <a:r>
              <a:rPr lang="en-US" dirty="0" smtClean="0"/>
              <a:t>Multiline statements	</a:t>
            </a:r>
            <a:endParaRPr lang="en-US" dirty="0"/>
          </a:p>
        </p:txBody>
      </p:sp>
      <p:sp>
        <p:nvSpPr>
          <p:cNvPr id="5" name="Footer Placeholder 4"/>
          <p:cNvSpPr>
            <a:spLocks noGrp="1"/>
          </p:cNvSpPr>
          <p:nvPr>
            <p:ph type="ftr" sz="quarter" idx="16"/>
          </p:nvPr>
        </p:nvSpPr>
        <p:spPr/>
        <p:txBody>
          <a:bodyPr/>
          <a:lstStyle/>
          <a:p>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18</a:t>
            </a:fld>
            <a:endParaRPr lang="en-US" dirty="0"/>
          </a:p>
        </p:txBody>
      </p:sp>
      <p:sp>
        <p:nvSpPr>
          <p:cNvPr id="3" name="Rectangle 1"/>
          <p:cNvSpPr>
            <a:spLocks noGrp="1" noChangeArrowheads="1"/>
          </p:cNvSpPr>
          <p:nvPr>
            <p:ph sz="quarter" idx="14"/>
          </p:nvPr>
        </p:nvSpPr>
        <p:spPr bwMode="auto">
          <a:xfrm>
            <a:off x="457200" y="996299"/>
            <a:ext cx="8339070" cy="136958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6176" numCol="1" anchor="ctr" anchorCtr="0" compatLnSpc="1">
            <a:prstTxWarp prst="textNoShape">
              <a:avLst/>
            </a:prstTxWarp>
            <a:spAutoFit/>
          </a:bodyPr>
          <a:lstStyle/>
          <a:p>
            <a:pPr marL="0" lvl="0" indent="0" eaLnBrk="0" fontAlgn="base" hangingPunct="0">
              <a:spcBef>
                <a:spcPct val="0"/>
              </a:spcBef>
              <a:spcAft>
                <a:spcPct val="0"/>
              </a:spcAft>
              <a:buNone/>
            </a:pPr>
            <a:r>
              <a:rPr lang="en-US" sz="2800" dirty="0">
                <a:solidFill>
                  <a:schemeClr val="tx1"/>
                </a:solidFill>
              </a:rPr>
              <a:t>total = </a:t>
            </a:r>
            <a:r>
              <a:rPr lang="en-US" sz="2800" dirty="0" err="1">
                <a:solidFill>
                  <a:schemeClr val="tx1"/>
                </a:solidFill>
              </a:rPr>
              <a:t>item_one</a:t>
            </a:r>
            <a:r>
              <a:rPr lang="en-US" sz="2800" dirty="0">
                <a:solidFill>
                  <a:schemeClr val="tx1"/>
                </a:solidFill>
              </a:rPr>
              <a:t> + \</a:t>
            </a:r>
          </a:p>
          <a:p>
            <a:pPr marL="0" lvl="0" indent="0" eaLnBrk="0" fontAlgn="base" hangingPunct="0">
              <a:spcBef>
                <a:spcPct val="0"/>
              </a:spcBef>
              <a:spcAft>
                <a:spcPct val="0"/>
              </a:spcAft>
              <a:buNone/>
            </a:pPr>
            <a:r>
              <a:rPr lang="en-US" sz="2800" dirty="0">
                <a:solidFill>
                  <a:schemeClr val="tx1"/>
                </a:solidFill>
              </a:rPr>
              <a:t>        </a:t>
            </a:r>
            <a:r>
              <a:rPr lang="en-US" sz="2800" dirty="0" err="1">
                <a:solidFill>
                  <a:schemeClr val="tx1"/>
                </a:solidFill>
              </a:rPr>
              <a:t>item_two</a:t>
            </a:r>
            <a:r>
              <a:rPr lang="en-US" sz="2800" dirty="0">
                <a:solidFill>
                  <a:schemeClr val="tx1"/>
                </a:solidFill>
              </a:rPr>
              <a:t> + \</a:t>
            </a:r>
          </a:p>
          <a:p>
            <a:pPr marL="0" lvl="0" indent="0" eaLnBrk="0" fontAlgn="base" hangingPunct="0">
              <a:spcBef>
                <a:spcPct val="0"/>
              </a:spcBef>
              <a:spcAft>
                <a:spcPct val="0"/>
              </a:spcAft>
              <a:buNone/>
            </a:pPr>
            <a:r>
              <a:rPr lang="en-US" sz="2800" dirty="0">
                <a:solidFill>
                  <a:schemeClr val="tx1"/>
                </a:solidFill>
              </a:rPr>
              <a:t>        </a:t>
            </a:r>
            <a:r>
              <a:rPr lang="en-US" sz="2800" dirty="0" err="1">
                <a:solidFill>
                  <a:schemeClr val="tx1"/>
                </a:solidFill>
              </a:rPr>
              <a:t>item_three</a:t>
            </a:r>
            <a:endParaRPr kumimoji="0" lang="en-US" sz="2800" b="0" i="0" u="none" strike="noStrike" cap="none" normalizeH="0" baseline="0" dirty="0" smtClean="0">
              <a:ln>
                <a:noFill/>
              </a:ln>
              <a:solidFill>
                <a:schemeClr val="tx1"/>
              </a:solidFill>
              <a:effectLst/>
            </a:endParaRPr>
          </a:p>
        </p:txBody>
      </p:sp>
      <p:sp>
        <p:nvSpPr>
          <p:cNvPr id="9" name="Rectangle 1"/>
          <p:cNvSpPr txBox="1">
            <a:spLocks noChangeArrowheads="1"/>
          </p:cNvSpPr>
          <p:nvPr/>
        </p:nvSpPr>
        <p:spPr bwMode="auto">
          <a:xfrm>
            <a:off x="457200" y="2746793"/>
            <a:ext cx="8339070" cy="309313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6176" numCol="1" rtlCol="0" anchor="ctr" anchorCtr="0" compatLnSpc="1">
            <a:prstTxWarp prst="textNoShape">
              <a:avLst/>
            </a:prstTxWarp>
            <a:spAutoFit/>
          </a:bodyPr>
          <a:lstStyle>
            <a:lvl1pPr marL="342900" indent="-342900" algn="l" defTabSz="914400" rtl="0" eaLnBrk="1" latinLnBrk="0" hangingPunct="1">
              <a:lnSpc>
                <a:spcPct val="100000"/>
              </a:lnSpc>
              <a:spcBef>
                <a:spcPts val="600"/>
              </a:spcBef>
              <a:spcAft>
                <a:spcPts val="600"/>
              </a:spcAft>
              <a:buFont typeface="Arial"/>
              <a:buChar char="•"/>
              <a:defRPr sz="3200" kern="1200">
                <a:solidFill>
                  <a:schemeClr val="tx1">
                    <a:lumMod val="75000"/>
                    <a:lumOff val="25000"/>
                  </a:schemeClr>
                </a:solidFill>
                <a:latin typeface="+mn-lt"/>
                <a:ea typeface="+mn-ea"/>
                <a:cs typeface="+mn-cs"/>
              </a:defRPr>
            </a:lvl1pPr>
            <a:lvl2pPr marL="742950" indent="-285750" algn="l" defTabSz="914400" rtl="0" eaLnBrk="1" latinLnBrk="0" hangingPunct="1">
              <a:lnSpc>
                <a:spcPct val="100000"/>
              </a:lnSpc>
              <a:spcBef>
                <a:spcPts val="600"/>
              </a:spcBef>
              <a:spcAft>
                <a:spcPts val="600"/>
              </a:spcAft>
              <a:buFont typeface="Arial" pitchFamily="34" charset="0"/>
              <a:buChar char="–"/>
              <a:defRPr sz="2800" kern="1200" baseline="0">
                <a:solidFill>
                  <a:schemeClr val="tx1">
                    <a:lumMod val="75000"/>
                    <a:lumOff val="25000"/>
                  </a:schemeClr>
                </a:solidFill>
                <a:latin typeface="+mn-lt"/>
                <a:ea typeface="+mn-ea"/>
                <a:cs typeface="+mn-cs"/>
              </a:defRPr>
            </a:lvl2pPr>
            <a:lvl3pPr marL="1143000" indent="-228600" algn="l" defTabSz="914400" rtl="0" eaLnBrk="1" latinLnBrk="0" hangingPunct="1">
              <a:lnSpc>
                <a:spcPct val="100000"/>
              </a:lnSpc>
              <a:spcBef>
                <a:spcPts val="600"/>
              </a:spcBef>
              <a:spcAft>
                <a:spcPts val="600"/>
              </a:spcAft>
              <a:buFont typeface="Arial" pitchFamily="34" charset="0"/>
              <a:buChar char="•"/>
              <a:defRPr sz="2400" kern="1200" baseline="0">
                <a:solidFill>
                  <a:schemeClr val="tx1">
                    <a:lumMod val="75000"/>
                    <a:lumOff val="25000"/>
                  </a:schemeClr>
                </a:solidFill>
                <a:latin typeface="+mn-lt"/>
                <a:ea typeface="+mn-ea"/>
                <a:cs typeface="+mn-cs"/>
              </a:defRPr>
            </a:lvl3pPr>
            <a:lvl4pPr marL="1600200" indent="-228600" algn="l" defTabSz="914400" rtl="0" eaLnBrk="1" latinLnBrk="0" hangingPunct="1">
              <a:lnSpc>
                <a:spcPct val="100000"/>
              </a:lnSpc>
              <a:spcBef>
                <a:spcPts val="600"/>
              </a:spcBef>
              <a:spcAft>
                <a:spcPts val="600"/>
              </a:spcAft>
              <a:buFont typeface="Arial" pitchFamily="34" charset="0"/>
              <a:buChar char="–"/>
              <a:defRPr sz="2000" kern="1200" baseline="0">
                <a:solidFill>
                  <a:schemeClr val="tx1">
                    <a:lumMod val="75000"/>
                    <a:lumOff val="25000"/>
                  </a:schemeClr>
                </a:solidFill>
                <a:latin typeface="+mn-lt"/>
                <a:ea typeface="+mn-ea"/>
                <a:cs typeface="+mn-cs"/>
              </a:defRPr>
            </a:lvl4pPr>
            <a:lvl5pPr marL="2057400" indent="-228600" algn="l" defTabSz="914400" rtl="0" eaLnBrk="1" latinLnBrk="0" hangingPunct="1">
              <a:lnSpc>
                <a:spcPct val="100000"/>
              </a:lnSpc>
              <a:spcBef>
                <a:spcPts val="600"/>
              </a:spcBef>
              <a:spcAft>
                <a:spcPts val="600"/>
              </a:spcAft>
              <a:buFont typeface="Arial" pitchFamily="34" charset="0"/>
              <a:buChar char="»"/>
              <a:defRPr sz="2000" kern="1200" baseline="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0" fontAlgn="base" hangingPunct="0">
              <a:spcBef>
                <a:spcPct val="0"/>
              </a:spcBef>
              <a:spcAft>
                <a:spcPct val="0"/>
              </a:spcAft>
              <a:buFontTx/>
              <a:buNone/>
            </a:pPr>
            <a:r>
              <a:rPr lang="en-US" sz="2800" dirty="0">
                <a:solidFill>
                  <a:schemeClr val="tx1"/>
                </a:solidFill>
              </a:rPr>
              <a:t>days = </a:t>
            </a:r>
            <a:r>
              <a:rPr lang="en-US" sz="2800" dirty="0" smtClean="0">
                <a:solidFill>
                  <a:schemeClr val="tx1"/>
                </a:solidFill>
              </a:rPr>
              <a:t>[</a:t>
            </a:r>
          </a:p>
          <a:p>
            <a:pPr marL="0" indent="0" eaLnBrk="0" fontAlgn="base" hangingPunct="0">
              <a:spcBef>
                <a:spcPct val="0"/>
              </a:spcBef>
              <a:spcAft>
                <a:spcPct val="0"/>
              </a:spcAft>
              <a:buFontTx/>
              <a:buNone/>
            </a:pPr>
            <a:r>
              <a:rPr lang="en-US" sz="2800" dirty="0">
                <a:solidFill>
                  <a:schemeClr val="tx1"/>
                </a:solidFill>
              </a:rPr>
              <a:t>	</a:t>
            </a:r>
            <a:r>
              <a:rPr lang="en-US" sz="2800" dirty="0" smtClean="0">
                <a:solidFill>
                  <a:schemeClr val="tx1"/>
                </a:solidFill>
              </a:rPr>
              <a:t>'Monday',</a:t>
            </a:r>
          </a:p>
          <a:p>
            <a:pPr marL="0" indent="0" eaLnBrk="0" fontAlgn="base" hangingPunct="0">
              <a:spcBef>
                <a:spcPct val="0"/>
              </a:spcBef>
              <a:spcAft>
                <a:spcPct val="0"/>
              </a:spcAft>
              <a:buFontTx/>
              <a:buNone/>
            </a:pPr>
            <a:r>
              <a:rPr lang="en-US" sz="2800" dirty="0">
                <a:solidFill>
                  <a:schemeClr val="tx1"/>
                </a:solidFill>
              </a:rPr>
              <a:t>	</a:t>
            </a:r>
            <a:r>
              <a:rPr lang="en-US" sz="2800" dirty="0" smtClean="0">
                <a:solidFill>
                  <a:schemeClr val="tx1"/>
                </a:solidFill>
              </a:rPr>
              <a:t>'Tuesday',</a:t>
            </a:r>
          </a:p>
          <a:p>
            <a:pPr marL="0" indent="0" eaLnBrk="0" fontAlgn="base" hangingPunct="0">
              <a:spcBef>
                <a:spcPct val="0"/>
              </a:spcBef>
              <a:spcAft>
                <a:spcPct val="0"/>
              </a:spcAft>
              <a:buFontTx/>
              <a:buNone/>
            </a:pPr>
            <a:r>
              <a:rPr lang="en-US" sz="2800" dirty="0">
                <a:solidFill>
                  <a:schemeClr val="tx1"/>
                </a:solidFill>
              </a:rPr>
              <a:t>	</a:t>
            </a:r>
            <a:r>
              <a:rPr lang="en-US" sz="2800" dirty="0" smtClean="0">
                <a:solidFill>
                  <a:schemeClr val="tx1"/>
                </a:solidFill>
              </a:rPr>
              <a:t>'Wednesday</a:t>
            </a:r>
            <a:r>
              <a:rPr lang="en-US" sz="2800" dirty="0">
                <a:solidFill>
                  <a:schemeClr val="tx1"/>
                </a:solidFill>
              </a:rPr>
              <a:t>',</a:t>
            </a:r>
          </a:p>
          <a:p>
            <a:pPr marL="0" indent="0" eaLnBrk="0" fontAlgn="base" hangingPunct="0">
              <a:spcBef>
                <a:spcPct val="0"/>
              </a:spcBef>
              <a:spcAft>
                <a:spcPct val="0"/>
              </a:spcAft>
              <a:buFontTx/>
              <a:buNone/>
            </a:pPr>
            <a:r>
              <a:rPr lang="en-US" sz="2800" dirty="0">
                <a:solidFill>
                  <a:schemeClr val="tx1"/>
                </a:solidFill>
              </a:rPr>
              <a:t>        'Thursday</a:t>
            </a:r>
            <a:r>
              <a:rPr lang="en-US" sz="2800" dirty="0" smtClean="0">
                <a:solidFill>
                  <a:schemeClr val="tx1"/>
                </a:solidFill>
              </a:rPr>
              <a:t>',</a:t>
            </a:r>
          </a:p>
          <a:p>
            <a:pPr marL="0" indent="0" eaLnBrk="0" fontAlgn="base" hangingPunct="0">
              <a:spcBef>
                <a:spcPct val="0"/>
              </a:spcBef>
              <a:spcAft>
                <a:spcPct val="0"/>
              </a:spcAft>
              <a:buFontTx/>
              <a:buNone/>
            </a:pPr>
            <a:r>
              <a:rPr lang="en-US" sz="2800" dirty="0" smtClean="0">
                <a:solidFill>
                  <a:schemeClr val="tx1"/>
                </a:solidFill>
              </a:rPr>
              <a:t>	'Friday',</a:t>
            </a:r>
          </a:p>
          <a:p>
            <a:pPr marL="0" indent="0" eaLnBrk="0" fontAlgn="base" hangingPunct="0">
              <a:spcBef>
                <a:spcPct val="0"/>
              </a:spcBef>
              <a:spcAft>
                <a:spcPct val="0"/>
              </a:spcAft>
              <a:buFontTx/>
              <a:buNone/>
            </a:pPr>
            <a:r>
              <a:rPr lang="en-US" sz="2800" dirty="0" smtClean="0">
                <a:solidFill>
                  <a:schemeClr val="tx1"/>
                </a:solidFill>
              </a:rPr>
              <a:t>]</a:t>
            </a:r>
          </a:p>
        </p:txBody>
      </p:sp>
      <p:sp>
        <p:nvSpPr>
          <p:cNvPr id="10" name="Rectangle 9"/>
          <p:cNvSpPr/>
          <p:nvPr/>
        </p:nvSpPr>
        <p:spPr>
          <a:xfrm>
            <a:off x="457200" y="2322706"/>
            <a:ext cx="2943306" cy="369332"/>
          </a:xfrm>
          <a:prstGeom prst="rect">
            <a:avLst/>
          </a:prstGeom>
        </p:spPr>
        <p:txBody>
          <a:bodyPr wrap="none">
            <a:spAutoFit/>
          </a:bodyPr>
          <a:lstStyle/>
          <a:p>
            <a:r>
              <a:rPr lang="en-US" dirty="0" smtClean="0"/>
              <a:t>\</a:t>
            </a:r>
            <a:r>
              <a:rPr lang="ru-RU" dirty="0" smtClean="0"/>
              <a:t> - оператор продолжения</a:t>
            </a:r>
            <a:endParaRPr lang="en-US" dirty="0"/>
          </a:p>
        </p:txBody>
      </p:sp>
    </p:spTree>
    <p:extLst>
      <p:ext uri="{BB962C8B-B14F-4D97-AF65-F5344CB8AC3E}">
        <p14:creationId xmlns:p14="http://schemas.microsoft.com/office/powerpoint/2010/main" val="26822753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python I</a:t>
            </a:r>
          </a:p>
        </p:txBody>
      </p:sp>
      <p:sp>
        <p:nvSpPr>
          <p:cNvPr id="7" name="Title 6"/>
          <p:cNvSpPr>
            <a:spLocks noGrp="1"/>
          </p:cNvSpPr>
          <p:nvPr>
            <p:ph type="title"/>
          </p:nvPr>
        </p:nvSpPr>
        <p:spPr/>
        <p:txBody>
          <a:bodyPr/>
          <a:lstStyle/>
          <a:p>
            <a:r>
              <a:rPr lang="ru-RU" dirty="0" smtClean="0"/>
              <a:t>Кавычки</a:t>
            </a:r>
            <a:endParaRPr lang="en-US" dirty="0"/>
          </a:p>
        </p:txBody>
      </p:sp>
      <p:sp>
        <p:nvSpPr>
          <p:cNvPr id="5" name="Footer Placeholder 4"/>
          <p:cNvSpPr>
            <a:spLocks noGrp="1"/>
          </p:cNvSpPr>
          <p:nvPr>
            <p:ph type="ftr" sz="quarter" idx="16"/>
          </p:nvPr>
        </p:nvSpPr>
        <p:spPr/>
        <p:txBody>
          <a:bodyPr/>
          <a:lstStyle/>
          <a:p>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19</a:t>
            </a:fld>
            <a:endParaRPr lang="en-US" dirty="0"/>
          </a:p>
        </p:txBody>
      </p:sp>
      <p:sp>
        <p:nvSpPr>
          <p:cNvPr id="4" name="Rectangle 1"/>
          <p:cNvSpPr>
            <a:spLocks noGrp="1" noChangeArrowheads="1"/>
          </p:cNvSpPr>
          <p:nvPr>
            <p:ph sz="quarter" idx="14"/>
          </p:nvPr>
        </p:nvSpPr>
        <p:spPr bwMode="auto">
          <a:xfrm>
            <a:off x="916829" y="2109686"/>
            <a:ext cx="7553350" cy="266224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Arial Unicode MS" panose="020B0604020202020204" pitchFamily="34" charset="-128"/>
              </a:rPr>
              <a:t>word </a:t>
            </a:r>
            <a:r>
              <a:rPr kumimoji="0" lang="en-US" sz="2800" b="0" i="0" u="none" strike="noStrike" cap="none" normalizeH="0" baseline="0" dirty="0" smtClean="0">
                <a:ln>
                  <a:noFill/>
                </a:ln>
                <a:solidFill>
                  <a:srgbClr val="666600"/>
                </a:solidFill>
                <a:effectLst/>
                <a:latin typeface="Arial Unicode MS" panose="020B0604020202020204" pitchFamily="34" charset="-128"/>
              </a:rPr>
              <a:t>=</a:t>
            </a:r>
            <a:r>
              <a:rPr kumimoji="0" lang="en-US" sz="2800" b="0" i="0" u="none" strike="noStrike" cap="none" normalizeH="0" baseline="0" dirty="0" smtClean="0">
                <a:ln>
                  <a:noFill/>
                </a:ln>
                <a:solidFill>
                  <a:srgbClr val="000000"/>
                </a:solidFill>
                <a:effectLst/>
                <a:latin typeface="Arial Unicode MS" panose="020B0604020202020204" pitchFamily="34" charset="-128"/>
              </a:rPr>
              <a:t> </a:t>
            </a:r>
            <a:r>
              <a:rPr kumimoji="0" lang="en-US" sz="2800" b="0" i="0" u="none" strike="noStrike" cap="none" normalizeH="0" baseline="0" dirty="0" smtClean="0">
                <a:ln>
                  <a:noFill/>
                </a:ln>
                <a:solidFill>
                  <a:srgbClr val="008800"/>
                </a:solidFill>
                <a:effectLst/>
                <a:latin typeface="Arial Unicode MS" panose="020B0604020202020204" pitchFamily="34" charset="-128"/>
              </a:rPr>
              <a:t>'word</a:t>
            </a:r>
            <a:r>
              <a:rPr lang="en-US" sz="2800" dirty="0" smtClean="0">
                <a:solidFill>
                  <a:srgbClr val="008800"/>
                </a:solidFill>
                <a:latin typeface="Arial Unicode MS" panose="020B0604020202020204" pitchFamily="34" charset="-128"/>
              </a:rPr>
              <a:t>'</a:t>
            </a:r>
            <a:endParaRPr kumimoji="0" lang="ru-RU" sz="2800" b="0" i="0" u="none" strike="noStrike" cap="none" normalizeH="0" baseline="0" dirty="0" smtClean="0">
              <a:ln>
                <a:noFill/>
              </a:ln>
              <a:solidFill>
                <a:srgbClr val="0088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Arial Unicode MS" panose="020B0604020202020204" pitchFamily="34" charset="-128"/>
              </a:rPr>
              <a:t>sentence </a:t>
            </a:r>
            <a:r>
              <a:rPr kumimoji="0" lang="en-US" sz="2800" b="0" i="0" u="none" strike="noStrike" cap="none" normalizeH="0" baseline="0" dirty="0" smtClean="0">
                <a:ln>
                  <a:noFill/>
                </a:ln>
                <a:solidFill>
                  <a:srgbClr val="666600"/>
                </a:solidFill>
                <a:effectLst/>
                <a:latin typeface="Arial Unicode MS" panose="020B0604020202020204" pitchFamily="34" charset="-128"/>
              </a:rPr>
              <a:t>=</a:t>
            </a:r>
            <a:r>
              <a:rPr kumimoji="0" lang="en-US" sz="2800" b="0" i="0" u="none" strike="noStrike" cap="none" normalizeH="0" baseline="0" dirty="0" smtClean="0">
                <a:ln>
                  <a:noFill/>
                </a:ln>
                <a:solidFill>
                  <a:srgbClr val="000000"/>
                </a:solidFill>
                <a:effectLst/>
                <a:latin typeface="Arial Unicode MS" panose="020B0604020202020204" pitchFamily="34" charset="-128"/>
              </a:rPr>
              <a:t> </a:t>
            </a:r>
            <a:r>
              <a:rPr kumimoji="0" lang="en-US" sz="2800" b="0" i="0" u="none" strike="noStrike" cap="none" normalizeH="0" baseline="0" dirty="0" smtClean="0">
                <a:ln>
                  <a:noFill/>
                </a:ln>
                <a:solidFill>
                  <a:srgbClr val="008800"/>
                </a:solidFill>
                <a:effectLst/>
                <a:latin typeface="Arial Unicode MS" panose="020B0604020202020204" pitchFamily="34" charset="-128"/>
              </a:rPr>
              <a:t>"This is a sentence."</a:t>
            </a:r>
            <a:endParaRPr lang="ru-RU" sz="2800" dirty="0">
              <a:solidFill>
                <a:srgbClr val="000000"/>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Arial Unicode MS" panose="020B0604020202020204" pitchFamily="34" charset="-128"/>
              </a:rPr>
              <a:t>paragraph </a:t>
            </a:r>
            <a:r>
              <a:rPr kumimoji="0" lang="en-US" sz="2800" b="0" i="0" u="none" strike="noStrike" cap="none" normalizeH="0" baseline="0" dirty="0" smtClean="0">
                <a:ln>
                  <a:noFill/>
                </a:ln>
                <a:solidFill>
                  <a:srgbClr val="666600"/>
                </a:solidFill>
                <a:effectLst/>
                <a:latin typeface="Arial Unicode MS" panose="020B0604020202020204" pitchFamily="34" charset="-128"/>
              </a:rPr>
              <a:t>=</a:t>
            </a:r>
            <a:r>
              <a:rPr kumimoji="0" lang="en-US" sz="2800" b="0" i="0" u="none" strike="noStrike" cap="none" normalizeH="0" baseline="0" dirty="0" smtClean="0">
                <a:ln>
                  <a:noFill/>
                </a:ln>
                <a:solidFill>
                  <a:srgbClr val="000000"/>
                </a:solidFill>
                <a:effectLst/>
                <a:latin typeface="Arial Unicode MS" panose="020B0604020202020204" pitchFamily="34" charset="-128"/>
              </a:rPr>
              <a:t> </a:t>
            </a:r>
            <a:r>
              <a:rPr kumimoji="0" lang="en-US" sz="2800" b="0" i="0" u="none" strike="noStrike" cap="none" normalizeH="0" baseline="0" dirty="0" smtClean="0">
                <a:ln>
                  <a:noFill/>
                </a:ln>
                <a:solidFill>
                  <a:srgbClr val="008800"/>
                </a:solidFill>
                <a:effectLst/>
                <a:latin typeface="Arial Unicode MS" panose="020B0604020202020204" pitchFamily="34" charset="-128"/>
              </a:rPr>
              <a:t>"""This is a paragraph. </a:t>
            </a:r>
            <a:endParaRPr kumimoji="0" lang="ru-RU" sz="2800" b="0" i="0" u="none" strike="noStrike" cap="none" normalizeH="0" baseline="0" dirty="0" smtClean="0">
              <a:ln>
                <a:noFill/>
              </a:ln>
              <a:solidFill>
                <a:srgbClr val="0088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8800"/>
                </a:solidFill>
                <a:effectLst/>
                <a:latin typeface="Arial Unicode MS" panose="020B0604020202020204" pitchFamily="34" charset="-128"/>
              </a:rPr>
              <a:t>It is made up of multiple lines and sentences.""“</a:t>
            </a:r>
          </a:p>
          <a:p>
            <a:pPr marL="0" indent="0" eaLnBrk="0" fontAlgn="base" hangingPunct="0">
              <a:spcBef>
                <a:spcPct val="0"/>
              </a:spcBef>
              <a:spcAft>
                <a:spcPct val="0"/>
              </a:spcAft>
              <a:buNone/>
            </a:pPr>
            <a:r>
              <a:rPr lang="en-US" sz="2800" dirty="0" smtClean="0">
                <a:solidFill>
                  <a:srgbClr val="000000"/>
                </a:solidFill>
                <a:latin typeface="Arial Unicode MS" panose="020B0604020202020204" pitchFamily="34" charset="-128"/>
              </a:rPr>
              <a:t>Inside_1 </a:t>
            </a:r>
            <a:r>
              <a:rPr lang="en-US" sz="2800" dirty="0">
                <a:solidFill>
                  <a:srgbClr val="666600"/>
                </a:solidFill>
                <a:latin typeface="Arial Unicode MS" panose="020B0604020202020204" pitchFamily="34" charset="-128"/>
              </a:rPr>
              <a:t>=</a:t>
            </a:r>
            <a:r>
              <a:rPr lang="en-US" sz="2800" dirty="0">
                <a:solidFill>
                  <a:srgbClr val="000000"/>
                </a:solidFill>
                <a:latin typeface="Arial Unicode MS" panose="020B0604020202020204" pitchFamily="34" charset="-128"/>
              </a:rPr>
              <a:t> </a:t>
            </a:r>
            <a:r>
              <a:rPr lang="en-US" sz="2800" dirty="0" smtClean="0">
                <a:solidFill>
                  <a:srgbClr val="008800"/>
                </a:solidFill>
                <a:latin typeface="Arial Unicode MS" panose="020B0604020202020204" pitchFamily="34" charset="-128"/>
              </a:rPr>
              <a:t>"Quotation 1 'inside'.“</a:t>
            </a:r>
          </a:p>
          <a:p>
            <a:pPr marL="0" indent="0" eaLnBrk="0" fontAlgn="base" hangingPunct="0">
              <a:spcBef>
                <a:spcPct val="0"/>
              </a:spcBef>
              <a:spcAft>
                <a:spcPct val="0"/>
              </a:spcAft>
              <a:buNone/>
            </a:pPr>
            <a:r>
              <a:rPr lang="en-US" sz="2800" dirty="0" smtClean="0">
                <a:solidFill>
                  <a:srgbClr val="000000"/>
                </a:solidFill>
                <a:latin typeface="Arial Unicode MS" panose="020B0604020202020204" pitchFamily="34" charset="-128"/>
              </a:rPr>
              <a:t>Inside_2 </a:t>
            </a:r>
            <a:r>
              <a:rPr lang="en-US" sz="2800" dirty="0">
                <a:solidFill>
                  <a:srgbClr val="666600"/>
                </a:solidFill>
                <a:latin typeface="Arial Unicode MS" panose="020B0604020202020204" pitchFamily="34" charset="-128"/>
              </a:rPr>
              <a:t>=</a:t>
            </a:r>
            <a:r>
              <a:rPr lang="en-US" sz="2800" dirty="0">
                <a:solidFill>
                  <a:srgbClr val="000000"/>
                </a:solidFill>
                <a:latin typeface="Arial Unicode MS" panose="020B0604020202020204" pitchFamily="34" charset="-128"/>
              </a:rPr>
              <a:t> </a:t>
            </a:r>
            <a:r>
              <a:rPr lang="en-US" sz="2800" dirty="0" smtClean="0">
                <a:solidFill>
                  <a:srgbClr val="008800"/>
                </a:solidFill>
                <a:latin typeface="Arial Unicode MS" panose="020B0604020202020204" pitchFamily="34" charset="-128"/>
              </a:rPr>
              <a:t>'Quotation 2 "inside".'</a:t>
            </a:r>
            <a:endParaRPr lang="ru-RU" sz="2800" dirty="0">
              <a:solidFill>
                <a:srgbClr val="000000"/>
              </a:solidFill>
              <a:latin typeface="Arial Unicode MS" panose="020B0604020202020204" pitchFamily="34" charset="-128"/>
            </a:endParaRPr>
          </a:p>
        </p:txBody>
      </p:sp>
    </p:spTree>
    <p:extLst>
      <p:ext uri="{BB962C8B-B14F-4D97-AF65-F5344CB8AC3E}">
        <p14:creationId xmlns:p14="http://schemas.microsoft.com/office/powerpoint/2010/main" val="1552842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9628E0-47A7-46CE-98F3-6986F46F7576}" type="slidenum">
              <a:rPr lang="en-US" smtClean="0"/>
              <a:pPr/>
              <a:t>2</a:t>
            </a:fld>
            <a:endParaRPr lang="en-US" dirty="0"/>
          </a:p>
        </p:txBody>
      </p:sp>
      <p:sp>
        <p:nvSpPr>
          <p:cNvPr id="7" name="Title 6"/>
          <p:cNvSpPr>
            <a:spLocks noGrp="1"/>
          </p:cNvSpPr>
          <p:nvPr>
            <p:ph type="title"/>
          </p:nvPr>
        </p:nvSpPr>
        <p:spPr/>
        <p:txBody>
          <a:bodyPr/>
          <a:lstStyle/>
          <a:p>
            <a:r>
              <a:rPr lang="ru-RU" dirty="0" smtClean="0"/>
              <a:t>Ваши ожидания</a:t>
            </a:r>
            <a:r>
              <a:rPr lang="en-US" dirty="0" smtClean="0"/>
              <a:t>?</a:t>
            </a:r>
            <a:endParaRPr lang="en-US" dirty="0"/>
          </a:p>
        </p:txBody>
      </p:sp>
      <p:sp>
        <p:nvSpPr>
          <p:cNvPr id="8" name="Text Placeholder 7"/>
          <p:cNvSpPr>
            <a:spLocks noGrp="1"/>
          </p:cNvSpPr>
          <p:nvPr>
            <p:ph type="body" sz="quarter" idx="13"/>
          </p:nvPr>
        </p:nvSpPr>
        <p:spPr/>
        <p:txBody>
          <a:bodyPr/>
          <a:lstStyle/>
          <a:p>
            <a:r>
              <a:rPr lang="en-US" dirty="0"/>
              <a:t>python </a:t>
            </a:r>
            <a:r>
              <a:rPr lang="en-US" dirty="0" smtClean="0"/>
              <a:t>I</a:t>
            </a:r>
            <a:endParaRPr lang="en-US" dirty="0"/>
          </a:p>
        </p:txBody>
      </p:sp>
      <p:sp>
        <p:nvSpPr>
          <p:cNvPr id="9" name="Rectangle 8"/>
          <p:cNvSpPr/>
          <p:nvPr/>
        </p:nvSpPr>
        <p:spPr>
          <a:xfrm>
            <a:off x="4686982" y="2980174"/>
            <a:ext cx="2309478" cy="461665"/>
          </a:xfrm>
          <a:prstGeom prst="rect">
            <a:avLst/>
          </a:prstGeom>
        </p:spPr>
        <p:txBody>
          <a:bodyPr wrap="none">
            <a:spAutoFit/>
          </a:bodyPr>
          <a:lstStyle/>
          <a:p>
            <a:r>
              <a:rPr lang="en-US" sz="2400" dirty="0" smtClean="0"/>
              <a:t>EXPECTATION</a:t>
            </a:r>
            <a:endParaRPr lang="en-US" sz="2400" dirty="0"/>
          </a:p>
        </p:txBody>
      </p:sp>
      <p:sp>
        <p:nvSpPr>
          <p:cNvPr id="10" name="Rectangle 9"/>
          <p:cNvSpPr/>
          <p:nvPr/>
        </p:nvSpPr>
        <p:spPr>
          <a:xfrm>
            <a:off x="5108187" y="3645276"/>
            <a:ext cx="1467068" cy="461665"/>
          </a:xfrm>
          <a:prstGeom prst="rect">
            <a:avLst/>
          </a:prstGeom>
        </p:spPr>
        <p:txBody>
          <a:bodyPr wrap="none">
            <a:spAutoFit/>
          </a:bodyPr>
          <a:lstStyle/>
          <a:p>
            <a:r>
              <a:rPr lang="en-US" sz="2400" dirty="0" smtClean="0"/>
              <a:t>REALITY</a:t>
            </a:r>
          </a:p>
        </p:txBody>
      </p:sp>
      <p:sp>
        <p:nvSpPr>
          <p:cNvPr id="11" name="Rectangle 10"/>
          <p:cNvSpPr/>
          <p:nvPr/>
        </p:nvSpPr>
        <p:spPr>
          <a:xfrm>
            <a:off x="1473521" y="3285531"/>
            <a:ext cx="3178306" cy="461665"/>
          </a:xfrm>
          <a:prstGeom prst="rect">
            <a:avLst/>
          </a:prstGeom>
        </p:spPr>
        <p:txBody>
          <a:bodyPr wrap="none">
            <a:spAutoFit/>
          </a:bodyPr>
          <a:lstStyle/>
          <a:p>
            <a:r>
              <a:rPr lang="en-US" sz="2400" dirty="0" smtClean="0"/>
              <a:t>DISAPPOINTMENT =</a:t>
            </a:r>
            <a:endParaRPr lang="en-US" sz="2400" dirty="0"/>
          </a:p>
        </p:txBody>
      </p:sp>
      <p:cxnSp>
        <p:nvCxnSpPr>
          <p:cNvPr id="13" name="Straight Connector 12"/>
          <p:cNvCxnSpPr/>
          <p:nvPr/>
        </p:nvCxnSpPr>
        <p:spPr>
          <a:xfrm>
            <a:off x="4686982" y="3516363"/>
            <a:ext cx="217827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4525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python I</a:t>
            </a:r>
          </a:p>
        </p:txBody>
      </p:sp>
      <p:sp>
        <p:nvSpPr>
          <p:cNvPr id="7" name="Title 6"/>
          <p:cNvSpPr>
            <a:spLocks noGrp="1"/>
          </p:cNvSpPr>
          <p:nvPr>
            <p:ph type="title"/>
          </p:nvPr>
        </p:nvSpPr>
        <p:spPr/>
        <p:txBody>
          <a:bodyPr/>
          <a:lstStyle/>
          <a:p>
            <a:r>
              <a:rPr lang="ru-RU" dirty="0" smtClean="0"/>
              <a:t>Комментарии</a:t>
            </a:r>
            <a:endParaRPr lang="en-US" dirty="0"/>
          </a:p>
        </p:txBody>
      </p:sp>
      <p:sp>
        <p:nvSpPr>
          <p:cNvPr id="5" name="Footer Placeholder 4"/>
          <p:cNvSpPr>
            <a:spLocks noGrp="1"/>
          </p:cNvSpPr>
          <p:nvPr>
            <p:ph type="ftr" sz="quarter" idx="16"/>
          </p:nvPr>
        </p:nvSpPr>
        <p:spPr/>
        <p:txBody>
          <a:bodyPr/>
          <a:lstStyle/>
          <a:p>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20</a:t>
            </a:fld>
            <a:endParaRPr lang="en-US" dirty="0"/>
          </a:p>
        </p:txBody>
      </p:sp>
      <p:sp>
        <p:nvSpPr>
          <p:cNvPr id="4" name="Rectangle 1"/>
          <p:cNvSpPr>
            <a:spLocks noGrp="1" noChangeArrowheads="1"/>
          </p:cNvSpPr>
          <p:nvPr>
            <p:ph sz="quarter" idx="14"/>
          </p:nvPr>
        </p:nvSpPr>
        <p:spPr bwMode="auto">
          <a:xfrm>
            <a:off x="916829" y="2540573"/>
            <a:ext cx="6631624" cy="180046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lvl="0" indent="0" eaLnBrk="0" fontAlgn="base" hangingPunct="0">
              <a:spcBef>
                <a:spcPct val="0"/>
              </a:spcBef>
              <a:spcAft>
                <a:spcPct val="0"/>
              </a:spcAft>
              <a:buNone/>
            </a:pPr>
            <a:r>
              <a:rPr lang="en-US" sz="2800" dirty="0">
                <a:solidFill>
                  <a:srgbClr val="0070C0"/>
                </a:solidFill>
                <a:latin typeface="Arial Unicode MS" panose="020B0604020202020204" pitchFamily="34" charset="-128"/>
              </a:rPr>
              <a:t>#!/</a:t>
            </a:r>
            <a:r>
              <a:rPr lang="en-US" sz="2800" dirty="0" err="1">
                <a:solidFill>
                  <a:srgbClr val="0070C0"/>
                </a:solidFill>
                <a:latin typeface="Arial Unicode MS" panose="020B0604020202020204" pitchFamily="34" charset="-128"/>
              </a:rPr>
              <a:t>usr</a:t>
            </a:r>
            <a:r>
              <a:rPr lang="en-US" sz="2800" dirty="0">
                <a:solidFill>
                  <a:srgbClr val="0070C0"/>
                </a:solidFill>
                <a:latin typeface="Arial Unicode MS" panose="020B0604020202020204" pitchFamily="34" charset="-128"/>
              </a:rPr>
              <a:t>/bin/python</a:t>
            </a:r>
          </a:p>
          <a:p>
            <a:pPr marL="0" lvl="0" indent="0" eaLnBrk="0" fontAlgn="base" hangingPunct="0">
              <a:spcBef>
                <a:spcPct val="0"/>
              </a:spcBef>
              <a:spcAft>
                <a:spcPct val="0"/>
              </a:spcAft>
              <a:buNone/>
            </a:pPr>
            <a:endParaRPr lang="en-US" sz="2800" dirty="0">
              <a:solidFill>
                <a:srgbClr val="000000"/>
              </a:solidFill>
              <a:latin typeface="Arial Unicode MS" panose="020B0604020202020204" pitchFamily="34" charset="-128"/>
            </a:endParaRPr>
          </a:p>
          <a:p>
            <a:pPr marL="0" lvl="0" indent="0" eaLnBrk="0" fontAlgn="base" hangingPunct="0">
              <a:spcBef>
                <a:spcPct val="0"/>
              </a:spcBef>
              <a:spcAft>
                <a:spcPct val="0"/>
              </a:spcAft>
              <a:buNone/>
            </a:pPr>
            <a:r>
              <a:rPr lang="en-US" sz="2800" dirty="0">
                <a:solidFill>
                  <a:srgbClr val="0070C0"/>
                </a:solidFill>
                <a:latin typeface="Arial Unicode MS" panose="020B0604020202020204" pitchFamily="34" charset="-128"/>
              </a:rPr>
              <a:t># First comment</a:t>
            </a:r>
          </a:p>
          <a:p>
            <a:pPr marL="0" lvl="0" indent="0" eaLnBrk="0" fontAlgn="base" hangingPunct="0">
              <a:spcBef>
                <a:spcPct val="0"/>
              </a:spcBef>
              <a:spcAft>
                <a:spcPct val="0"/>
              </a:spcAft>
              <a:buNone/>
            </a:pPr>
            <a:r>
              <a:rPr lang="en-US" sz="2800" dirty="0">
                <a:solidFill>
                  <a:srgbClr val="000000"/>
                </a:solidFill>
                <a:latin typeface="Arial Unicode MS" panose="020B0604020202020204" pitchFamily="34" charset="-128"/>
              </a:rPr>
              <a:t>print </a:t>
            </a:r>
            <a:r>
              <a:rPr lang="en-US" sz="2800" dirty="0">
                <a:solidFill>
                  <a:srgbClr val="92D050"/>
                </a:solidFill>
                <a:latin typeface="Arial Unicode MS" panose="020B0604020202020204" pitchFamily="34" charset="-128"/>
              </a:rPr>
              <a:t>"Hello, Python!"</a:t>
            </a:r>
            <a:r>
              <a:rPr lang="en-US" sz="2800" dirty="0">
                <a:solidFill>
                  <a:srgbClr val="000000"/>
                </a:solidFill>
                <a:latin typeface="Arial Unicode MS" panose="020B0604020202020204" pitchFamily="34" charset="-128"/>
              </a:rPr>
              <a:t>;  </a:t>
            </a:r>
            <a:r>
              <a:rPr lang="en-US" sz="2800" dirty="0">
                <a:solidFill>
                  <a:srgbClr val="0070C0"/>
                </a:solidFill>
                <a:latin typeface="Arial Unicode MS" panose="020B0604020202020204" pitchFamily="34" charset="-128"/>
              </a:rPr>
              <a:t># second comment</a:t>
            </a:r>
            <a:endParaRPr lang="ru-RU" sz="2800" dirty="0">
              <a:solidFill>
                <a:srgbClr val="0070C0"/>
              </a:solidFill>
              <a:latin typeface="Arial Unicode MS" panose="020B0604020202020204" pitchFamily="34" charset="-128"/>
            </a:endParaRPr>
          </a:p>
        </p:txBody>
      </p:sp>
    </p:spTree>
    <p:extLst>
      <p:ext uri="{BB962C8B-B14F-4D97-AF65-F5344CB8AC3E}">
        <p14:creationId xmlns:p14="http://schemas.microsoft.com/office/powerpoint/2010/main" val="21803996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smtClean="0"/>
              <a:t>Python I</a:t>
            </a:r>
          </a:p>
        </p:txBody>
      </p:sp>
      <p:sp>
        <p:nvSpPr>
          <p:cNvPr id="9" name="Content Placeholder 8"/>
          <p:cNvSpPr>
            <a:spLocks noGrp="1"/>
          </p:cNvSpPr>
          <p:nvPr>
            <p:ph sz="quarter" idx="14"/>
          </p:nvPr>
        </p:nvSpPr>
        <p:spPr/>
        <p:txBody>
          <a:bodyPr>
            <a:normAutofit fontScale="92500" lnSpcReduction="10000"/>
          </a:bodyPr>
          <a:lstStyle/>
          <a:p>
            <a:pPr marL="0" indent="0">
              <a:buNone/>
            </a:pPr>
            <a:r>
              <a:rPr lang="en-US" dirty="0"/>
              <a:t>#!/</a:t>
            </a:r>
            <a:r>
              <a:rPr lang="en-US" dirty="0" err="1"/>
              <a:t>usr</a:t>
            </a:r>
            <a:r>
              <a:rPr lang="en-US" dirty="0"/>
              <a:t>/bin/python</a:t>
            </a:r>
          </a:p>
          <a:p>
            <a:pPr marL="0" indent="0">
              <a:buNone/>
            </a:pPr>
            <a:endParaRPr lang="en-US" dirty="0"/>
          </a:p>
          <a:p>
            <a:pPr marL="0" indent="0">
              <a:buNone/>
            </a:pPr>
            <a:r>
              <a:rPr lang="en-US" dirty="0"/>
              <a:t>counter = 100          # An integer assignment</a:t>
            </a:r>
          </a:p>
          <a:p>
            <a:pPr marL="0" indent="0">
              <a:buNone/>
            </a:pPr>
            <a:r>
              <a:rPr lang="en-US" dirty="0"/>
              <a:t>miles   = 1000.0       # A floating point</a:t>
            </a:r>
          </a:p>
          <a:p>
            <a:pPr marL="0" indent="0">
              <a:buNone/>
            </a:pPr>
            <a:r>
              <a:rPr lang="en-US" dirty="0"/>
              <a:t>name    = "John"       # A string</a:t>
            </a:r>
          </a:p>
          <a:p>
            <a:pPr marL="0" indent="0">
              <a:buNone/>
            </a:pPr>
            <a:endParaRPr lang="en-US" dirty="0"/>
          </a:p>
          <a:p>
            <a:pPr marL="0" indent="0">
              <a:buNone/>
            </a:pPr>
            <a:r>
              <a:rPr lang="en-US" dirty="0"/>
              <a:t>print counter</a:t>
            </a:r>
          </a:p>
          <a:p>
            <a:pPr marL="0" indent="0">
              <a:buNone/>
            </a:pPr>
            <a:r>
              <a:rPr lang="en-US" dirty="0"/>
              <a:t>print miles</a:t>
            </a:r>
          </a:p>
          <a:p>
            <a:pPr marL="0" indent="0">
              <a:buNone/>
            </a:pPr>
            <a:r>
              <a:rPr lang="en-US" dirty="0"/>
              <a:t>print name</a:t>
            </a:r>
          </a:p>
        </p:txBody>
      </p:sp>
      <p:sp>
        <p:nvSpPr>
          <p:cNvPr id="7" name="Title 6"/>
          <p:cNvSpPr>
            <a:spLocks noGrp="1"/>
          </p:cNvSpPr>
          <p:nvPr>
            <p:ph type="title"/>
          </p:nvPr>
        </p:nvSpPr>
        <p:spPr/>
        <p:txBody>
          <a:bodyPr/>
          <a:lstStyle/>
          <a:p>
            <a:r>
              <a:rPr lang="ru-RU" dirty="0" smtClean="0"/>
              <a:t>Типы переменных</a:t>
            </a:r>
            <a:endParaRPr lang="en-US" dirty="0"/>
          </a:p>
        </p:txBody>
      </p:sp>
      <p:sp>
        <p:nvSpPr>
          <p:cNvPr id="5" name="Footer Placeholder 4"/>
          <p:cNvSpPr>
            <a:spLocks noGrp="1"/>
          </p:cNvSpPr>
          <p:nvPr>
            <p:ph type="ftr" sz="quarter" idx="16"/>
          </p:nvPr>
        </p:nvSpPr>
        <p:spPr/>
        <p:txBody>
          <a:bodyPr/>
          <a:lstStyle/>
          <a:p>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21</a:t>
            </a:fld>
            <a:endParaRPr lang="en-US" dirty="0"/>
          </a:p>
        </p:txBody>
      </p:sp>
    </p:spTree>
    <p:extLst>
      <p:ext uri="{BB962C8B-B14F-4D97-AF65-F5344CB8AC3E}">
        <p14:creationId xmlns:p14="http://schemas.microsoft.com/office/powerpoint/2010/main" val="25436702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sz="quarter" idx="18"/>
          </p:nvPr>
        </p:nvPicPr>
        <p:blipFill>
          <a:blip r:embed="rId3">
            <a:extLst>
              <a:ext uri="{28A0092B-C50C-407E-A947-70E740481C1C}">
                <a14:useLocalDpi xmlns:a14="http://schemas.microsoft.com/office/drawing/2010/main" val="0"/>
              </a:ext>
            </a:extLst>
          </a:blip>
          <a:stretch>
            <a:fillRect/>
          </a:stretch>
        </p:blipFill>
        <p:spPr>
          <a:xfrm>
            <a:off x="1397000" y="2114550"/>
            <a:ext cx="6350000" cy="3695700"/>
          </a:xfrm>
        </p:spPr>
      </p:pic>
      <p:sp>
        <p:nvSpPr>
          <p:cNvPr id="7" name="Title 6"/>
          <p:cNvSpPr>
            <a:spLocks noGrp="1"/>
          </p:cNvSpPr>
          <p:nvPr>
            <p:ph type="title"/>
          </p:nvPr>
        </p:nvSpPr>
        <p:spPr/>
        <p:txBody>
          <a:bodyPr/>
          <a:lstStyle/>
          <a:p>
            <a:r>
              <a:rPr lang="en-US" dirty="0" smtClean="0"/>
              <a:t>See you!</a:t>
            </a:r>
            <a:endParaRPr lang="en-US" dirty="0"/>
          </a:p>
        </p:txBody>
      </p:sp>
      <p:sp>
        <p:nvSpPr>
          <p:cNvPr id="5" name="Footer Placeholder 4"/>
          <p:cNvSpPr>
            <a:spLocks noGrp="1"/>
          </p:cNvSpPr>
          <p:nvPr>
            <p:ph type="ftr" sz="quarter" idx="20"/>
          </p:nvPr>
        </p:nvSpPr>
        <p:spPr/>
        <p:txBody>
          <a:bodyPr/>
          <a:lstStyle/>
          <a:p>
            <a:endParaRPr lang="en-US" dirty="0"/>
          </a:p>
        </p:txBody>
      </p:sp>
    </p:spTree>
    <p:extLst>
      <p:ext uri="{BB962C8B-B14F-4D97-AF65-F5344CB8AC3E}">
        <p14:creationId xmlns:p14="http://schemas.microsoft.com/office/powerpoint/2010/main" val="21340423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smtClean="0"/>
              <a:t>PYTHON I</a:t>
            </a:r>
          </a:p>
        </p:txBody>
      </p:sp>
      <p:sp>
        <p:nvSpPr>
          <p:cNvPr id="6" name="Title 5"/>
          <p:cNvSpPr>
            <a:spLocks noGrp="1"/>
          </p:cNvSpPr>
          <p:nvPr>
            <p:ph type="title"/>
          </p:nvPr>
        </p:nvSpPr>
        <p:spPr/>
        <p:txBody>
          <a:bodyPr/>
          <a:lstStyle/>
          <a:p>
            <a:r>
              <a:rPr lang="ru-RU" dirty="0" smtClean="0"/>
              <a:t>Что такое </a:t>
            </a:r>
            <a:r>
              <a:rPr lang="en-US" dirty="0" smtClean="0"/>
              <a:t>Python?</a:t>
            </a:r>
            <a:endParaRPr lang="en-US" dirty="0"/>
          </a:p>
        </p:txBody>
      </p:sp>
      <p:sp>
        <p:nvSpPr>
          <p:cNvPr id="3" name="Footer Placeholder 2"/>
          <p:cNvSpPr>
            <a:spLocks noGrp="1"/>
          </p:cNvSpPr>
          <p:nvPr>
            <p:ph type="ftr" sz="quarter" idx="16"/>
          </p:nvPr>
        </p:nvSpPr>
        <p:spPr/>
        <p:txBody>
          <a:bodyPr/>
          <a:lstStyle/>
          <a:p>
            <a:endParaRPr lang="en-US" dirty="0"/>
          </a:p>
        </p:txBody>
      </p:sp>
      <p:sp>
        <p:nvSpPr>
          <p:cNvPr id="4" name="Slide Number Placeholder 3"/>
          <p:cNvSpPr>
            <a:spLocks noGrp="1"/>
          </p:cNvSpPr>
          <p:nvPr>
            <p:ph type="sldNum" sz="quarter" idx="17"/>
          </p:nvPr>
        </p:nvSpPr>
        <p:spPr/>
        <p:txBody>
          <a:bodyPr/>
          <a:lstStyle/>
          <a:p>
            <a:fld id="{F39628E0-47A7-46CE-98F3-6986F46F7576}" type="slidenum">
              <a:rPr lang="en-US" smtClean="0"/>
              <a:pPr/>
              <a:t>3</a:t>
            </a:fld>
            <a:endParaRPr lang="en-US" dirty="0"/>
          </a:p>
        </p:txBody>
      </p:sp>
      <p:graphicFrame>
        <p:nvGraphicFramePr>
          <p:cNvPr id="11" name="Content Placeholder 10"/>
          <p:cNvGraphicFramePr>
            <a:graphicFrameLocks noGrp="1"/>
          </p:cNvGraphicFramePr>
          <p:nvPr>
            <p:ph sz="quarter" idx="14"/>
            <p:extLst>
              <p:ext uri="{D42A27DB-BD31-4B8C-83A1-F6EECF244321}">
                <p14:modId xmlns:p14="http://schemas.microsoft.com/office/powerpoint/2010/main" val="2379241446"/>
              </p:ext>
            </p:extLst>
          </p:nvPr>
        </p:nvGraphicFramePr>
        <p:xfrm>
          <a:off x="365125" y="914400"/>
          <a:ext cx="841375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21328" y="3013655"/>
            <a:ext cx="3349341" cy="991405"/>
          </a:xfrm>
          <a:prstGeom prst="rect">
            <a:avLst/>
          </a:prstGeom>
        </p:spPr>
      </p:pic>
    </p:spTree>
    <p:extLst>
      <p:ext uri="{BB962C8B-B14F-4D97-AF65-F5344CB8AC3E}">
        <p14:creationId xmlns:p14="http://schemas.microsoft.com/office/powerpoint/2010/main" val="1717868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smtClean="0"/>
              <a:t>PYTHON I</a:t>
            </a:r>
          </a:p>
        </p:txBody>
      </p:sp>
      <p:sp>
        <p:nvSpPr>
          <p:cNvPr id="6" name="Title 5"/>
          <p:cNvSpPr>
            <a:spLocks noGrp="1"/>
          </p:cNvSpPr>
          <p:nvPr>
            <p:ph type="title"/>
          </p:nvPr>
        </p:nvSpPr>
        <p:spPr>
          <a:xfrm>
            <a:off x="457200" y="274638"/>
            <a:ext cx="8686800" cy="543739"/>
          </a:xfrm>
        </p:spPr>
        <p:txBody>
          <a:bodyPr/>
          <a:lstStyle/>
          <a:p>
            <a:r>
              <a:rPr lang="ru-RU" dirty="0" smtClean="0"/>
              <a:t>Возможности</a:t>
            </a:r>
            <a:endParaRPr lang="en-US" dirty="0"/>
          </a:p>
        </p:txBody>
      </p:sp>
      <p:sp>
        <p:nvSpPr>
          <p:cNvPr id="3" name="Footer Placeholder 2"/>
          <p:cNvSpPr>
            <a:spLocks noGrp="1"/>
          </p:cNvSpPr>
          <p:nvPr>
            <p:ph type="ftr" sz="quarter" idx="16"/>
          </p:nvPr>
        </p:nvSpPr>
        <p:spPr/>
        <p:txBody>
          <a:bodyPr/>
          <a:lstStyle/>
          <a:p>
            <a:endParaRPr lang="en-US" dirty="0"/>
          </a:p>
        </p:txBody>
      </p:sp>
      <p:sp>
        <p:nvSpPr>
          <p:cNvPr id="4" name="Slide Number Placeholder 3"/>
          <p:cNvSpPr>
            <a:spLocks noGrp="1"/>
          </p:cNvSpPr>
          <p:nvPr>
            <p:ph type="sldNum" sz="quarter" idx="17"/>
          </p:nvPr>
        </p:nvSpPr>
        <p:spPr/>
        <p:txBody>
          <a:bodyPr/>
          <a:lstStyle/>
          <a:p>
            <a:fld id="{F39628E0-47A7-46CE-98F3-6986F46F7576}" type="slidenum">
              <a:rPr lang="en-US" smtClean="0"/>
              <a:pPr/>
              <a:t>4</a:t>
            </a:fld>
            <a:endParaRPr lang="en-US" dirty="0"/>
          </a:p>
        </p:txBody>
      </p:sp>
      <p:graphicFrame>
        <p:nvGraphicFramePr>
          <p:cNvPr id="9" name="Diagram 8"/>
          <p:cNvGraphicFramePr/>
          <p:nvPr>
            <p:extLst>
              <p:ext uri="{D42A27DB-BD31-4B8C-83A1-F6EECF244321}">
                <p14:modId xmlns:p14="http://schemas.microsoft.com/office/powerpoint/2010/main" val="1926717262"/>
              </p:ext>
            </p:extLst>
          </p:nvPr>
        </p:nvGraphicFramePr>
        <p:xfrm>
          <a:off x="457200" y="953038"/>
          <a:ext cx="8467858" cy="51773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264114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smtClean="0"/>
              <a:t>PYTHON I</a:t>
            </a:r>
          </a:p>
        </p:txBody>
      </p:sp>
      <p:sp>
        <p:nvSpPr>
          <p:cNvPr id="5" name="Content Placeholder 4"/>
          <p:cNvSpPr>
            <a:spLocks noGrp="1"/>
          </p:cNvSpPr>
          <p:nvPr>
            <p:ph sz="quarter" idx="14"/>
          </p:nvPr>
        </p:nvSpPr>
        <p:spPr/>
        <p:txBody>
          <a:bodyPr numCol="2">
            <a:noAutofit/>
          </a:bodyPr>
          <a:lstStyle/>
          <a:p>
            <a:pPr lvl="0"/>
            <a:r>
              <a:rPr lang="ru-RU" sz="1600" i="1" dirty="0"/>
              <a:t>Красивое лучше, чем уродливое.</a:t>
            </a:r>
            <a:endParaRPr lang="ru-RU" sz="1600" dirty="0"/>
          </a:p>
          <a:p>
            <a:pPr lvl="0"/>
            <a:r>
              <a:rPr lang="ru-RU" sz="1600" i="1" dirty="0"/>
              <a:t>Явное лучше, чем неявное.</a:t>
            </a:r>
            <a:endParaRPr lang="ru-RU" sz="1600" dirty="0"/>
          </a:p>
          <a:p>
            <a:pPr lvl="0"/>
            <a:r>
              <a:rPr lang="ru-RU" sz="1600" i="1" dirty="0"/>
              <a:t>Простое лучше, чем сложное.</a:t>
            </a:r>
            <a:endParaRPr lang="ru-RU" sz="1600" dirty="0"/>
          </a:p>
          <a:p>
            <a:pPr lvl="0"/>
            <a:r>
              <a:rPr lang="ru-RU" sz="1600" i="1" dirty="0"/>
              <a:t>Сложное лучше, чем запутанное.</a:t>
            </a:r>
            <a:endParaRPr lang="ru-RU" sz="1600" dirty="0"/>
          </a:p>
          <a:p>
            <a:pPr lvl="0"/>
            <a:r>
              <a:rPr lang="ru-RU" sz="1600" i="1" dirty="0"/>
              <a:t>Плоское лучше, чем вложенное.</a:t>
            </a:r>
            <a:endParaRPr lang="ru-RU" sz="1600" dirty="0"/>
          </a:p>
          <a:p>
            <a:pPr lvl="0"/>
            <a:r>
              <a:rPr lang="ru-RU" sz="1600" i="1" dirty="0"/>
              <a:t>Разреженное лучше, чем плотное.</a:t>
            </a:r>
            <a:endParaRPr lang="ru-RU" sz="1600" dirty="0"/>
          </a:p>
          <a:p>
            <a:pPr lvl="0"/>
            <a:r>
              <a:rPr lang="ru-RU" sz="1600" i="1" dirty="0"/>
              <a:t>Читаемость имеет значение.</a:t>
            </a:r>
            <a:endParaRPr lang="ru-RU" sz="1600" dirty="0"/>
          </a:p>
          <a:p>
            <a:pPr lvl="0"/>
            <a:r>
              <a:rPr lang="ru-RU" sz="1600" i="1" dirty="0"/>
              <a:t>Особые случаи не настолько особые, чтобы нарушать правила.</a:t>
            </a:r>
            <a:endParaRPr lang="ru-RU" sz="1600" dirty="0"/>
          </a:p>
          <a:p>
            <a:pPr lvl="0"/>
            <a:r>
              <a:rPr lang="ru-RU" sz="1600" i="1" dirty="0"/>
              <a:t>При этом практичность важнее безупречности.</a:t>
            </a:r>
            <a:endParaRPr lang="ru-RU" sz="1600" dirty="0"/>
          </a:p>
          <a:p>
            <a:pPr lvl="0"/>
            <a:r>
              <a:rPr lang="ru-RU" sz="1600" i="1" dirty="0"/>
              <a:t>Ошибки никогда не должны замалчиваться.</a:t>
            </a:r>
            <a:endParaRPr lang="ru-RU" sz="1600" dirty="0"/>
          </a:p>
          <a:p>
            <a:pPr lvl="0"/>
            <a:r>
              <a:rPr lang="ru-RU" sz="1600" i="1" dirty="0"/>
              <a:t>Если не замалчиваются явно</a:t>
            </a:r>
            <a:r>
              <a:rPr lang="ru-RU" sz="1600" i="1" dirty="0" smtClean="0"/>
              <a:t>.</a:t>
            </a:r>
          </a:p>
          <a:p>
            <a:pPr lvl="0"/>
            <a:endParaRPr lang="ru-RU" sz="1600" dirty="0"/>
          </a:p>
          <a:p>
            <a:pPr lvl="0"/>
            <a:r>
              <a:rPr lang="ru-RU" sz="1600" i="1" dirty="0"/>
              <a:t>Встретив двусмысленность, отбрось искушение угадать</a:t>
            </a:r>
            <a:r>
              <a:rPr lang="ru-RU" sz="1600" i="1" dirty="0" smtClean="0"/>
              <a:t>.</a:t>
            </a:r>
            <a:endParaRPr lang="ru-RU" sz="1600" dirty="0"/>
          </a:p>
          <a:p>
            <a:pPr lvl="0"/>
            <a:r>
              <a:rPr lang="ru-RU" sz="1600" i="1" dirty="0"/>
              <a:t>Должен существовать один — и, желательно, только один — очевидный способ сделать это.</a:t>
            </a:r>
            <a:endParaRPr lang="ru-RU" sz="1600" dirty="0"/>
          </a:p>
          <a:p>
            <a:pPr lvl="0"/>
            <a:r>
              <a:rPr lang="ru-RU" sz="1600" i="1" dirty="0"/>
              <a:t>Хотя он поначалу может быть и не очевиден, если вы не голландец.</a:t>
            </a:r>
            <a:endParaRPr lang="ru-RU" sz="1600" dirty="0"/>
          </a:p>
          <a:p>
            <a:pPr lvl="0"/>
            <a:r>
              <a:rPr lang="ru-RU" sz="1600" i="1" dirty="0"/>
              <a:t>Сейчас лучше, чем никогда.</a:t>
            </a:r>
            <a:endParaRPr lang="ru-RU" sz="1600" dirty="0"/>
          </a:p>
          <a:p>
            <a:pPr lvl="0"/>
            <a:r>
              <a:rPr lang="ru-RU" sz="1600" i="1" dirty="0"/>
              <a:t>Хотя никогда зачастую лучше, чем прямо сейчас.</a:t>
            </a:r>
            <a:endParaRPr lang="ru-RU" sz="1600" dirty="0"/>
          </a:p>
          <a:p>
            <a:pPr lvl="0"/>
            <a:r>
              <a:rPr lang="ru-RU" sz="1600" i="1" dirty="0"/>
              <a:t>Если реализацию сложно объяснить — идея плоха.</a:t>
            </a:r>
            <a:endParaRPr lang="ru-RU" sz="1600" dirty="0"/>
          </a:p>
          <a:p>
            <a:pPr lvl="0"/>
            <a:r>
              <a:rPr lang="ru-RU" sz="1600" i="1" dirty="0"/>
              <a:t>Если реализацию легко объяснить — идея, возможно, хороша.</a:t>
            </a:r>
            <a:endParaRPr lang="ru-RU" sz="1600" dirty="0"/>
          </a:p>
          <a:p>
            <a:pPr lvl="0"/>
            <a:r>
              <a:rPr lang="ru-RU" sz="1600" i="1" dirty="0"/>
              <a:t>Пространства имён — отличная штука! Будем делать их побольше</a:t>
            </a:r>
            <a:r>
              <a:rPr lang="ru-RU" sz="1600" i="1" dirty="0" smtClean="0"/>
              <a:t>!</a:t>
            </a:r>
            <a:endParaRPr lang="ru-RU" sz="1600" dirty="0"/>
          </a:p>
        </p:txBody>
      </p:sp>
      <p:sp>
        <p:nvSpPr>
          <p:cNvPr id="6" name="Title 5"/>
          <p:cNvSpPr>
            <a:spLocks noGrp="1"/>
          </p:cNvSpPr>
          <p:nvPr>
            <p:ph type="title"/>
          </p:nvPr>
        </p:nvSpPr>
        <p:spPr/>
        <p:txBody>
          <a:bodyPr/>
          <a:lstStyle/>
          <a:p>
            <a:r>
              <a:rPr lang="en-US" dirty="0" smtClean="0"/>
              <a:t>Import this </a:t>
            </a:r>
            <a:r>
              <a:rPr lang="ru-RU" dirty="0"/>
              <a:t>или Дзен Питона</a:t>
            </a:r>
            <a:endParaRPr lang="en-US" dirty="0"/>
          </a:p>
        </p:txBody>
      </p:sp>
      <p:sp>
        <p:nvSpPr>
          <p:cNvPr id="3" name="Footer Placeholder 2"/>
          <p:cNvSpPr>
            <a:spLocks noGrp="1"/>
          </p:cNvSpPr>
          <p:nvPr>
            <p:ph type="ftr" sz="quarter" idx="16"/>
          </p:nvPr>
        </p:nvSpPr>
        <p:spPr/>
        <p:txBody>
          <a:bodyPr/>
          <a:lstStyle/>
          <a:p>
            <a:endParaRPr lang="en-US" dirty="0"/>
          </a:p>
        </p:txBody>
      </p:sp>
      <p:sp>
        <p:nvSpPr>
          <p:cNvPr id="4" name="Slide Number Placeholder 3"/>
          <p:cNvSpPr>
            <a:spLocks noGrp="1"/>
          </p:cNvSpPr>
          <p:nvPr>
            <p:ph type="sldNum" sz="quarter" idx="17"/>
          </p:nvPr>
        </p:nvSpPr>
        <p:spPr/>
        <p:txBody>
          <a:bodyPr/>
          <a:lstStyle/>
          <a:p>
            <a:fld id="{F39628E0-47A7-46CE-98F3-6986F46F7576}" type="slidenum">
              <a:rPr lang="en-US" smtClean="0"/>
              <a:pPr/>
              <a:t>5</a:t>
            </a:fld>
            <a:endParaRPr lang="en-US" dirty="0"/>
          </a:p>
        </p:txBody>
      </p:sp>
    </p:spTree>
    <p:extLst>
      <p:ext uri="{BB962C8B-B14F-4D97-AF65-F5344CB8AC3E}">
        <p14:creationId xmlns:p14="http://schemas.microsoft.com/office/powerpoint/2010/main" val="2793262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998008" y="914400"/>
            <a:ext cx="3474508" cy="5211763"/>
          </a:xfrm>
        </p:spPr>
      </p:pic>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39628E0-47A7-46CE-98F3-6986F46F7576}" type="slidenum">
              <a:rPr lang="en-US" smtClean="0"/>
              <a:pPr/>
              <a:t>6</a:t>
            </a:fld>
            <a:endParaRPr lang="en-US" dirty="0"/>
          </a:p>
        </p:txBody>
      </p:sp>
      <p:sp>
        <p:nvSpPr>
          <p:cNvPr id="6" name="Title 5"/>
          <p:cNvSpPr>
            <a:spLocks noGrp="1"/>
          </p:cNvSpPr>
          <p:nvPr>
            <p:ph type="title"/>
          </p:nvPr>
        </p:nvSpPr>
        <p:spPr/>
        <p:txBody>
          <a:bodyPr/>
          <a:lstStyle/>
          <a:p>
            <a:r>
              <a:rPr lang="ru-RU" dirty="0" smtClean="0"/>
              <a:t>История</a:t>
            </a:r>
            <a:endParaRPr lang="en-US" dirty="0"/>
          </a:p>
        </p:txBody>
      </p:sp>
      <p:sp>
        <p:nvSpPr>
          <p:cNvPr id="7" name="Text Placeholder 6"/>
          <p:cNvSpPr>
            <a:spLocks noGrp="1"/>
          </p:cNvSpPr>
          <p:nvPr>
            <p:ph type="body" sz="quarter" idx="13"/>
          </p:nvPr>
        </p:nvSpPr>
        <p:spPr/>
        <p:txBody>
          <a:bodyPr/>
          <a:lstStyle/>
          <a:p>
            <a:r>
              <a:rPr lang="en-US" dirty="0" smtClean="0"/>
              <a:t>PYTHON I</a:t>
            </a:r>
          </a:p>
        </p:txBody>
      </p:sp>
      <p:sp>
        <p:nvSpPr>
          <p:cNvPr id="8" name="Content Placeholder 7"/>
          <p:cNvSpPr>
            <a:spLocks noGrp="1"/>
          </p:cNvSpPr>
          <p:nvPr>
            <p:ph sz="quarter" idx="4"/>
          </p:nvPr>
        </p:nvSpPr>
        <p:spPr/>
        <p:txBody>
          <a:bodyPr anchor="ctr"/>
          <a:lstStyle/>
          <a:p>
            <a:r>
              <a:rPr lang="ru-RU" dirty="0"/>
              <a:t>задуман в 1980-х </a:t>
            </a:r>
            <a:r>
              <a:rPr lang="ru-RU" dirty="0" smtClean="0"/>
              <a:t>годах</a:t>
            </a:r>
          </a:p>
          <a:p>
            <a:r>
              <a:rPr lang="ru-RU" dirty="0"/>
              <a:t>потомок языка программирования </a:t>
            </a:r>
            <a:r>
              <a:rPr lang="en-US" dirty="0" smtClean="0"/>
              <a:t>ABC</a:t>
            </a:r>
            <a:endParaRPr lang="ru-RU" dirty="0" smtClean="0"/>
          </a:p>
          <a:p>
            <a:r>
              <a:rPr lang="ru-RU" dirty="0" smtClean="0"/>
              <a:t>Гвидо Ван </a:t>
            </a:r>
            <a:r>
              <a:rPr lang="ru-RU" dirty="0" err="1"/>
              <a:t>Россум</a:t>
            </a:r>
            <a:r>
              <a:rPr lang="ru-RU" dirty="0"/>
              <a:t> является основным автором </a:t>
            </a:r>
            <a:r>
              <a:rPr lang="ru-RU" dirty="0" err="1" smtClean="0"/>
              <a:t>Python</a:t>
            </a:r>
            <a:r>
              <a:rPr lang="ru-RU" dirty="0"/>
              <a:t> - «великодушный пожизненный диктатор» </a:t>
            </a:r>
            <a:endParaRPr lang="en-US" dirty="0"/>
          </a:p>
        </p:txBody>
      </p:sp>
    </p:spTree>
    <p:extLst>
      <p:ext uri="{BB962C8B-B14F-4D97-AF65-F5344CB8AC3E}">
        <p14:creationId xmlns:p14="http://schemas.microsoft.com/office/powerpoint/2010/main" val="31904837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python I</a:t>
            </a:r>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4079314278"/>
              </p:ext>
            </p:extLst>
          </p:nvPr>
        </p:nvGraphicFramePr>
        <p:xfrm>
          <a:off x="365125" y="914400"/>
          <a:ext cx="841375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6"/>
          <p:cNvSpPr>
            <a:spLocks noGrp="1"/>
          </p:cNvSpPr>
          <p:nvPr>
            <p:ph type="title"/>
          </p:nvPr>
        </p:nvSpPr>
        <p:spPr>
          <a:xfrm>
            <a:off x="457200" y="274638"/>
            <a:ext cx="8686800" cy="548355"/>
          </a:xfrm>
        </p:spPr>
        <p:txBody>
          <a:bodyPr/>
          <a:lstStyle/>
          <a:p>
            <a:r>
              <a:rPr lang="ru-RU" dirty="0" smtClean="0"/>
              <a:t>Версии</a:t>
            </a:r>
            <a:endParaRPr lang="en-US" dirty="0"/>
          </a:p>
        </p:txBody>
      </p:sp>
      <p:sp>
        <p:nvSpPr>
          <p:cNvPr id="5" name="Footer Placeholder 4"/>
          <p:cNvSpPr>
            <a:spLocks noGrp="1"/>
          </p:cNvSpPr>
          <p:nvPr>
            <p:ph type="ftr" sz="quarter" idx="16"/>
          </p:nvPr>
        </p:nvSpPr>
        <p:spPr/>
        <p:txBody>
          <a:bodyPr/>
          <a:lstStyle/>
          <a:p>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7</a:t>
            </a:fld>
            <a:endParaRPr lang="en-US" dirty="0"/>
          </a:p>
        </p:txBody>
      </p:sp>
    </p:spTree>
    <p:extLst>
      <p:ext uri="{BB962C8B-B14F-4D97-AF65-F5344CB8AC3E}">
        <p14:creationId xmlns:p14="http://schemas.microsoft.com/office/powerpoint/2010/main" val="24961077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python I</a:t>
            </a:r>
          </a:p>
        </p:txBody>
      </p:sp>
      <p:sp>
        <p:nvSpPr>
          <p:cNvPr id="7" name="Title 6"/>
          <p:cNvSpPr>
            <a:spLocks noGrp="1"/>
          </p:cNvSpPr>
          <p:nvPr>
            <p:ph type="title"/>
          </p:nvPr>
        </p:nvSpPr>
        <p:spPr>
          <a:xfrm>
            <a:off x="457200" y="274638"/>
            <a:ext cx="8686800" cy="548355"/>
          </a:xfrm>
        </p:spPr>
        <p:txBody>
          <a:bodyPr/>
          <a:lstStyle/>
          <a:p>
            <a:r>
              <a:rPr lang="en-US" dirty="0" smtClean="0"/>
              <a:t>Environment</a:t>
            </a:r>
            <a:endParaRPr lang="en-US" dirty="0"/>
          </a:p>
        </p:txBody>
      </p:sp>
      <p:sp>
        <p:nvSpPr>
          <p:cNvPr id="5" name="Footer Placeholder 4"/>
          <p:cNvSpPr>
            <a:spLocks noGrp="1"/>
          </p:cNvSpPr>
          <p:nvPr>
            <p:ph type="ftr" sz="quarter" idx="16"/>
          </p:nvPr>
        </p:nvSpPr>
        <p:spPr/>
        <p:txBody>
          <a:bodyPr/>
          <a:lstStyle/>
          <a:p>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8</a:t>
            </a:fld>
            <a:endParaRPr lang="en-US" dirty="0"/>
          </a:p>
        </p:txBody>
      </p:sp>
      <p:sp>
        <p:nvSpPr>
          <p:cNvPr id="2" name="Content Placeholder 1"/>
          <p:cNvSpPr>
            <a:spLocks noGrp="1"/>
          </p:cNvSpPr>
          <p:nvPr>
            <p:ph sz="quarter" idx="14"/>
          </p:nvPr>
        </p:nvSpPr>
        <p:spPr/>
        <p:txBody>
          <a:bodyPr anchor="ctr"/>
          <a:lstStyle/>
          <a:p>
            <a:r>
              <a:rPr lang="en-US" b="1" dirty="0"/>
              <a:t>Python Official </a:t>
            </a:r>
            <a:r>
              <a:rPr lang="en-US" b="1" dirty="0" smtClean="0"/>
              <a:t>Website: </a:t>
            </a:r>
            <a:r>
              <a:rPr lang="en-US" dirty="0" smtClean="0">
                <a:hlinkClick r:id="rId3"/>
              </a:rPr>
              <a:t>http</a:t>
            </a:r>
            <a:r>
              <a:rPr lang="en-US" dirty="0">
                <a:hlinkClick r:id="rId3"/>
              </a:rPr>
              <a:t>://www.python.org</a:t>
            </a:r>
            <a:r>
              <a:rPr lang="en-US" dirty="0" smtClean="0">
                <a:hlinkClick r:id="rId3"/>
              </a:rPr>
              <a:t>/</a:t>
            </a:r>
            <a:endParaRPr lang="en-US" dirty="0" smtClean="0"/>
          </a:p>
          <a:p>
            <a:r>
              <a:rPr lang="en-US" b="1" dirty="0"/>
              <a:t>Python Documentation </a:t>
            </a:r>
            <a:r>
              <a:rPr lang="en-US" b="1" dirty="0" smtClean="0"/>
              <a:t>Website: </a:t>
            </a:r>
            <a:r>
              <a:rPr lang="en-US" dirty="0" smtClean="0">
                <a:hlinkClick r:id="rId4"/>
              </a:rPr>
              <a:t>www.python.org/doc</a:t>
            </a:r>
            <a:r>
              <a:rPr lang="en-US" dirty="0">
                <a:hlinkClick r:id="rId4"/>
              </a:rPr>
              <a:t>/</a:t>
            </a:r>
            <a:endParaRPr lang="en-US" dirty="0"/>
          </a:p>
        </p:txBody>
      </p:sp>
    </p:spTree>
    <p:extLst>
      <p:ext uri="{BB962C8B-B14F-4D97-AF65-F5344CB8AC3E}">
        <p14:creationId xmlns:p14="http://schemas.microsoft.com/office/powerpoint/2010/main" val="1266252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python I</a:t>
            </a:r>
          </a:p>
        </p:txBody>
      </p:sp>
      <p:sp>
        <p:nvSpPr>
          <p:cNvPr id="7" name="Title 6"/>
          <p:cNvSpPr>
            <a:spLocks noGrp="1"/>
          </p:cNvSpPr>
          <p:nvPr>
            <p:ph type="title"/>
          </p:nvPr>
        </p:nvSpPr>
        <p:spPr>
          <a:xfrm>
            <a:off x="457200" y="274638"/>
            <a:ext cx="8686800" cy="548355"/>
          </a:xfrm>
        </p:spPr>
        <p:txBody>
          <a:bodyPr/>
          <a:lstStyle/>
          <a:p>
            <a:r>
              <a:rPr lang="en-US" b="0" dirty="0" smtClean="0"/>
              <a:t>Installation</a:t>
            </a:r>
            <a:r>
              <a:rPr lang="en-US" b="0" dirty="0"/>
              <a:t> </a:t>
            </a:r>
            <a:endParaRPr lang="en-US" dirty="0"/>
          </a:p>
        </p:txBody>
      </p:sp>
      <p:sp>
        <p:nvSpPr>
          <p:cNvPr id="5" name="Footer Placeholder 4"/>
          <p:cNvSpPr>
            <a:spLocks noGrp="1"/>
          </p:cNvSpPr>
          <p:nvPr>
            <p:ph type="ftr" sz="quarter" idx="16"/>
          </p:nvPr>
        </p:nvSpPr>
        <p:spPr/>
        <p:txBody>
          <a:bodyPr/>
          <a:lstStyle/>
          <a:p>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9</a:t>
            </a:fld>
            <a:endParaRPr lang="en-US" dirty="0"/>
          </a:p>
        </p:txBody>
      </p:sp>
      <p:graphicFrame>
        <p:nvGraphicFramePr>
          <p:cNvPr id="4" name="Content Placeholder 3"/>
          <p:cNvGraphicFramePr>
            <a:graphicFrameLocks noGrp="1"/>
          </p:cNvGraphicFramePr>
          <p:nvPr>
            <p:ph sz="quarter" idx="14"/>
            <p:extLst>
              <p:ext uri="{D42A27DB-BD31-4B8C-83A1-F6EECF244321}">
                <p14:modId xmlns:p14="http://schemas.microsoft.com/office/powerpoint/2010/main" val="2350001430"/>
              </p:ext>
            </p:extLst>
          </p:nvPr>
        </p:nvGraphicFramePr>
        <p:xfrm>
          <a:off x="365125" y="914400"/>
          <a:ext cx="841375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8944144"/>
      </p:ext>
    </p:extLst>
  </p:cSld>
  <p:clrMapOvr>
    <a:masterClrMapping/>
  </p:clrMapOvr>
  <p:timing>
    <p:tnLst>
      <p:par>
        <p:cTn id="1" dur="indefinite" restart="never" nodeType="tmRoot"/>
      </p:par>
    </p:tnLst>
  </p:timing>
</p:sld>
</file>

<file path=ppt/theme/theme1.xml><?xml version="1.0" encoding="utf-8"?>
<a:theme xmlns:a="http://schemas.openxmlformats.org/drawingml/2006/main" name="Epam-Light">
  <a:themeElements>
    <a:clrScheme name="EpamCorp">
      <a:dk1>
        <a:sysClr val="windowText" lastClr="000000"/>
      </a:dk1>
      <a:lt1>
        <a:sysClr val="window" lastClr="FFFFFF"/>
      </a:lt1>
      <a:dk2>
        <a:srgbClr val="123451"/>
      </a:dk2>
      <a:lt2>
        <a:srgbClr val="FFFFFF"/>
      </a:lt2>
      <a:accent1>
        <a:srgbClr val="006699"/>
      </a:accent1>
      <a:accent2>
        <a:srgbClr val="FF3366"/>
      </a:accent2>
      <a:accent3>
        <a:srgbClr val="666699"/>
      </a:accent3>
      <a:accent4>
        <a:srgbClr val="339999"/>
      </a:accent4>
      <a:accent5>
        <a:srgbClr val="999933"/>
      </a:accent5>
      <a:accent6>
        <a:srgbClr val="FF9933"/>
      </a:accent6>
      <a:hlink>
        <a:srgbClr val="006699"/>
      </a:hlink>
      <a:folHlink>
        <a:srgbClr val="666699"/>
      </a:folHlink>
    </a:clrScheme>
    <a:fontScheme name="Epam2">
      <a:majorFont>
        <a:latin typeface="Franklin Gothic Medium"/>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pam-Light" id="{FE8B9996-757B-49DC-83D2-5A1F043DCDD0}" vid="{7334D4E7-A40E-4CFE-97C8-DD5F4867C579}"/>
    </a:ext>
  </a:extLst>
</a:theme>
</file>

<file path=ppt/theme/theme2.xml><?xml version="1.0" encoding="utf-8"?>
<a:theme xmlns:a="http://schemas.openxmlformats.org/drawingml/2006/main" name="epam-ppt-cover">
  <a:themeElements>
    <a:clrScheme name="EpamCorp">
      <a:dk1>
        <a:sysClr val="windowText" lastClr="000000"/>
      </a:dk1>
      <a:lt1>
        <a:sysClr val="window" lastClr="FFFFFF"/>
      </a:lt1>
      <a:dk2>
        <a:srgbClr val="123451"/>
      </a:dk2>
      <a:lt2>
        <a:srgbClr val="FFFFFF"/>
      </a:lt2>
      <a:accent1>
        <a:srgbClr val="006699"/>
      </a:accent1>
      <a:accent2>
        <a:srgbClr val="FF3366"/>
      </a:accent2>
      <a:accent3>
        <a:srgbClr val="666699"/>
      </a:accent3>
      <a:accent4>
        <a:srgbClr val="339999"/>
      </a:accent4>
      <a:accent5>
        <a:srgbClr val="999933"/>
      </a:accent5>
      <a:accent6>
        <a:srgbClr val="FF9933"/>
      </a:accent6>
      <a:hlink>
        <a:srgbClr val="006699"/>
      </a:hlink>
      <a:folHlink>
        <a:srgbClr val="666699"/>
      </a:folHlink>
    </a:clrScheme>
    <a:fontScheme name="Epam2">
      <a:majorFont>
        <a:latin typeface="Franklin Gothic Medium"/>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Epam-Light</Template>
  <TotalTime>599</TotalTime>
  <Words>1177</Words>
  <Application>Microsoft Office PowerPoint</Application>
  <PresentationFormat>On-screen Show (4:3)</PresentationFormat>
  <Paragraphs>270</Paragraphs>
  <Slides>22</Slides>
  <Notes>20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Arial Unicode MS</vt:lpstr>
      <vt:lpstr>Arial</vt:lpstr>
      <vt:lpstr>Calibri</vt:lpstr>
      <vt:lpstr>Franklin Gothic Book</vt:lpstr>
      <vt:lpstr>Franklin Gothic Medium</vt:lpstr>
      <vt:lpstr>Epam-Light</vt:lpstr>
      <vt:lpstr>epam-ppt-cover</vt:lpstr>
      <vt:lpstr>Linux Development Courses</vt:lpstr>
      <vt:lpstr>Ваши ожидания?</vt:lpstr>
      <vt:lpstr>Что такое Python?</vt:lpstr>
      <vt:lpstr>Возможности</vt:lpstr>
      <vt:lpstr>Import this или Дзен Питона</vt:lpstr>
      <vt:lpstr>История</vt:lpstr>
      <vt:lpstr>Версии</vt:lpstr>
      <vt:lpstr>Environment</vt:lpstr>
      <vt:lpstr>Installation </vt:lpstr>
      <vt:lpstr>Переменные окружения, установка</vt:lpstr>
      <vt:lpstr>Переменные окружения</vt:lpstr>
      <vt:lpstr>Параметры</vt:lpstr>
      <vt:lpstr>Интерактивный Python</vt:lpstr>
      <vt:lpstr>Скрипты в Python</vt:lpstr>
      <vt:lpstr>Идентификаторы Python</vt:lpstr>
      <vt:lpstr>Ключевые слова</vt:lpstr>
      <vt:lpstr>Отступы</vt:lpstr>
      <vt:lpstr>Multiline statements </vt:lpstr>
      <vt:lpstr>Кавычки</vt:lpstr>
      <vt:lpstr>Комментарии</vt:lpstr>
      <vt:lpstr>Типы переменных</vt:lpstr>
      <vt:lpstr>See you!</vt:lpstr>
    </vt:vector>
  </TitlesOfParts>
  <Company>EPAM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beginners</dc:title>
  <dc:creator>Siarhei Boika</dc:creator>
  <cp:keywords>Python</cp:keywords>
  <cp:lastModifiedBy>Siarhei Boika</cp:lastModifiedBy>
  <cp:revision>42</cp:revision>
  <dcterms:created xsi:type="dcterms:W3CDTF">2013-04-15T18:58:48Z</dcterms:created>
  <dcterms:modified xsi:type="dcterms:W3CDTF">2014-01-24T14:37:53Z</dcterms:modified>
</cp:coreProperties>
</file>