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0" r:id="rId2"/>
  </p:sldMasterIdLst>
  <p:notesMasterIdLst>
    <p:notesMasterId r:id="rId39"/>
  </p:notesMasterIdLst>
  <p:sldIdLst>
    <p:sldId id="312" r:id="rId3"/>
    <p:sldId id="279" r:id="rId4"/>
    <p:sldId id="282" r:id="rId5"/>
    <p:sldId id="278" r:id="rId6"/>
    <p:sldId id="280" r:id="rId7"/>
    <p:sldId id="28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3" r:id="rId19"/>
    <p:sldId id="297" r:id="rId20"/>
    <p:sldId id="298" r:id="rId21"/>
    <p:sldId id="284" r:id="rId22"/>
    <p:sldId id="299" r:id="rId23"/>
    <p:sldId id="300" r:id="rId24"/>
    <p:sldId id="301" r:id="rId25"/>
    <p:sldId id="302" r:id="rId26"/>
    <p:sldId id="285" r:id="rId27"/>
    <p:sldId id="303" r:id="rId28"/>
    <p:sldId id="304" r:id="rId29"/>
    <p:sldId id="305" r:id="rId30"/>
    <p:sldId id="306" r:id="rId31"/>
    <p:sldId id="286" r:id="rId32"/>
    <p:sldId id="307" r:id="rId33"/>
    <p:sldId id="311" r:id="rId34"/>
    <p:sldId id="308" r:id="rId35"/>
    <p:sldId id="309" r:id="rId36"/>
    <p:sldId id="310" r:id="rId37"/>
    <p:sldId id="27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73" autoAdjust="0"/>
  </p:normalViewPr>
  <p:slideViewPr>
    <p:cSldViewPr snapToGrid="0">
      <p:cViewPr varScale="1">
        <p:scale>
          <a:sx n="74" d="100"/>
          <a:sy n="74" d="100"/>
        </p:scale>
        <p:origin x="1890" y="6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C53CDB9-903A-41AE-8A42-ACB7588DC92D}">
      <dgm:prSet phldrT="[Text]"/>
      <dgm:spPr/>
      <dgm:t>
        <a:bodyPr/>
        <a:lstStyle/>
        <a:p>
          <a:r>
            <a:rPr lang="ru-RU" smtClean="0"/>
            <a:t>Работа с данными</a:t>
          </a:r>
          <a:endParaRPr lang="en-US" dirty="0"/>
        </a:p>
      </dgm:t>
    </dgm:pt>
    <dgm:pt modelId="{190779AA-5665-464D-9F52-3CF5C9562476}" type="parTrans" cxnId="{B8C5FC34-A046-4BA3-A84F-FE76AE78D822}">
      <dgm:prSet/>
      <dgm:spPr/>
      <dgm:t>
        <a:bodyPr/>
        <a:lstStyle/>
        <a:p>
          <a:endParaRPr lang="en-US"/>
        </a:p>
      </dgm:t>
    </dgm:pt>
    <dgm:pt modelId="{B8144328-266A-4C16-988D-47AFF078531F}" type="sibTrans" cxnId="{B8C5FC34-A046-4BA3-A84F-FE76AE78D822}">
      <dgm:prSet/>
      <dgm:spPr/>
      <dgm:t>
        <a:bodyPr/>
        <a:lstStyle/>
        <a:p>
          <a:endParaRPr lang="en-US"/>
        </a:p>
      </dgm:t>
    </dgm:pt>
    <dgm:pt modelId="{D4F274FA-4ADD-4A88-8D87-61AAF71085A4}">
      <dgm:prSet/>
      <dgm:spPr/>
      <dgm:t>
        <a:bodyPr/>
        <a:lstStyle/>
        <a:p>
          <a:r>
            <a:rPr lang="ru-RU" smtClean="0"/>
            <a:t>Операторы</a:t>
          </a:r>
          <a:endParaRPr lang="ru-RU" dirty="0"/>
        </a:p>
      </dgm:t>
    </dgm:pt>
    <dgm:pt modelId="{359E337F-9277-4710-81BA-D15BC304BD41}" type="parTrans" cxnId="{DE87A92C-5D41-4FDA-A588-DAF340666703}">
      <dgm:prSet/>
      <dgm:spPr/>
      <dgm:t>
        <a:bodyPr/>
        <a:lstStyle/>
        <a:p>
          <a:endParaRPr lang="en-US"/>
        </a:p>
      </dgm:t>
    </dgm:pt>
    <dgm:pt modelId="{96CBF084-F3D9-4CBA-B720-E07A6BEBFB4D}" type="sibTrans" cxnId="{DE87A92C-5D41-4FDA-A588-DAF340666703}">
      <dgm:prSet/>
      <dgm:spPr/>
      <dgm:t>
        <a:bodyPr/>
        <a:lstStyle/>
        <a:p>
          <a:endParaRPr lang="en-US"/>
        </a:p>
      </dgm:t>
    </dgm:pt>
    <dgm:pt modelId="{BA8ECDBD-25C3-4E66-8210-E14EBEB71A03}">
      <dgm:prSet/>
      <dgm:spPr/>
      <dgm:t>
        <a:bodyPr/>
        <a:lstStyle/>
        <a:p>
          <a:r>
            <a:rPr lang="ru-RU" smtClean="0"/>
            <a:t>Условия</a:t>
          </a:r>
          <a:endParaRPr lang="ru-RU" dirty="0"/>
        </a:p>
      </dgm:t>
    </dgm:pt>
    <dgm:pt modelId="{310257FE-DF28-4366-BF59-222198427E4D}" type="parTrans" cxnId="{5D7002B3-3ED9-4331-8C1D-21A05E2EE6A6}">
      <dgm:prSet/>
      <dgm:spPr/>
      <dgm:t>
        <a:bodyPr/>
        <a:lstStyle/>
        <a:p>
          <a:endParaRPr lang="en-US"/>
        </a:p>
      </dgm:t>
    </dgm:pt>
    <dgm:pt modelId="{0E663ABB-A8D3-4615-95D0-5800282964D7}" type="sibTrans" cxnId="{5D7002B3-3ED9-4331-8C1D-21A05E2EE6A6}">
      <dgm:prSet/>
      <dgm:spPr/>
      <dgm:t>
        <a:bodyPr/>
        <a:lstStyle/>
        <a:p>
          <a:endParaRPr lang="en-US"/>
        </a:p>
      </dgm:t>
    </dgm:pt>
    <dgm:pt modelId="{F5DFDBC3-D69D-485A-8C43-9FB8F0BC30B7}">
      <dgm:prSet/>
      <dgm:spPr/>
      <dgm:t>
        <a:bodyPr/>
        <a:lstStyle/>
        <a:p>
          <a:r>
            <a:rPr lang="ru-RU" smtClean="0"/>
            <a:t>Циклы</a:t>
          </a:r>
          <a:endParaRPr lang="ru-RU" dirty="0"/>
        </a:p>
      </dgm:t>
    </dgm:pt>
    <dgm:pt modelId="{8CABADD5-6D7A-4DBB-A21C-F5B621317886}" type="parTrans" cxnId="{899E8131-C002-49B9-A951-4EB75C59C4CD}">
      <dgm:prSet/>
      <dgm:spPr/>
      <dgm:t>
        <a:bodyPr/>
        <a:lstStyle/>
        <a:p>
          <a:endParaRPr lang="en-US"/>
        </a:p>
      </dgm:t>
    </dgm:pt>
    <dgm:pt modelId="{814E0CC3-BABE-4C06-9E0E-A3FED926A8C0}" type="sibTrans" cxnId="{899E8131-C002-49B9-A951-4EB75C59C4CD}">
      <dgm:prSet/>
      <dgm:spPr/>
      <dgm:t>
        <a:bodyPr/>
        <a:lstStyle/>
        <a:p>
          <a:endParaRPr lang="en-US"/>
        </a:p>
      </dgm:t>
    </dgm:pt>
    <dgm:pt modelId="{F2313D0E-305A-4E59-A6F9-C58248F54F3A}">
      <dgm:prSet/>
      <dgm:spPr/>
      <dgm:t>
        <a:bodyPr/>
        <a:lstStyle/>
        <a:p>
          <a:r>
            <a:rPr lang="ru-RU" smtClean="0"/>
            <a:t>Числа</a:t>
          </a:r>
          <a:endParaRPr lang="ru-RU" dirty="0"/>
        </a:p>
      </dgm:t>
    </dgm:pt>
    <dgm:pt modelId="{E54EA7C3-3C88-48B8-B6CB-83BBD1697DCC}" type="parTrans" cxnId="{1B1EB5D5-14F7-4F1F-9852-5880DC96C91F}">
      <dgm:prSet/>
      <dgm:spPr/>
      <dgm:t>
        <a:bodyPr/>
        <a:lstStyle/>
        <a:p>
          <a:endParaRPr lang="en-US"/>
        </a:p>
      </dgm:t>
    </dgm:pt>
    <dgm:pt modelId="{697291A3-17DA-4699-B59A-9C3C446A13EF}" type="sibTrans" cxnId="{1B1EB5D5-14F7-4F1F-9852-5880DC96C91F}">
      <dgm:prSet/>
      <dgm:spPr/>
      <dgm:t>
        <a:bodyPr/>
        <a:lstStyle/>
        <a:p>
          <a:endParaRPr lang="en-US"/>
        </a:p>
      </dgm:t>
    </dgm:pt>
    <dgm:pt modelId="{DBCAFF18-57D4-44AE-8E45-E1EC8EBDC3EA}">
      <dgm:prSet/>
      <dgm:spPr/>
      <dgm:t>
        <a:bodyPr/>
        <a:lstStyle/>
        <a:p>
          <a:r>
            <a:rPr lang="ru-RU" smtClean="0"/>
            <a:t>Строки</a:t>
          </a:r>
          <a:endParaRPr lang="ru-RU" dirty="0"/>
        </a:p>
      </dgm:t>
    </dgm:pt>
    <dgm:pt modelId="{20293B91-EBC8-41E7-86E7-862DB9508E53}" type="parTrans" cxnId="{9256209F-B65F-42DA-9BA6-F8B66D84455B}">
      <dgm:prSet/>
      <dgm:spPr/>
      <dgm:t>
        <a:bodyPr/>
        <a:lstStyle/>
        <a:p>
          <a:endParaRPr lang="en-US"/>
        </a:p>
      </dgm:t>
    </dgm:pt>
    <dgm:pt modelId="{D31CE59C-047F-437D-9D33-4827540222F1}" type="sibTrans" cxnId="{9256209F-B65F-42DA-9BA6-F8B66D84455B}">
      <dgm:prSet/>
      <dgm:spPr/>
      <dgm:t>
        <a:bodyPr/>
        <a:lstStyle/>
        <a:p>
          <a:endParaRPr lang="en-US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4FB32-95EF-4A1F-BD43-37DC611BABBF}" type="pres">
      <dgm:prSet presAssocID="{BC53CDB9-903A-41AE-8A42-ACB7588DC92D}" presName="parentLin" presStyleCnt="0"/>
      <dgm:spPr/>
    </dgm:pt>
    <dgm:pt modelId="{819A041C-6B03-4152-8303-D2F143F500C4}" type="pres">
      <dgm:prSet presAssocID="{BC53CDB9-903A-41AE-8A42-ACB7588DC92D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FEB470F7-D955-4F30-B3AA-F722AC85BBE2}" type="pres">
      <dgm:prSet presAssocID="{BC53CDB9-903A-41AE-8A42-ACB7588DC92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EF98C-59D3-408A-A3F8-19A790FF81D4}" type="pres">
      <dgm:prSet presAssocID="{BC53CDB9-903A-41AE-8A42-ACB7588DC92D}" presName="negativeSpace" presStyleCnt="0"/>
      <dgm:spPr/>
    </dgm:pt>
    <dgm:pt modelId="{B0047571-51D0-4187-A29E-57DC803051AA}" type="pres">
      <dgm:prSet presAssocID="{BC53CDB9-903A-41AE-8A42-ACB7588DC92D}" presName="childText" presStyleLbl="conFgAcc1" presStyleIdx="0" presStyleCnt="6">
        <dgm:presLayoutVars>
          <dgm:bulletEnabled val="1"/>
        </dgm:presLayoutVars>
      </dgm:prSet>
      <dgm:spPr/>
    </dgm:pt>
    <dgm:pt modelId="{CDEB89BF-2067-4017-BFD4-5F4D56D0C465}" type="pres">
      <dgm:prSet presAssocID="{B8144328-266A-4C16-988D-47AFF078531F}" presName="spaceBetweenRectangles" presStyleCnt="0"/>
      <dgm:spPr/>
    </dgm:pt>
    <dgm:pt modelId="{CF2B9559-A0C5-4122-9244-090DEF89CF7F}" type="pres">
      <dgm:prSet presAssocID="{D4F274FA-4ADD-4A88-8D87-61AAF71085A4}" presName="parentLin" presStyleCnt="0"/>
      <dgm:spPr/>
    </dgm:pt>
    <dgm:pt modelId="{CC9AC94F-9F4D-41CE-87D1-58D24301925E}" type="pres">
      <dgm:prSet presAssocID="{D4F274FA-4ADD-4A88-8D87-61AAF71085A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A64E0B82-5481-4887-A71B-B5372F69360C}" type="pres">
      <dgm:prSet presAssocID="{D4F274FA-4ADD-4A88-8D87-61AAF71085A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B8DDF-1FD1-416A-9BAD-B8FCD1302DCA}" type="pres">
      <dgm:prSet presAssocID="{D4F274FA-4ADD-4A88-8D87-61AAF71085A4}" presName="negativeSpace" presStyleCnt="0"/>
      <dgm:spPr/>
    </dgm:pt>
    <dgm:pt modelId="{284E9ABE-2496-4920-9FC8-4A7D38657242}" type="pres">
      <dgm:prSet presAssocID="{D4F274FA-4ADD-4A88-8D87-61AAF71085A4}" presName="childText" presStyleLbl="conFgAcc1" presStyleIdx="1" presStyleCnt="6">
        <dgm:presLayoutVars>
          <dgm:bulletEnabled val="1"/>
        </dgm:presLayoutVars>
      </dgm:prSet>
      <dgm:spPr/>
    </dgm:pt>
    <dgm:pt modelId="{68CCA734-042D-4BFB-B6D2-FF3EB1F6CD7B}" type="pres">
      <dgm:prSet presAssocID="{96CBF084-F3D9-4CBA-B720-E07A6BEBFB4D}" presName="spaceBetweenRectangles" presStyleCnt="0"/>
      <dgm:spPr/>
    </dgm:pt>
    <dgm:pt modelId="{7CCD3ABA-1C87-4E74-AE45-11599DDA1B00}" type="pres">
      <dgm:prSet presAssocID="{BA8ECDBD-25C3-4E66-8210-E14EBEB71A03}" presName="parentLin" presStyleCnt="0"/>
      <dgm:spPr/>
    </dgm:pt>
    <dgm:pt modelId="{96FE519C-0140-474C-B7E9-F806C18850FB}" type="pres">
      <dgm:prSet presAssocID="{BA8ECDBD-25C3-4E66-8210-E14EBEB71A03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83CBEA20-1BBF-4471-AA05-78F30D761FB9}" type="pres">
      <dgm:prSet presAssocID="{BA8ECDBD-25C3-4E66-8210-E14EBEB71A0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14936-1DF5-45A6-BEE4-652F5EB93B13}" type="pres">
      <dgm:prSet presAssocID="{BA8ECDBD-25C3-4E66-8210-E14EBEB71A03}" presName="negativeSpace" presStyleCnt="0"/>
      <dgm:spPr/>
    </dgm:pt>
    <dgm:pt modelId="{720039BB-8F31-48EE-89FE-09CDFD5C89EC}" type="pres">
      <dgm:prSet presAssocID="{BA8ECDBD-25C3-4E66-8210-E14EBEB71A03}" presName="childText" presStyleLbl="conFgAcc1" presStyleIdx="2" presStyleCnt="6">
        <dgm:presLayoutVars>
          <dgm:bulletEnabled val="1"/>
        </dgm:presLayoutVars>
      </dgm:prSet>
      <dgm:spPr/>
    </dgm:pt>
    <dgm:pt modelId="{75A53B22-A428-48BB-AC12-AD74DF951A65}" type="pres">
      <dgm:prSet presAssocID="{0E663ABB-A8D3-4615-95D0-5800282964D7}" presName="spaceBetweenRectangles" presStyleCnt="0"/>
      <dgm:spPr/>
    </dgm:pt>
    <dgm:pt modelId="{09C2E88D-49B2-4E2F-B747-067C55E53183}" type="pres">
      <dgm:prSet presAssocID="{F5DFDBC3-D69D-485A-8C43-9FB8F0BC30B7}" presName="parentLin" presStyleCnt="0"/>
      <dgm:spPr/>
    </dgm:pt>
    <dgm:pt modelId="{D55B5034-8CCF-4882-9A04-7CC38FDCA923}" type="pres">
      <dgm:prSet presAssocID="{F5DFDBC3-D69D-485A-8C43-9FB8F0BC30B7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C5465B1C-42A2-4C5C-B00C-5E12F661C94B}" type="pres">
      <dgm:prSet presAssocID="{F5DFDBC3-D69D-485A-8C43-9FB8F0BC30B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C4A1B-B290-4041-A304-97C70B1DCFB2}" type="pres">
      <dgm:prSet presAssocID="{F5DFDBC3-D69D-485A-8C43-9FB8F0BC30B7}" presName="negativeSpace" presStyleCnt="0"/>
      <dgm:spPr/>
    </dgm:pt>
    <dgm:pt modelId="{36A39C6B-EC98-4087-B729-9BCB9C7883E8}" type="pres">
      <dgm:prSet presAssocID="{F5DFDBC3-D69D-485A-8C43-9FB8F0BC30B7}" presName="childText" presStyleLbl="conFgAcc1" presStyleIdx="3" presStyleCnt="6">
        <dgm:presLayoutVars>
          <dgm:bulletEnabled val="1"/>
        </dgm:presLayoutVars>
      </dgm:prSet>
      <dgm:spPr/>
    </dgm:pt>
    <dgm:pt modelId="{0724472B-3D16-4249-82D5-FD2CC6C29A8A}" type="pres">
      <dgm:prSet presAssocID="{814E0CC3-BABE-4C06-9E0E-A3FED926A8C0}" presName="spaceBetweenRectangles" presStyleCnt="0"/>
      <dgm:spPr/>
    </dgm:pt>
    <dgm:pt modelId="{C6E57A38-1523-47D4-9527-A5455EBE563F}" type="pres">
      <dgm:prSet presAssocID="{F2313D0E-305A-4E59-A6F9-C58248F54F3A}" presName="parentLin" presStyleCnt="0"/>
      <dgm:spPr/>
    </dgm:pt>
    <dgm:pt modelId="{1E2D2622-37DA-4B52-9DCE-ADFF217DBC80}" type="pres">
      <dgm:prSet presAssocID="{F2313D0E-305A-4E59-A6F9-C58248F54F3A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AAC9A42C-4FC7-4353-BADD-10FA7D3A2487}" type="pres">
      <dgm:prSet presAssocID="{F2313D0E-305A-4E59-A6F9-C58248F54F3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EF93F-D3D9-4377-9729-A6E20DF1520F}" type="pres">
      <dgm:prSet presAssocID="{F2313D0E-305A-4E59-A6F9-C58248F54F3A}" presName="negativeSpace" presStyleCnt="0"/>
      <dgm:spPr/>
    </dgm:pt>
    <dgm:pt modelId="{E62B4699-EAC2-437B-A73A-9425950DBFBC}" type="pres">
      <dgm:prSet presAssocID="{F2313D0E-305A-4E59-A6F9-C58248F54F3A}" presName="childText" presStyleLbl="conFgAcc1" presStyleIdx="4" presStyleCnt="6">
        <dgm:presLayoutVars>
          <dgm:bulletEnabled val="1"/>
        </dgm:presLayoutVars>
      </dgm:prSet>
      <dgm:spPr/>
    </dgm:pt>
    <dgm:pt modelId="{1C88415C-334A-457D-A800-4BAA313072D2}" type="pres">
      <dgm:prSet presAssocID="{697291A3-17DA-4699-B59A-9C3C446A13EF}" presName="spaceBetweenRectangles" presStyleCnt="0"/>
      <dgm:spPr/>
    </dgm:pt>
    <dgm:pt modelId="{ADDE012D-69A5-4764-9507-F19D3AFC5D53}" type="pres">
      <dgm:prSet presAssocID="{DBCAFF18-57D4-44AE-8E45-E1EC8EBDC3EA}" presName="parentLin" presStyleCnt="0"/>
      <dgm:spPr/>
    </dgm:pt>
    <dgm:pt modelId="{BFA9CE22-DA01-43D6-A5CC-7E210F2FDDFE}" type="pres">
      <dgm:prSet presAssocID="{DBCAFF18-57D4-44AE-8E45-E1EC8EBDC3E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E8AA1FD3-454C-4E34-AF89-FC2C1760B87D}" type="pres">
      <dgm:prSet presAssocID="{DBCAFF18-57D4-44AE-8E45-E1EC8EBDC3E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64310-E9F3-444A-80D6-C37643B07FE8}" type="pres">
      <dgm:prSet presAssocID="{DBCAFF18-57D4-44AE-8E45-E1EC8EBDC3EA}" presName="negativeSpace" presStyleCnt="0"/>
      <dgm:spPr/>
    </dgm:pt>
    <dgm:pt modelId="{9ECF06BC-62C1-40D5-A913-FF26996D9F26}" type="pres">
      <dgm:prSet presAssocID="{DBCAFF18-57D4-44AE-8E45-E1EC8EBDC3E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D7002B3-3ED9-4331-8C1D-21A05E2EE6A6}" srcId="{4B642BC6-8906-4BEF-905A-543D3D6EBBAB}" destId="{BA8ECDBD-25C3-4E66-8210-E14EBEB71A03}" srcOrd="2" destOrd="0" parTransId="{310257FE-DF28-4366-BF59-222198427E4D}" sibTransId="{0E663ABB-A8D3-4615-95D0-5800282964D7}"/>
    <dgm:cxn modelId="{0D7531EB-05E2-4986-A1A7-DC142D0145B5}" type="presOf" srcId="{BC53CDB9-903A-41AE-8A42-ACB7588DC92D}" destId="{FEB470F7-D955-4F30-B3AA-F722AC85BBE2}" srcOrd="1" destOrd="0" presId="urn:microsoft.com/office/officeart/2005/8/layout/list1"/>
    <dgm:cxn modelId="{DACCE084-4BB6-488B-91FF-B8BC1FE0339E}" type="presOf" srcId="{F5DFDBC3-D69D-485A-8C43-9FB8F0BC30B7}" destId="{D55B5034-8CCF-4882-9A04-7CC38FDCA923}" srcOrd="0" destOrd="0" presId="urn:microsoft.com/office/officeart/2005/8/layout/list1"/>
    <dgm:cxn modelId="{E9A58BA0-586D-4241-BB4A-24BED971F3AE}" type="presOf" srcId="{D4F274FA-4ADD-4A88-8D87-61AAF71085A4}" destId="{CC9AC94F-9F4D-41CE-87D1-58D24301925E}" srcOrd="0" destOrd="0" presId="urn:microsoft.com/office/officeart/2005/8/layout/list1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66FE1EC0-4EC5-4F53-8EA1-291FB45FACBE}" type="presOf" srcId="{D4F274FA-4ADD-4A88-8D87-61AAF71085A4}" destId="{A64E0B82-5481-4887-A71B-B5372F69360C}" srcOrd="1" destOrd="0" presId="urn:microsoft.com/office/officeart/2005/8/layout/list1"/>
    <dgm:cxn modelId="{CCC66657-65FD-4CD1-A159-9574AAE52405}" type="presOf" srcId="{DBCAFF18-57D4-44AE-8E45-E1EC8EBDC3EA}" destId="{E8AA1FD3-454C-4E34-AF89-FC2C1760B87D}" srcOrd="1" destOrd="0" presId="urn:microsoft.com/office/officeart/2005/8/layout/list1"/>
    <dgm:cxn modelId="{4D82CAB7-4BBE-46B7-ABF1-50E04CC20051}" type="presOf" srcId="{F5DFDBC3-D69D-485A-8C43-9FB8F0BC30B7}" destId="{C5465B1C-42A2-4C5C-B00C-5E12F661C94B}" srcOrd="1" destOrd="0" presId="urn:microsoft.com/office/officeart/2005/8/layout/list1"/>
    <dgm:cxn modelId="{899E8131-C002-49B9-A951-4EB75C59C4CD}" srcId="{4B642BC6-8906-4BEF-905A-543D3D6EBBAB}" destId="{F5DFDBC3-D69D-485A-8C43-9FB8F0BC30B7}" srcOrd="3" destOrd="0" parTransId="{8CABADD5-6D7A-4DBB-A21C-F5B621317886}" sibTransId="{814E0CC3-BABE-4C06-9E0E-A3FED926A8C0}"/>
    <dgm:cxn modelId="{1B1EB5D5-14F7-4F1F-9852-5880DC96C91F}" srcId="{4B642BC6-8906-4BEF-905A-543D3D6EBBAB}" destId="{F2313D0E-305A-4E59-A6F9-C58248F54F3A}" srcOrd="4" destOrd="0" parTransId="{E54EA7C3-3C88-48B8-B6CB-83BBD1697DCC}" sibTransId="{697291A3-17DA-4699-B59A-9C3C446A13EF}"/>
    <dgm:cxn modelId="{875B8CE9-E44F-48E4-BBF0-065ADFECBAA8}" type="presOf" srcId="{BA8ECDBD-25C3-4E66-8210-E14EBEB71A03}" destId="{83CBEA20-1BBF-4471-AA05-78F30D761FB9}" srcOrd="1" destOrd="0" presId="urn:microsoft.com/office/officeart/2005/8/layout/list1"/>
    <dgm:cxn modelId="{A3DEA87D-5BDD-4B4D-9386-5654D844567E}" type="presOf" srcId="{BA8ECDBD-25C3-4E66-8210-E14EBEB71A03}" destId="{96FE519C-0140-474C-B7E9-F806C18850FB}" srcOrd="0" destOrd="0" presId="urn:microsoft.com/office/officeart/2005/8/layout/list1"/>
    <dgm:cxn modelId="{BF242ADE-A4EF-4B10-AE4A-CE6A4DCFA0B8}" type="presOf" srcId="{F2313D0E-305A-4E59-A6F9-C58248F54F3A}" destId="{AAC9A42C-4FC7-4353-BADD-10FA7D3A2487}" srcOrd="1" destOrd="0" presId="urn:microsoft.com/office/officeart/2005/8/layout/list1"/>
    <dgm:cxn modelId="{D1FF3B60-9267-4AD3-854A-95ADA2D5839A}" type="presOf" srcId="{F2313D0E-305A-4E59-A6F9-C58248F54F3A}" destId="{1E2D2622-37DA-4B52-9DCE-ADFF217DBC80}" srcOrd="0" destOrd="0" presId="urn:microsoft.com/office/officeart/2005/8/layout/list1"/>
    <dgm:cxn modelId="{DE87A92C-5D41-4FDA-A588-DAF340666703}" srcId="{4B642BC6-8906-4BEF-905A-543D3D6EBBAB}" destId="{D4F274FA-4ADD-4A88-8D87-61AAF71085A4}" srcOrd="1" destOrd="0" parTransId="{359E337F-9277-4710-81BA-D15BC304BD41}" sibTransId="{96CBF084-F3D9-4CBA-B720-E07A6BEBFB4D}"/>
    <dgm:cxn modelId="{9256209F-B65F-42DA-9BA6-F8B66D84455B}" srcId="{4B642BC6-8906-4BEF-905A-543D3D6EBBAB}" destId="{DBCAFF18-57D4-44AE-8E45-E1EC8EBDC3EA}" srcOrd="5" destOrd="0" parTransId="{20293B91-EBC8-41E7-86E7-862DB9508E53}" sibTransId="{D31CE59C-047F-437D-9D33-4827540222F1}"/>
    <dgm:cxn modelId="{B8C5FC34-A046-4BA3-A84F-FE76AE78D822}" srcId="{4B642BC6-8906-4BEF-905A-543D3D6EBBAB}" destId="{BC53CDB9-903A-41AE-8A42-ACB7588DC92D}" srcOrd="0" destOrd="0" parTransId="{190779AA-5665-464D-9F52-3CF5C9562476}" sibTransId="{B8144328-266A-4C16-988D-47AFF078531F}"/>
    <dgm:cxn modelId="{D03B7551-DAF9-4CFB-A3BF-AC002697898E}" type="presOf" srcId="{DBCAFF18-57D4-44AE-8E45-E1EC8EBDC3EA}" destId="{BFA9CE22-DA01-43D6-A5CC-7E210F2FDDFE}" srcOrd="0" destOrd="0" presId="urn:microsoft.com/office/officeart/2005/8/layout/list1"/>
    <dgm:cxn modelId="{BC3C0D9D-F5E7-4C76-A089-6ACCA0420AFF}" type="presOf" srcId="{BC53CDB9-903A-41AE-8A42-ACB7588DC92D}" destId="{819A041C-6B03-4152-8303-D2F143F500C4}" srcOrd="0" destOrd="0" presId="urn:microsoft.com/office/officeart/2005/8/layout/list1"/>
    <dgm:cxn modelId="{F1958764-BF78-4079-B7D0-1A2F299E9FDF}" type="presParOf" srcId="{A67226EE-4730-4E79-A069-AF9D571D7BFB}" destId="{E2D4FB32-95EF-4A1F-BD43-37DC611BABBF}" srcOrd="0" destOrd="0" presId="urn:microsoft.com/office/officeart/2005/8/layout/list1"/>
    <dgm:cxn modelId="{E633C621-1F6B-428B-B2B1-904FE83710B1}" type="presParOf" srcId="{E2D4FB32-95EF-4A1F-BD43-37DC611BABBF}" destId="{819A041C-6B03-4152-8303-D2F143F500C4}" srcOrd="0" destOrd="0" presId="urn:microsoft.com/office/officeart/2005/8/layout/list1"/>
    <dgm:cxn modelId="{DC06FED6-34E6-45C1-BCE9-B155BCE84E12}" type="presParOf" srcId="{E2D4FB32-95EF-4A1F-BD43-37DC611BABBF}" destId="{FEB470F7-D955-4F30-B3AA-F722AC85BBE2}" srcOrd="1" destOrd="0" presId="urn:microsoft.com/office/officeart/2005/8/layout/list1"/>
    <dgm:cxn modelId="{63CE18D3-22E3-438E-8915-A8BA63FBF4EB}" type="presParOf" srcId="{A67226EE-4730-4E79-A069-AF9D571D7BFB}" destId="{E69EF98C-59D3-408A-A3F8-19A790FF81D4}" srcOrd="1" destOrd="0" presId="urn:microsoft.com/office/officeart/2005/8/layout/list1"/>
    <dgm:cxn modelId="{8276382A-2875-4CB7-9468-83544272B27B}" type="presParOf" srcId="{A67226EE-4730-4E79-A069-AF9D571D7BFB}" destId="{B0047571-51D0-4187-A29E-57DC803051AA}" srcOrd="2" destOrd="0" presId="urn:microsoft.com/office/officeart/2005/8/layout/list1"/>
    <dgm:cxn modelId="{E79FC895-CEE0-47F8-99CE-643317569373}" type="presParOf" srcId="{A67226EE-4730-4E79-A069-AF9D571D7BFB}" destId="{CDEB89BF-2067-4017-BFD4-5F4D56D0C465}" srcOrd="3" destOrd="0" presId="urn:microsoft.com/office/officeart/2005/8/layout/list1"/>
    <dgm:cxn modelId="{E5731F5D-1E54-4CAC-A73E-1F567F91A33F}" type="presParOf" srcId="{A67226EE-4730-4E79-A069-AF9D571D7BFB}" destId="{CF2B9559-A0C5-4122-9244-090DEF89CF7F}" srcOrd="4" destOrd="0" presId="urn:microsoft.com/office/officeart/2005/8/layout/list1"/>
    <dgm:cxn modelId="{89500705-46DC-43DC-9B22-254C3620F348}" type="presParOf" srcId="{CF2B9559-A0C5-4122-9244-090DEF89CF7F}" destId="{CC9AC94F-9F4D-41CE-87D1-58D24301925E}" srcOrd="0" destOrd="0" presId="urn:microsoft.com/office/officeart/2005/8/layout/list1"/>
    <dgm:cxn modelId="{705E7925-8EFC-4FDB-99D0-E24A6CA8DF7F}" type="presParOf" srcId="{CF2B9559-A0C5-4122-9244-090DEF89CF7F}" destId="{A64E0B82-5481-4887-A71B-B5372F69360C}" srcOrd="1" destOrd="0" presId="urn:microsoft.com/office/officeart/2005/8/layout/list1"/>
    <dgm:cxn modelId="{927CB1BC-06C5-4EB2-8FAC-FF2FBFB530DC}" type="presParOf" srcId="{A67226EE-4730-4E79-A069-AF9D571D7BFB}" destId="{D76B8DDF-1FD1-416A-9BAD-B8FCD1302DCA}" srcOrd="5" destOrd="0" presId="urn:microsoft.com/office/officeart/2005/8/layout/list1"/>
    <dgm:cxn modelId="{8D12567D-0442-450E-958D-AEC8E576EC60}" type="presParOf" srcId="{A67226EE-4730-4E79-A069-AF9D571D7BFB}" destId="{284E9ABE-2496-4920-9FC8-4A7D38657242}" srcOrd="6" destOrd="0" presId="urn:microsoft.com/office/officeart/2005/8/layout/list1"/>
    <dgm:cxn modelId="{23881AE7-9FED-4FD3-BA58-BC8639C5861E}" type="presParOf" srcId="{A67226EE-4730-4E79-A069-AF9D571D7BFB}" destId="{68CCA734-042D-4BFB-B6D2-FF3EB1F6CD7B}" srcOrd="7" destOrd="0" presId="urn:microsoft.com/office/officeart/2005/8/layout/list1"/>
    <dgm:cxn modelId="{44A9BDC6-B766-47A9-BB98-A6204FB952BC}" type="presParOf" srcId="{A67226EE-4730-4E79-A069-AF9D571D7BFB}" destId="{7CCD3ABA-1C87-4E74-AE45-11599DDA1B00}" srcOrd="8" destOrd="0" presId="urn:microsoft.com/office/officeart/2005/8/layout/list1"/>
    <dgm:cxn modelId="{22AA2B94-6905-411E-9D4A-5BAD47018E43}" type="presParOf" srcId="{7CCD3ABA-1C87-4E74-AE45-11599DDA1B00}" destId="{96FE519C-0140-474C-B7E9-F806C18850FB}" srcOrd="0" destOrd="0" presId="urn:microsoft.com/office/officeart/2005/8/layout/list1"/>
    <dgm:cxn modelId="{F341CF99-F3BD-42E0-8D69-3562F219DD94}" type="presParOf" srcId="{7CCD3ABA-1C87-4E74-AE45-11599DDA1B00}" destId="{83CBEA20-1BBF-4471-AA05-78F30D761FB9}" srcOrd="1" destOrd="0" presId="urn:microsoft.com/office/officeart/2005/8/layout/list1"/>
    <dgm:cxn modelId="{00E97DFD-16D2-4142-BB1C-F6C3A81AC11F}" type="presParOf" srcId="{A67226EE-4730-4E79-A069-AF9D571D7BFB}" destId="{4D114936-1DF5-45A6-BEE4-652F5EB93B13}" srcOrd="9" destOrd="0" presId="urn:microsoft.com/office/officeart/2005/8/layout/list1"/>
    <dgm:cxn modelId="{DEE7BEA6-2CB1-4585-9DD9-E90794AD685E}" type="presParOf" srcId="{A67226EE-4730-4E79-A069-AF9D571D7BFB}" destId="{720039BB-8F31-48EE-89FE-09CDFD5C89EC}" srcOrd="10" destOrd="0" presId="urn:microsoft.com/office/officeart/2005/8/layout/list1"/>
    <dgm:cxn modelId="{06C546EF-80C8-42F2-99E3-B9667D609C09}" type="presParOf" srcId="{A67226EE-4730-4E79-A069-AF9D571D7BFB}" destId="{75A53B22-A428-48BB-AC12-AD74DF951A65}" srcOrd="11" destOrd="0" presId="urn:microsoft.com/office/officeart/2005/8/layout/list1"/>
    <dgm:cxn modelId="{9E54CD68-B829-4431-810D-226FEC9CEB74}" type="presParOf" srcId="{A67226EE-4730-4E79-A069-AF9D571D7BFB}" destId="{09C2E88D-49B2-4E2F-B747-067C55E53183}" srcOrd="12" destOrd="0" presId="urn:microsoft.com/office/officeart/2005/8/layout/list1"/>
    <dgm:cxn modelId="{0C0E900E-A0F8-4BE3-B95A-CB155B2FD8E3}" type="presParOf" srcId="{09C2E88D-49B2-4E2F-B747-067C55E53183}" destId="{D55B5034-8CCF-4882-9A04-7CC38FDCA923}" srcOrd="0" destOrd="0" presId="urn:microsoft.com/office/officeart/2005/8/layout/list1"/>
    <dgm:cxn modelId="{968C0D24-DAD0-445D-940E-AC359171DB2F}" type="presParOf" srcId="{09C2E88D-49B2-4E2F-B747-067C55E53183}" destId="{C5465B1C-42A2-4C5C-B00C-5E12F661C94B}" srcOrd="1" destOrd="0" presId="urn:microsoft.com/office/officeart/2005/8/layout/list1"/>
    <dgm:cxn modelId="{34418D1F-9BFA-4661-AC93-ABA9BC3F9174}" type="presParOf" srcId="{A67226EE-4730-4E79-A069-AF9D571D7BFB}" destId="{8A9C4A1B-B290-4041-A304-97C70B1DCFB2}" srcOrd="13" destOrd="0" presId="urn:microsoft.com/office/officeart/2005/8/layout/list1"/>
    <dgm:cxn modelId="{06F37928-C6BE-474A-8848-5FAD39B8CAD0}" type="presParOf" srcId="{A67226EE-4730-4E79-A069-AF9D571D7BFB}" destId="{36A39C6B-EC98-4087-B729-9BCB9C7883E8}" srcOrd="14" destOrd="0" presId="urn:microsoft.com/office/officeart/2005/8/layout/list1"/>
    <dgm:cxn modelId="{6FC6ACB0-9AAF-4575-8641-0E0B7CD52E86}" type="presParOf" srcId="{A67226EE-4730-4E79-A069-AF9D571D7BFB}" destId="{0724472B-3D16-4249-82D5-FD2CC6C29A8A}" srcOrd="15" destOrd="0" presId="urn:microsoft.com/office/officeart/2005/8/layout/list1"/>
    <dgm:cxn modelId="{3D9CADB7-A226-43F2-8723-A48B9515811B}" type="presParOf" srcId="{A67226EE-4730-4E79-A069-AF9D571D7BFB}" destId="{C6E57A38-1523-47D4-9527-A5455EBE563F}" srcOrd="16" destOrd="0" presId="urn:microsoft.com/office/officeart/2005/8/layout/list1"/>
    <dgm:cxn modelId="{1F5C0112-B5CC-44B5-A46D-A1E0ADBAEDEE}" type="presParOf" srcId="{C6E57A38-1523-47D4-9527-A5455EBE563F}" destId="{1E2D2622-37DA-4B52-9DCE-ADFF217DBC80}" srcOrd="0" destOrd="0" presId="urn:microsoft.com/office/officeart/2005/8/layout/list1"/>
    <dgm:cxn modelId="{5AE7E69E-0472-4F1C-9A8A-4AD4E1C5E399}" type="presParOf" srcId="{C6E57A38-1523-47D4-9527-A5455EBE563F}" destId="{AAC9A42C-4FC7-4353-BADD-10FA7D3A2487}" srcOrd="1" destOrd="0" presId="urn:microsoft.com/office/officeart/2005/8/layout/list1"/>
    <dgm:cxn modelId="{454A79C0-3AEA-40AD-AA64-6F60FDE7455C}" type="presParOf" srcId="{A67226EE-4730-4E79-A069-AF9D571D7BFB}" destId="{53FEF93F-D3D9-4377-9729-A6E20DF1520F}" srcOrd="17" destOrd="0" presId="urn:microsoft.com/office/officeart/2005/8/layout/list1"/>
    <dgm:cxn modelId="{55D53321-E74D-485F-8A03-DD45B6940EEC}" type="presParOf" srcId="{A67226EE-4730-4E79-A069-AF9D571D7BFB}" destId="{E62B4699-EAC2-437B-A73A-9425950DBFBC}" srcOrd="18" destOrd="0" presId="urn:microsoft.com/office/officeart/2005/8/layout/list1"/>
    <dgm:cxn modelId="{02B69764-1E0F-4F90-835D-B58EBFCA763D}" type="presParOf" srcId="{A67226EE-4730-4E79-A069-AF9D571D7BFB}" destId="{1C88415C-334A-457D-A800-4BAA313072D2}" srcOrd="19" destOrd="0" presId="urn:microsoft.com/office/officeart/2005/8/layout/list1"/>
    <dgm:cxn modelId="{3FA03B99-B27A-40C9-8417-14E4A1BD6901}" type="presParOf" srcId="{A67226EE-4730-4E79-A069-AF9D571D7BFB}" destId="{ADDE012D-69A5-4764-9507-F19D3AFC5D53}" srcOrd="20" destOrd="0" presId="urn:microsoft.com/office/officeart/2005/8/layout/list1"/>
    <dgm:cxn modelId="{973F56C7-BC9B-45B8-BF16-2D372B96BF63}" type="presParOf" srcId="{ADDE012D-69A5-4764-9507-F19D3AFC5D53}" destId="{BFA9CE22-DA01-43D6-A5CC-7E210F2FDDFE}" srcOrd="0" destOrd="0" presId="urn:microsoft.com/office/officeart/2005/8/layout/list1"/>
    <dgm:cxn modelId="{508889DA-A75E-4F5F-9E29-E9F2390E79CD}" type="presParOf" srcId="{ADDE012D-69A5-4764-9507-F19D3AFC5D53}" destId="{E8AA1FD3-454C-4E34-AF89-FC2C1760B87D}" srcOrd="1" destOrd="0" presId="urn:microsoft.com/office/officeart/2005/8/layout/list1"/>
    <dgm:cxn modelId="{9E1AEC35-89ED-49C1-96C0-F7FA79DA6F20}" type="presParOf" srcId="{A67226EE-4730-4E79-A069-AF9D571D7BFB}" destId="{C1164310-E9F3-444A-80D6-C37643B07FE8}" srcOrd="21" destOrd="0" presId="urn:microsoft.com/office/officeart/2005/8/layout/list1"/>
    <dgm:cxn modelId="{A7600685-F66F-48D2-A5D0-F8A4F1DA2E78}" type="presParOf" srcId="{A67226EE-4730-4E79-A069-AF9D571D7BFB}" destId="{9ECF06BC-62C1-40D5-A913-FF26996D9F2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36D1C3-908C-4DEE-9891-4BE704BD5851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5F08C8-F5FE-4FB3-B1BA-A4BED9D22A11}">
      <dgm:prSet phldrT="[Text]"/>
      <dgm:spPr/>
      <dgm:t>
        <a:bodyPr/>
        <a:lstStyle/>
        <a:p>
          <a:r>
            <a:rPr lang="en-US" dirty="0" smtClean="0"/>
            <a:t>for</a:t>
          </a:r>
          <a:endParaRPr lang="en-US" dirty="0"/>
        </a:p>
      </dgm:t>
    </dgm:pt>
    <dgm:pt modelId="{776F08AE-50D5-496C-9A52-C9B9169D3966}" type="parTrans" cxnId="{DD2406F4-1EBC-4F76-8229-190FFF3D60DA}">
      <dgm:prSet/>
      <dgm:spPr/>
      <dgm:t>
        <a:bodyPr/>
        <a:lstStyle/>
        <a:p>
          <a:endParaRPr lang="en-US"/>
        </a:p>
      </dgm:t>
    </dgm:pt>
    <dgm:pt modelId="{CDC82299-A7B0-4054-9432-E96B71D339CF}" type="sibTrans" cxnId="{DD2406F4-1EBC-4F76-8229-190FFF3D60DA}">
      <dgm:prSet/>
      <dgm:spPr/>
      <dgm:t>
        <a:bodyPr/>
        <a:lstStyle/>
        <a:p>
          <a:endParaRPr lang="en-US"/>
        </a:p>
      </dgm:t>
    </dgm:pt>
    <dgm:pt modelId="{A0205107-7FBC-4EF1-A847-520A26CDF313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D822B366-DF9A-4061-B592-D5E1488640FE}" type="parTrans" cxnId="{F524A5C6-4C74-4137-B12E-B4CA86377AA3}">
      <dgm:prSet/>
      <dgm:spPr/>
      <dgm:t>
        <a:bodyPr/>
        <a:lstStyle/>
        <a:p>
          <a:endParaRPr lang="en-US"/>
        </a:p>
      </dgm:t>
    </dgm:pt>
    <dgm:pt modelId="{FCD576B8-8E41-49AE-BE36-72F5F3289516}" type="sibTrans" cxnId="{F524A5C6-4C74-4137-B12E-B4CA86377AA3}">
      <dgm:prSet/>
      <dgm:spPr/>
      <dgm:t>
        <a:bodyPr/>
        <a:lstStyle/>
        <a:p>
          <a:endParaRPr lang="en-US"/>
        </a:p>
      </dgm:t>
    </dgm:pt>
    <dgm:pt modelId="{C1E1D3EB-6651-4677-99A0-C05EDE9DBCFC}" type="pres">
      <dgm:prSet presAssocID="{2836D1C3-908C-4DEE-9891-4BE704BD58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CE0600-61A5-4AFB-AC0F-8DB776E80E88}" type="pres">
      <dgm:prSet presAssocID="{315F08C8-F5FE-4FB3-B1BA-A4BED9D22A1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FC659-B475-4D78-B4AF-6C67017D189D}" type="pres">
      <dgm:prSet presAssocID="{CDC82299-A7B0-4054-9432-E96B71D339CF}" presName="sibTrans" presStyleCnt="0"/>
      <dgm:spPr/>
    </dgm:pt>
    <dgm:pt modelId="{F41C863D-BD30-4188-8F43-525960957B61}" type="pres">
      <dgm:prSet presAssocID="{A0205107-7FBC-4EF1-A847-520A26CDF31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36271-571C-42F8-B9F8-04FA91C1C60B}" type="presOf" srcId="{2836D1C3-908C-4DEE-9891-4BE704BD5851}" destId="{C1E1D3EB-6651-4677-99A0-C05EDE9DBCFC}" srcOrd="0" destOrd="0" presId="urn:microsoft.com/office/officeart/2005/8/layout/default"/>
    <dgm:cxn modelId="{DD2406F4-1EBC-4F76-8229-190FFF3D60DA}" srcId="{2836D1C3-908C-4DEE-9891-4BE704BD5851}" destId="{315F08C8-F5FE-4FB3-B1BA-A4BED9D22A11}" srcOrd="0" destOrd="0" parTransId="{776F08AE-50D5-496C-9A52-C9B9169D3966}" sibTransId="{CDC82299-A7B0-4054-9432-E96B71D339CF}"/>
    <dgm:cxn modelId="{688D6424-FBB9-469B-ACFB-7F4413E0E087}" type="presOf" srcId="{315F08C8-F5FE-4FB3-B1BA-A4BED9D22A11}" destId="{DDCE0600-61A5-4AFB-AC0F-8DB776E80E88}" srcOrd="0" destOrd="0" presId="urn:microsoft.com/office/officeart/2005/8/layout/default"/>
    <dgm:cxn modelId="{581B4707-E4D5-40D4-ADAA-74EC75A5824F}" type="presOf" srcId="{A0205107-7FBC-4EF1-A847-520A26CDF313}" destId="{F41C863D-BD30-4188-8F43-525960957B61}" srcOrd="0" destOrd="0" presId="urn:microsoft.com/office/officeart/2005/8/layout/default"/>
    <dgm:cxn modelId="{F524A5C6-4C74-4137-B12E-B4CA86377AA3}" srcId="{2836D1C3-908C-4DEE-9891-4BE704BD5851}" destId="{A0205107-7FBC-4EF1-A847-520A26CDF313}" srcOrd="1" destOrd="0" parTransId="{D822B366-DF9A-4061-B592-D5E1488640FE}" sibTransId="{FCD576B8-8E41-49AE-BE36-72F5F3289516}"/>
    <dgm:cxn modelId="{A4251989-E269-43A1-A582-BE012FF9073D}" type="presParOf" srcId="{C1E1D3EB-6651-4677-99A0-C05EDE9DBCFC}" destId="{DDCE0600-61A5-4AFB-AC0F-8DB776E80E88}" srcOrd="0" destOrd="0" presId="urn:microsoft.com/office/officeart/2005/8/layout/default"/>
    <dgm:cxn modelId="{1E46A15E-253E-4AD4-AF99-93B605362592}" type="presParOf" srcId="{C1E1D3EB-6651-4677-99A0-C05EDE9DBCFC}" destId="{090FC659-B475-4D78-B4AF-6C67017D189D}" srcOrd="1" destOrd="0" presId="urn:microsoft.com/office/officeart/2005/8/layout/default"/>
    <dgm:cxn modelId="{A48B45B3-E701-4346-8B2F-17BB24D98B79}" type="presParOf" srcId="{C1E1D3EB-6651-4677-99A0-C05EDE9DBCFC}" destId="{F41C863D-BD30-4188-8F43-525960957B6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7854ED-DB02-420E-912A-E89A16B5D77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56CD5-0B18-44ED-A117-DA29B4447351}">
      <dgm:prSet phldrT="[Text]"/>
      <dgm:spPr/>
      <dgm:t>
        <a:bodyPr/>
        <a:lstStyle/>
        <a:p>
          <a:r>
            <a:rPr lang="en-US" b="1" smtClean="0"/>
            <a:t>int</a:t>
          </a:r>
          <a:endParaRPr lang="en-US"/>
        </a:p>
      </dgm:t>
    </dgm:pt>
    <dgm:pt modelId="{7BE90C44-4118-4482-B73E-E70B4F7D017B}" type="parTrans" cxnId="{CBDA41BF-9AD9-4CAF-B073-245C7ACB92A2}">
      <dgm:prSet/>
      <dgm:spPr/>
      <dgm:t>
        <a:bodyPr/>
        <a:lstStyle/>
        <a:p>
          <a:endParaRPr lang="en-US"/>
        </a:p>
      </dgm:t>
    </dgm:pt>
    <dgm:pt modelId="{E1E363CD-8272-4052-8CDD-8F5F09FFD401}" type="sibTrans" cxnId="{CBDA41BF-9AD9-4CAF-B073-245C7ACB92A2}">
      <dgm:prSet/>
      <dgm:spPr/>
      <dgm:t>
        <a:bodyPr/>
        <a:lstStyle/>
        <a:p>
          <a:endParaRPr lang="en-US"/>
        </a:p>
      </dgm:t>
    </dgm:pt>
    <dgm:pt modelId="{6B4142A6-2598-4B95-85A9-A80C01C20035}">
      <dgm:prSet/>
      <dgm:spPr/>
      <dgm:t>
        <a:bodyPr/>
        <a:lstStyle/>
        <a:p>
          <a:r>
            <a:rPr lang="ru-RU" smtClean="0"/>
            <a:t>123</a:t>
          </a:r>
          <a:endParaRPr lang="ru-RU" dirty="0"/>
        </a:p>
      </dgm:t>
    </dgm:pt>
    <dgm:pt modelId="{3962FF1C-09CE-481D-B221-E936DFAF0B20}" type="parTrans" cxnId="{B15F29A1-1E75-4E81-B3A4-010FF131AFF8}">
      <dgm:prSet/>
      <dgm:spPr/>
      <dgm:t>
        <a:bodyPr/>
        <a:lstStyle/>
        <a:p>
          <a:endParaRPr lang="en-US"/>
        </a:p>
      </dgm:t>
    </dgm:pt>
    <dgm:pt modelId="{058657F5-A5E7-4248-949F-B0E002E570B6}" type="sibTrans" cxnId="{B15F29A1-1E75-4E81-B3A4-010FF131AFF8}">
      <dgm:prSet/>
      <dgm:spPr/>
      <dgm:t>
        <a:bodyPr/>
        <a:lstStyle/>
        <a:p>
          <a:endParaRPr lang="en-US"/>
        </a:p>
      </dgm:t>
    </dgm:pt>
    <dgm:pt modelId="{0CB03572-36A4-417D-8344-8F848ABD3805}">
      <dgm:prSet/>
      <dgm:spPr/>
      <dgm:t>
        <a:bodyPr/>
        <a:lstStyle/>
        <a:p>
          <a:r>
            <a:rPr lang="en-US" b="1" smtClean="0"/>
            <a:t>long</a:t>
          </a:r>
          <a:endParaRPr lang="ru-RU" b="1" dirty="0" smtClean="0"/>
        </a:p>
      </dgm:t>
    </dgm:pt>
    <dgm:pt modelId="{C8882AA3-B4E8-4F07-B856-955AB33FD8F0}" type="parTrans" cxnId="{0381CE7B-05EA-4CF5-B674-ED8E5E48DB0B}">
      <dgm:prSet/>
      <dgm:spPr/>
      <dgm:t>
        <a:bodyPr/>
        <a:lstStyle/>
        <a:p>
          <a:endParaRPr lang="en-US"/>
        </a:p>
      </dgm:t>
    </dgm:pt>
    <dgm:pt modelId="{36B167AD-417D-4849-9C32-6F2E4A155745}" type="sibTrans" cxnId="{0381CE7B-05EA-4CF5-B674-ED8E5E48DB0B}">
      <dgm:prSet/>
      <dgm:spPr/>
      <dgm:t>
        <a:bodyPr/>
        <a:lstStyle/>
        <a:p>
          <a:endParaRPr lang="en-US"/>
        </a:p>
      </dgm:t>
    </dgm:pt>
    <dgm:pt modelId="{B2811049-ED5B-4E13-9CDA-0C50E7E16965}">
      <dgm:prSet/>
      <dgm:spPr/>
      <dgm:t>
        <a:bodyPr/>
        <a:lstStyle/>
        <a:p>
          <a:r>
            <a:rPr lang="ru-RU" smtClean="0"/>
            <a:t>123</a:t>
          </a:r>
          <a:r>
            <a:rPr lang="en-US" smtClean="0"/>
            <a:t>L</a:t>
          </a:r>
          <a:endParaRPr lang="ru-RU" dirty="0"/>
        </a:p>
      </dgm:t>
    </dgm:pt>
    <dgm:pt modelId="{5EBCC050-E830-48D0-9712-FC86743A91CA}" type="parTrans" cxnId="{D8843F64-F397-4FFC-8CA3-3FD675504935}">
      <dgm:prSet/>
      <dgm:spPr/>
      <dgm:t>
        <a:bodyPr/>
        <a:lstStyle/>
        <a:p>
          <a:endParaRPr lang="en-US"/>
        </a:p>
      </dgm:t>
    </dgm:pt>
    <dgm:pt modelId="{1280826E-38AF-44BC-B101-3CAE71BC40A0}" type="sibTrans" cxnId="{D8843F64-F397-4FFC-8CA3-3FD675504935}">
      <dgm:prSet/>
      <dgm:spPr/>
      <dgm:t>
        <a:bodyPr/>
        <a:lstStyle/>
        <a:p>
          <a:endParaRPr lang="en-US"/>
        </a:p>
      </dgm:t>
    </dgm:pt>
    <dgm:pt modelId="{CB3B5AC6-A6E8-4B6B-A0EF-13A8A755D27C}">
      <dgm:prSet/>
      <dgm:spPr/>
      <dgm:t>
        <a:bodyPr/>
        <a:lstStyle/>
        <a:p>
          <a:r>
            <a:rPr lang="en-US" b="1" smtClean="0"/>
            <a:t>float</a:t>
          </a:r>
          <a:endParaRPr lang="ru-RU" b="1" dirty="0" smtClean="0"/>
        </a:p>
      </dgm:t>
    </dgm:pt>
    <dgm:pt modelId="{A7EBD668-BAB9-4C53-AF1B-24F6FCE1D681}" type="parTrans" cxnId="{7794D981-FD6F-4F55-B21D-570EA6CA1BAA}">
      <dgm:prSet/>
      <dgm:spPr/>
      <dgm:t>
        <a:bodyPr/>
        <a:lstStyle/>
        <a:p>
          <a:endParaRPr lang="en-US"/>
        </a:p>
      </dgm:t>
    </dgm:pt>
    <dgm:pt modelId="{40C74956-BEAD-4C90-B67B-0329BBF290CD}" type="sibTrans" cxnId="{7794D981-FD6F-4F55-B21D-570EA6CA1BAA}">
      <dgm:prSet/>
      <dgm:spPr/>
      <dgm:t>
        <a:bodyPr/>
        <a:lstStyle/>
        <a:p>
          <a:endParaRPr lang="en-US"/>
        </a:p>
      </dgm:t>
    </dgm:pt>
    <dgm:pt modelId="{A614459B-3F03-4F02-8028-C0D5242B52DA}">
      <dgm:prSet/>
      <dgm:spPr/>
      <dgm:t>
        <a:bodyPr/>
        <a:lstStyle/>
        <a:p>
          <a:r>
            <a:rPr lang="en-US" smtClean="0"/>
            <a:t>123.0</a:t>
          </a:r>
          <a:endParaRPr lang="ru-RU" dirty="0" smtClean="0"/>
        </a:p>
      </dgm:t>
    </dgm:pt>
    <dgm:pt modelId="{1FE30D22-EBCA-4946-B7C2-AA49C8402EF4}" type="parTrans" cxnId="{BCFC981D-5D1E-478F-8E43-4D862EE21F1D}">
      <dgm:prSet/>
      <dgm:spPr/>
      <dgm:t>
        <a:bodyPr/>
        <a:lstStyle/>
        <a:p>
          <a:endParaRPr lang="en-US"/>
        </a:p>
      </dgm:t>
    </dgm:pt>
    <dgm:pt modelId="{3DE00726-D580-4590-B817-8FDD5FD86656}" type="sibTrans" cxnId="{BCFC981D-5D1E-478F-8E43-4D862EE21F1D}">
      <dgm:prSet/>
      <dgm:spPr/>
      <dgm:t>
        <a:bodyPr/>
        <a:lstStyle/>
        <a:p>
          <a:endParaRPr lang="en-US"/>
        </a:p>
      </dgm:t>
    </dgm:pt>
    <dgm:pt modelId="{82E0CFB0-4253-4B1E-8797-226A8BD74982}">
      <dgm:prSet/>
      <dgm:spPr/>
      <dgm:t>
        <a:bodyPr/>
        <a:lstStyle/>
        <a:p>
          <a:r>
            <a:rPr lang="en-US" b="1" smtClean="0"/>
            <a:t>complex </a:t>
          </a:r>
          <a:endParaRPr lang="ru-RU" b="1" dirty="0" smtClean="0"/>
        </a:p>
      </dgm:t>
    </dgm:pt>
    <dgm:pt modelId="{46217B8E-F199-44C5-A98E-E79CD3B89DAE}" type="parTrans" cxnId="{A6512FA4-7BCB-4B63-B3B3-1858F504AD22}">
      <dgm:prSet/>
      <dgm:spPr/>
      <dgm:t>
        <a:bodyPr/>
        <a:lstStyle/>
        <a:p>
          <a:endParaRPr lang="en-US"/>
        </a:p>
      </dgm:t>
    </dgm:pt>
    <dgm:pt modelId="{5B45C74B-6343-4680-A62C-621217371148}" type="sibTrans" cxnId="{A6512FA4-7BCB-4B63-B3B3-1858F504AD22}">
      <dgm:prSet/>
      <dgm:spPr/>
      <dgm:t>
        <a:bodyPr/>
        <a:lstStyle/>
        <a:p>
          <a:endParaRPr lang="en-US"/>
        </a:p>
      </dgm:t>
    </dgm:pt>
    <dgm:pt modelId="{ED5363A7-7651-4B40-B118-3CA76B238CE2}">
      <dgm:prSet/>
      <dgm:spPr/>
      <dgm:t>
        <a:bodyPr/>
        <a:lstStyle/>
        <a:p>
          <a:r>
            <a:rPr lang="en-US" smtClean="0"/>
            <a:t>(123+0j)</a:t>
          </a:r>
          <a:endParaRPr lang="en-US" dirty="0"/>
        </a:p>
      </dgm:t>
    </dgm:pt>
    <dgm:pt modelId="{03BFC217-D79A-497A-8175-A707DA59460B}" type="parTrans" cxnId="{91135107-977E-4E01-A484-0AE27B7A9F6F}">
      <dgm:prSet/>
      <dgm:spPr/>
      <dgm:t>
        <a:bodyPr/>
        <a:lstStyle/>
        <a:p>
          <a:endParaRPr lang="en-US"/>
        </a:p>
      </dgm:t>
    </dgm:pt>
    <dgm:pt modelId="{D5A95288-B757-489A-934A-CB6D9A5AE9DF}" type="sibTrans" cxnId="{91135107-977E-4E01-A484-0AE27B7A9F6F}">
      <dgm:prSet/>
      <dgm:spPr/>
      <dgm:t>
        <a:bodyPr/>
        <a:lstStyle/>
        <a:p>
          <a:endParaRPr lang="en-US"/>
        </a:p>
      </dgm:t>
    </dgm:pt>
    <dgm:pt modelId="{CAEB4A48-3C60-4B4E-838C-A037B25C1C4E}" type="pres">
      <dgm:prSet presAssocID="{1B7854ED-DB02-420E-912A-E89A16B5D7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189FE-A385-4FB7-B860-C042C233ECA6}" type="pres">
      <dgm:prSet presAssocID="{DD456CD5-0B18-44ED-A117-DA29B4447351}" presName="linNode" presStyleCnt="0"/>
      <dgm:spPr/>
    </dgm:pt>
    <dgm:pt modelId="{A9E3BD01-FF0E-4EF8-B24E-C7167EBDE4C5}" type="pres">
      <dgm:prSet presAssocID="{DD456CD5-0B18-44ED-A117-DA29B4447351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F3574-71B3-4FD3-9381-EBC1EC955CAE}" type="pres">
      <dgm:prSet presAssocID="{DD456CD5-0B18-44ED-A117-DA29B4447351}" presName="bracket" presStyleLbl="parChTrans1D1" presStyleIdx="0" presStyleCnt="4"/>
      <dgm:spPr>
        <a:prstGeom prst="rightArrow">
          <a:avLst/>
        </a:prstGeom>
      </dgm:spPr>
    </dgm:pt>
    <dgm:pt modelId="{D3222027-89EE-42B2-A230-D54133845EC6}" type="pres">
      <dgm:prSet presAssocID="{DD456CD5-0B18-44ED-A117-DA29B4447351}" presName="spH" presStyleCnt="0"/>
      <dgm:spPr/>
    </dgm:pt>
    <dgm:pt modelId="{37571C0F-8C35-43E4-BEBE-B9A56CD58DDF}" type="pres">
      <dgm:prSet presAssocID="{DD456CD5-0B18-44ED-A117-DA29B4447351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8374C-DFA4-40BE-B853-D5DAD62E0031}" type="pres">
      <dgm:prSet presAssocID="{E1E363CD-8272-4052-8CDD-8F5F09FFD401}" presName="spV" presStyleCnt="0"/>
      <dgm:spPr/>
    </dgm:pt>
    <dgm:pt modelId="{E1ECB14A-59D5-476B-A907-14E4059E10B9}" type="pres">
      <dgm:prSet presAssocID="{0CB03572-36A4-417D-8344-8F848ABD3805}" presName="linNode" presStyleCnt="0"/>
      <dgm:spPr/>
    </dgm:pt>
    <dgm:pt modelId="{C227A0B0-7737-410E-8A83-524578C3220F}" type="pres">
      <dgm:prSet presAssocID="{0CB03572-36A4-417D-8344-8F848ABD3805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F40D0-F7D9-4A44-A3BD-508E0C2A1636}" type="pres">
      <dgm:prSet presAssocID="{0CB03572-36A4-417D-8344-8F848ABD3805}" presName="bracket" presStyleLbl="parChTrans1D1" presStyleIdx="1" presStyleCnt="4"/>
      <dgm:spPr>
        <a:prstGeom prst="rightArrow">
          <a:avLst/>
        </a:prstGeom>
      </dgm:spPr>
    </dgm:pt>
    <dgm:pt modelId="{DA63B73A-5404-49F3-802F-0CAA9D7625E0}" type="pres">
      <dgm:prSet presAssocID="{0CB03572-36A4-417D-8344-8F848ABD3805}" presName="spH" presStyleCnt="0"/>
      <dgm:spPr/>
    </dgm:pt>
    <dgm:pt modelId="{44E7533E-5FE4-49A9-A5CA-D1E0EC171D99}" type="pres">
      <dgm:prSet presAssocID="{0CB03572-36A4-417D-8344-8F848ABD3805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34C75-B663-48AA-BFD5-93BF072BFA39}" type="pres">
      <dgm:prSet presAssocID="{36B167AD-417D-4849-9C32-6F2E4A155745}" presName="spV" presStyleCnt="0"/>
      <dgm:spPr/>
    </dgm:pt>
    <dgm:pt modelId="{EF870000-DFB2-49B2-A924-D52243BF9B74}" type="pres">
      <dgm:prSet presAssocID="{CB3B5AC6-A6E8-4B6B-A0EF-13A8A755D27C}" presName="linNode" presStyleCnt="0"/>
      <dgm:spPr/>
    </dgm:pt>
    <dgm:pt modelId="{68479E48-DCAA-4318-B35D-E3FB38149E57}" type="pres">
      <dgm:prSet presAssocID="{CB3B5AC6-A6E8-4B6B-A0EF-13A8A755D27C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B6E50-9724-4BFB-8A8D-597AFF99B3C2}" type="pres">
      <dgm:prSet presAssocID="{CB3B5AC6-A6E8-4B6B-A0EF-13A8A755D27C}" presName="bracket" presStyleLbl="parChTrans1D1" presStyleIdx="2" presStyleCnt="4"/>
      <dgm:spPr>
        <a:prstGeom prst="rightArrow">
          <a:avLst/>
        </a:prstGeom>
      </dgm:spPr>
    </dgm:pt>
    <dgm:pt modelId="{F67F1C1A-D4B8-408E-B864-7752502FB1DD}" type="pres">
      <dgm:prSet presAssocID="{CB3B5AC6-A6E8-4B6B-A0EF-13A8A755D27C}" presName="spH" presStyleCnt="0"/>
      <dgm:spPr/>
    </dgm:pt>
    <dgm:pt modelId="{385FFECB-0A45-41F8-A3AE-0790708929B4}" type="pres">
      <dgm:prSet presAssocID="{CB3B5AC6-A6E8-4B6B-A0EF-13A8A755D27C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9F4AB-3BCC-4153-9436-21EC7A1DFA14}" type="pres">
      <dgm:prSet presAssocID="{40C74956-BEAD-4C90-B67B-0329BBF290CD}" presName="spV" presStyleCnt="0"/>
      <dgm:spPr/>
    </dgm:pt>
    <dgm:pt modelId="{54D691A2-EBD2-4664-BAA6-509B69BD9C34}" type="pres">
      <dgm:prSet presAssocID="{82E0CFB0-4253-4B1E-8797-226A8BD74982}" presName="linNode" presStyleCnt="0"/>
      <dgm:spPr/>
    </dgm:pt>
    <dgm:pt modelId="{6539370D-5735-464B-B48E-5C00CB5F6CCA}" type="pres">
      <dgm:prSet presAssocID="{82E0CFB0-4253-4B1E-8797-226A8BD74982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006A7-B802-48EF-8436-0A16F70C6404}" type="pres">
      <dgm:prSet presAssocID="{82E0CFB0-4253-4B1E-8797-226A8BD74982}" presName="bracket" presStyleLbl="parChTrans1D1" presStyleIdx="3" presStyleCnt="4"/>
      <dgm:spPr>
        <a:prstGeom prst="rightArrow">
          <a:avLst/>
        </a:prstGeom>
      </dgm:spPr>
    </dgm:pt>
    <dgm:pt modelId="{A1C9E778-FC55-4DAE-AB11-C79C69E22FD1}" type="pres">
      <dgm:prSet presAssocID="{82E0CFB0-4253-4B1E-8797-226A8BD74982}" presName="spH" presStyleCnt="0"/>
      <dgm:spPr/>
    </dgm:pt>
    <dgm:pt modelId="{F4639369-C855-4542-80A4-848C9D75C355}" type="pres">
      <dgm:prSet presAssocID="{82E0CFB0-4253-4B1E-8797-226A8BD74982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7D5339-2D67-4634-85E7-7AD07F0F0FB1}" type="presOf" srcId="{B2811049-ED5B-4E13-9CDA-0C50E7E16965}" destId="{44E7533E-5FE4-49A9-A5CA-D1E0EC171D99}" srcOrd="0" destOrd="0" presId="urn:diagrams.loki3.com/BracketList"/>
    <dgm:cxn modelId="{BCFC981D-5D1E-478F-8E43-4D862EE21F1D}" srcId="{CB3B5AC6-A6E8-4B6B-A0EF-13A8A755D27C}" destId="{A614459B-3F03-4F02-8028-C0D5242B52DA}" srcOrd="0" destOrd="0" parTransId="{1FE30D22-EBCA-4946-B7C2-AA49C8402EF4}" sibTransId="{3DE00726-D580-4590-B817-8FDD5FD86656}"/>
    <dgm:cxn modelId="{9795550E-4319-4642-B06A-9997FB19F675}" type="presOf" srcId="{CB3B5AC6-A6E8-4B6B-A0EF-13A8A755D27C}" destId="{68479E48-DCAA-4318-B35D-E3FB38149E57}" srcOrd="0" destOrd="0" presId="urn:diagrams.loki3.com/BracketList"/>
    <dgm:cxn modelId="{C7192EAC-A753-4DDF-BCE0-11C46241B242}" type="presOf" srcId="{0CB03572-36A4-417D-8344-8F848ABD3805}" destId="{C227A0B0-7737-410E-8A83-524578C3220F}" srcOrd="0" destOrd="0" presId="urn:diagrams.loki3.com/BracketList"/>
    <dgm:cxn modelId="{91135107-977E-4E01-A484-0AE27B7A9F6F}" srcId="{82E0CFB0-4253-4B1E-8797-226A8BD74982}" destId="{ED5363A7-7651-4B40-B118-3CA76B238CE2}" srcOrd="0" destOrd="0" parTransId="{03BFC217-D79A-497A-8175-A707DA59460B}" sibTransId="{D5A95288-B757-489A-934A-CB6D9A5AE9DF}"/>
    <dgm:cxn modelId="{A6512FA4-7BCB-4B63-B3B3-1858F504AD22}" srcId="{1B7854ED-DB02-420E-912A-E89A16B5D77F}" destId="{82E0CFB0-4253-4B1E-8797-226A8BD74982}" srcOrd="3" destOrd="0" parTransId="{46217B8E-F199-44C5-A98E-E79CD3B89DAE}" sibTransId="{5B45C74B-6343-4680-A62C-621217371148}"/>
    <dgm:cxn modelId="{EACBC002-E207-4CFB-8DA9-C89EFCFAA1F4}" type="presOf" srcId="{1B7854ED-DB02-420E-912A-E89A16B5D77F}" destId="{CAEB4A48-3C60-4B4E-838C-A037B25C1C4E}" srcOrd="0" destOrd="0" presId="urn:diagrams.loki3.com/BracketList"/>
    <dgm:cxn modelId="{1BAD2836-F413-478C-85F0-E83A19A36DEB}" type="presOf" srcId="{A614459B-3F03-4F02-8028-C0D5242B52DA}" destId="{385FFECB-0A45-41F8-A3AE-0790708929B4}" srcOrd="0" destOrd="0" presId="urn:diagrams.loki3.com/BracketList"/>
    <dgm:cxn modelId="{D8843F64-F397-4FFC-8CA3-3FD675504935}" srcId="{0CB03572-36A4-417D-8344-8F848ABD3805}" destId="{B2811049-ED5B-4E13-9CDA-0C50E7E16965}" srcOrd="0" destOrd="0" parTransId="{5EBCC050-E830-48D0-9712-FC86743A91CA}" sibTransId="{1280826E-38AF-44BC-B101-3CAE71BC40A0}"/>
    <dgm:cxn modelId="{3196BA63-2B02-47BF-B9E8-DEFC6C603F05}" type="presOf" srcId="{82E0CFB0-4253-4B1E-8797-226A8BD74982}" destId="{6539370D-5735-464B-B48E-5C00CB5F6CCA}" srcOrd="0" destOrd="0" presId="urn:diagrams.loki3.com/BracketList"/>
    <dgm:cxn modelId="{7794D981-FD6F-4F55-B21D-570EA6CA1BAA}" srcId="{1B7854ED-DB02-420E-912A-E89A16B5D77F}" destId="{CB3B5AC6-A6E8-4B6B-A0EF-13A8A755D27C}" srcOrd="2" destOrd="0" parTransId="{A7EBD668-BAB9-4C53-AF1B-24F6FCE1D681}" sibTransId="{40C74956-BEAD-4C90-B67B-0329BBF290CD}"/>
    <dgm:cxn modelId="{068CDC7E-3D6D-47D1-B37E-AF579855E74F}" type="presOf" srcId="{ED5363A7-7651-4B40-B118-3CA76B238CE2}" destId="{F4639369-C855-4542-80A4-848C9D75C355}" srcOrd="0" destOrd="0" presId="urn:diagrams.loki3.com/BracketList"/>
    <dgm:cxn modelId="{0381CE7B-05EA-4CF5-B674-ED8E5E48DB0B}" srcId="{1B7854ED-DB02-420E-912A-E89A16B5D77F}" destId="{0CB03572-36A4-417D-8344-8F848ABD3805}" srcOrd="1" destOrd="0" parTransId="{C8882AA3-B4E8-4F07-B856-955AB33FD8F0}" sibTransId="{36B167AD-417D-4849-9C32-6F2E4A155745}"/>
    <dgm:cxn modelId="{FE0E9E82-480E-4A48-B968-9B5AB195ADF1}" type="presOf" srcId="{6B4142A6-2598-4B95-85A9-A80C01C20035}" destId="{37571C0F-8C35-43E4-BEBE-B9A56CD58DDF}" srcOrd="0" destOrd="0" presId="urn:diagrams.loki3.com/BracketList"/>
    <dgm:cxn modelId="{B15F29A1-1E75-4E81-B3A4-010FF131AFF8}" srcId="{DD456CD5-0B18-44ED-A117-DA29B4447351}" destId="{6B4142A6-2598-4B95-85A9-A80C01C20035}" srcOrd="0" destOrd="0" parTransId="{3962FF1C-09CE-481D-B221-E936DFAF0B20}" sibTransId="{058657F5-A5E7-4248-949F-B0E002E570B6}"/>
    <dgm:cxn modelId="{CBDA41BF-9AD9-4CAF-B073-245C7ACB92A2}" srcId="{1B7854ED-DB02-420E-912A-E89A16B5D77F}" destId="{DD456CD5-0B18-44ED-A117-DA29B4447351}" srcOrd="0" destOrd="0" parTransId="{7BE90C44-4118-4482-B73E-E70B4F7D017B}" sibTransId="{E1E363CD-8272-4052-8CDD-8F5F09FFD401}"/>
    <dgm:cxn modelId="{6AED9646-97C3-4951-9461-CCEC3A07EB55}" type="presOf" srcId="{DD456CD5-0B18-44ED-A117-DA29B4447351}" destId="{A9E3BD01-FF0E-4EF8-B24E-C7167EBDE4C5}" srcOrd="0" destOrd="0" presId="urn:diagrams.loki3.com/BracketList"/>
    <dgm:cxn modelId="{81B367DF-A5C2-4EDC-AAE5-2A3AD687E29D}" type="presParOf" srcId="{CAEB4A48-3C60-4B4E-838C-A037B25C1C4E}" destId="{16F189FE-A385-4FB7-B860-C042C233ECA6}" srcOrd="0" destOrd="0" presId="urn:diagrams.loki3.com/BracketList"/>
    <dgm:cxn modelId="{777D13AE-FFD4-43A4-BF71-1B2C6B901D9B}" type="presParOf" srcId="{16F189FE-A385-4FB7-B860-C042C233ECA6}" destId="{A9E3BD01-FF0E-4EF8-B24E-C7167EBDE4C5}" srcOrd="0" destOrd="0" presId="urn:diagrams.loki3.com/BracketList"/>
    <dgm:cxn modelId="{BF76D5EA-E55D-4493-B0E7-30B3A4AFB749}" type="presParOf" srcId="{16F189FE-A385-4FB7-B860-C042C233ECA6}" destId="{CB1F3574-71B3-4FD3-9381-EBC1EC955CAE}" srcOrd="1" destOrd="0" presId="urn:diagrams.loki3.com/BracketList"/>
    <dgm:cxn modelId="{A890C3D3-6603-4DB6-A9C1-4DE441BD69CB}" type="presParOf" srcId="{16F189FE-A385-4FB7-B860-C042C233ECA6}" destId="{D3222027-89EE-42B2-A230-D54133845EC6}" srcOrd="2" destOrd="0" presId="urn:diagrams.loki3.com/BracketList"/>
    <dgm:cxn modelId="{0F1C216F-EFC6-4B73-93C1-1A7F0DFA452E}" type="presParOf" srcId="{16F189FE-A385-4FB7-B860-C042C233ECA6}" destId="{37571C0F-8C35-43E4-BEBE-B9A56CD58DDF}" srcOrd="3" destOrd="0" presId="urn:diagrams.loki3.com/BracketList"/>
    <dgm:cxn modelId="{EBCB6FF9-8830-4B85-8F53-536440F3C3D3}" type="presParOf" srcId="{CAEB4A48-3C60-4B4E-838C-A037B25C1C4E}" destId="{5018374C-DFA4-40BE-B853-D5DAD62E0031}" srcOrd="1" destOrd="0" presId="urn:diagrams.loki3.com/BracketList"/>
    <dgm:cxn modelId="{B913B070-742A-4932-9261-1020F548FF2A}" type="presParOf" srcId="{CAEB4A48-3C60-4B4E-838C-A037B25C1C4E}" destId="{E1ECB14A-59D5-476B-A907-14E4059E10B9}" srcOrd="2" destOrd="0" presId="urn:diagrams.loki3.com/BracketList"/>
    <dgm:cxn modelId="{B9170CA1-8FF0-464F-94B4-C2C9EC5F7AE7}" type="presParOf" srcId="{E1ECB14A-59D5-476B-A907-14E4059E10B9}" destId="{C227A0B0-7737-410E-8A83-524578C3220F}" srcOrd="0" destOrd="0" presId="urn:diagrams.loki3.com/BracketList"/>
    <dgm:cxn modelId="{2ACC1F3D-43E2-4975-8361-BCE450E93899}" type="presParOf" srcId="{E1ECB14A-59D5-476B-A907-14E4059E10B9}" destId="{CD0F40D0-F7D9-4A44-A3BD-508E0C2A1636}" srcOrd="1" destOrd="0" presId="urn:diagrams.loki3.com/BracketList"/>
    <dgm:cxn modelId="{585571D4-4308-4599-A57E-0ABBC154EDF0}" type="presParOf" srcId="{E1ECB14A-59D5-476B-A907-14E4059E10B9}" destId="{DA63B73A-5404-49F3-802F-0CAA9D7625E0}" srcOrd="2" destOrd="0" presId="urn:diagrams.loki3.com/BracketList"/>
    <dgm:cxn modelId="{C9A3C7B1-8900-48FF-9B4C-EF6189171B15}" type="presParOf" srcId="{E1ECB14A-59D5-476B-A907-14E4059E10B9}" destId="{44E7533E-5FE4-49A9-A5CA-D1E0EC171D99}" srcOrd="3" destOrd="0" presId="urn:diagrams.loki3.com/BracketList"/>
    <dgm:cxn modelId="{3843170D-6F3B-4FC7-AD23-BFF1FEC9CE3A}" type="presParOf" srcId="{CAEB4A48-3C60-4B4E-838C-A037B25C1C4E}" destId="{44734C75-B663-48AA-BFD5-93BF072BFA39}" srcOrd="3" destOrd="0" presId="urn:diagrams.loki3.com/BracketList"/>
    <dgm:cxn modelId="{0A44DB7B-D95E-4C46-84B0-B92CA3929DB4}" type="presParOf" srcId="{CAEB4A48-3C60-4B4E-838C-A037B25C1C4E}" destId="{EF870000-DFB2-49B2-A924-D52243BF9B74}" srcOrd="4" destOrd="0" presId="urn:diagrams.loki3.com/BracketList"/>
    <dgm:cxn modelId="{1E6DD12F-8210-4281-BC1C-2FF31BCDDA19}" type="presParOf" srcId="{EF870000-DFB2-49B2-A924-D52243BF9B74}" destId="{68479E48-DCAA-4318-B35D-E3FB38149E57}" srcOrd="0" destOrd="0" presId="urn:diagrams.loki3.com/BracketList"/>
    <dgm:cxn modelId="{BDC9A55D-1408-467E-B252-EC6935C4A95B}" type="presParOf" srcId="{EF870000-DFB2-49B2-A924-D52243BF9B74}" destId="{361B6E50-9724-4BFB-8A8D-597AFF99B3C2}" srcOrd="1" destOrd="0" presId="urn:diagrams.loki3.com/BracketList"/>
    <dgm:cxn modelId="{1E29DB01-1BEA-4292-91D4-BAEB5AD36A51}" type="presParOf" srcId="{EF870000-DFB2-49B2-A924-D52243BF9B74}" destId="{F67F1C1A-D4B8-408E-B864-7752502FB1DD}" srcOrd="2" destOrd="0" presId="urn:diagrams.loki3.com/BracketList"/>
    <dgm:cxn modelId="{3E8FEB82-F581-47DB-8202-D6C1C39B49A0}" type="presParOf" srcId="{EF870000-DFB2-49B2-A924-D52243BF9B74}" destId="{385FFECB-0A45-41F8-A3AE-0790708929B4}" srcOrd="3" destOrd="0" presId="urn:diagrams.loki3.com/BracketList"/>
    <dgm:cxn modelId="{3F596F38-BFCC-4115-A1B4-F099397C448F}" type="presParOf" srcId="{CAEB4A48-3C60-4B4E-838C-A037B25C1C4E}" destId="{43F9F4AB-3BCC-4153-9436-21EC7A1DFA14}" srcOrd="5" destOrd="0" presId="urn:diagrams.loki3.com/BracketList"/>
    <dgm:cxn modelId="{EE1D7392-893B-40BD-92D8-D810EEC57030}" type="presParOf" srcId="{CAEB4A48-3C60-4B4E-838C-A037B25C1C4E}" destId="{54D691A2-EBD2-4664-BAA6-509B69BD9C34}" srcOrd="6" destOrd="0" presId="urn:diagrams.loki3.com/BracketList"/>
    <dgm:cxn modelId="{F8AA85EC-2D36-4135-91C9-E8ED295439C6}" type="presParOf" srcId="{54D691A2-EBD2-4664-BAA6-509B69BD9C34}" destId="{6539370D-5735-464B-B48E-5C00CB5F6CCA}" srcOrd="0" destOrd="0" presId="urn:diagrams.loki3.com/BracketList"/>
    <dgm:cxn modelId="{F1246F58-0881-47FE-9476-00888B8E990D}" type="presParOf" srcId="{54D691A2-EBD2-4664-BAA6-509B69BD9C34}" destId="{E9C006A7-B802-48EF-8436-0A16F70C6404}" srcOrd="1" destOrd="0" presId="urn:diagrams.loki3.com/BracketList"/>
    <dgm:cxn modelId="{AC529E57-F2B4-4F58-A106-E99DFBE06666}" type="presParOf" srcId="{54D691A2-EBD2-4664-BAA6-509B69BD9C34}" destId="{A1C9E778-FC55-4DAE-AB11-C79C69E22FD1}" srcOrd="2" destOrd="0" presId="urn:diagrams.loki3.com/BracketList"/>
    <dgm:cxn modelId="{116AFBDA-B452-4BF5-A034-3DE4412EE7C3}" type="presParOf" srcId="{54D691A2-EBD2-4664-BAA6-509B69BD9C34}" destId="{F4639369-C855-4542-80A4-848C9D75C35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3C1174-7B90-4355-BFC3-2B70FA53A65E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021B9-9968-4F4B-832D-E1EE21043957}">
      <dgm:prSet/>
      <dgm:spPr/>
      <dgm:t>
        <a:bodyPr/>
        <a:lstStyle/>
        <a:p>
          <a:r>
            <a:rPr lang="en-US" dirty="0" smtClean="0"/>
            <a:t>abs(x)</a:t>
          </a:r>
          <a:endParaRPr lang="en-US" dirty="0"/>
        </a:p>
      </dgm:t>
    </dgm:pt>
    <dgm:pt modelId="{723CEF81-A1A6-425C-A132-95FD9D254B77}" type="parTrans" cxnId="{14F45CFE-3AC4-4E20-B2C5-D911B34AFD44}">
      <dgm:prSet/>
      <dgm:spPr/>
      <dgm:t>
        <a:bodyPr/>
        <a:lstStyle/>
        <a:p>
          <a:endParaRPr lang="en-US"/>
        </a:p>
      </dgm:t>
    </dgm:pt>
    <dgm:pt modelId="{D8A10BE8-A354-4C25-8C35-CD5478373C92}" type="sibTrans" cxnId="{14F45CFE-3AC4-4E20-B2C5-D911B34AFD44}">
      <dgm:prSet/>
      <dgm:spPr/>
      <dgm:t>
        <a:bodyPr/>
        <a:lstStyle/>
        <a:p>
          <a:endParaRPr lang="en-US"/>
        </a:p>
      </dgm:t>
    </dgm:pt>
    <dgm:pt modelId="{B5FF2BED-1A57-4CD7-B392-13ED523F9B64}">
      <dgm:prSet/>
      <dgm:spPr/>
      <dgm:t>
        <a:bodyPr/>
        <a:lstStyle/>
        <a:p>
          <a:r>
            <a:rPr lang="en-US" dirty="0" err="1" smtClean="0"/>
            <a:t>exp</a:t>
          </a:r>
          <a:r>
            <a:rPr lang="en-US" dirty="0" smtClean="0"/>
            <a:t>(x)</a:t>
          </a:r>
          <a:endParaRPr lang="en-US" dirty="0"/>
        </a:p>
      </dgm:t>
    </dgm:pt>
    <dgm:pt modelId="{02BE5073-7754-4333-BC27-36C9726DDC5D}" type="parTrans" cxnId="{487C51C5-56E2-4605-A88E-966040CEB0EB}">
      <dgm:prSet/>
      <dgm:spPr/>
      <dgm:t>
        <a:bodyPr/>
        <a:lstStyle/>
        <a:p>
          <a:endParaRPr lang="en-US"/>
        </a:p>
      </dgm:t>
    </dgm:pt>
    <dgm:pt modelId="{C9EFC64A-B972-408F-B2B3-858D24ED28AA}" type="sibTrans" cxnId="{487C51C5-56E2-4605-A88E-966040CEB0EB}">
      <dgm:prSet/>
      <dgm:spPr/>
      <dgm:t>
        <a:bodyPr/>
        <a:lstStyle/>
        <a:p>
          <a:endParaRPr lang="en-US"/>
        </a:p>
      </dgm:t>
    </dgm:pt>
    <dgm:pt modelId="{31D36C2F-2532-489A-B5BB-D13F4257FBC8}">
      <dgm:prSet/>
      <dgm:spPr/>
      <dgm:t>
        <a:bodyPr/>
        <a:lstStyle/>
        <a:p>
          <a:r>
            <a:rPr lang="de-DE" dirty="0" smtClean="0"/>
            <a:t>log(x)</a:t>
          </a:r>
          <a:endParaRPr lang="en-US" dirty="0"/>
        </a:p>
      </dgm:t>
    </dgm:pt>
    <dgm:pt modelId="{63021205-D0A5-4DA4-AC55-0AEE9A645FFC}" type="parTrans" cxnId="{764EA281-4C57-4E4C-A241-D475D0C0615E}">
      <dgm:prSet/>
      <dgm:spPr/>
      <dgm:t>
        <a:bodyPr/>
        <a:lstStyle/>
        <a:p>
          <a:endParaRPr lang="en-US"/>
        </a:p>
      </dgm:t>
    </dgm:pt>
    <dgm:pt modelId="{6C9EF19E-B9F2-46AF-B529-074A1D121BF0}" type="sibTrans" cxnId="{764EA281-4C57-4E4C-A241-D475D0C0615E}">
      <dgm:prSet/>
      <dgm:spPr/>
      <dgm:t>
        <a:bodyPr/>
        <a:lstStyle/>
        <a:p>
          <a:endParaRPr lang="en-US"/>
        </a:p>
      </dgm:t>
    </dgm:pt>
    <dgm:pt modelId="{CC7D58DE-B476-418B-9A44-B767B7314996}">
      <dgm:prSet/>
      <dgm:spPr/>
      <dgm:t>
        <a:bodyPr/>
        <a:lstStyle/>
        <a:p>
          <a:r>
            <a:rPr lang="de-DE" dirty="0" smtClean="0"/>
            <a:t>log10(x)</a:t>
          </a:r>
          <a:endParaRPr lang="en-US" dirty="0"/>
        </a:p>
      </dgm:t>
    </dgm:pt>
    <dgm:pt modelId="{5677650D-9A52-46CC-B323-1C5ABFE8B1E4}" type="parTrans" cxnId="{FE63882B-ADC7-4E75-B015-7C6E39A6DD75}">
      <dgm:prSet/>
      <dgm:spPr/>
      <dgm:t>
        <a:bodyPr/>
        <a:lstStyle/>
        <a:p>
          <a:endParaRPr lang="en-US"/>
        </a:p>
      </dgm:t>
    </dgm:pt>
    <dgm:pt modelId="{E3C7A66D-177C-42FF-AD3E-CE4D427C2EDC}" type="sibTrans" cxnId="{FE63882B-ADC7-4E75-B015-7C6E39A6DD75}">
      <dgm:prSet/>
      <dgm:spPr/>
      <dgm:t>
        <a:bodyPr/>
        <a:lstStyle/>
        <a:p>
          <a:endParaRPr lang="en-US"/>
        </a:p>
      </dgm:t>
    </dgm:pt>
    <dgm:pt modelId="{3A3CCB62-E1DF-4B17-B341-CE4952BD71C3}">
      <dgm:prSet/>
      <dgm:spPr/>
      <dgm:t>
        <a:bodyPr/>
        <a:lstStyle/>
        <a:p>
          <a:r>
            <a:rPr lang="de-DE" dirty="0" smtClean="0"/>
            <a:t>max(x1, x2,...)</a:t>
          </a:r>
          <a:endParaRPr lang="en-US" dirty="0"/>
        </a:p>
      </dgm:t>
    </dgm:pt>
    <dgm:pt modelId="{5B5D127A-3EBD-4594-8E98-1B1B1677CD9D}" type="parTrans" cxnId="{EFB98928-730E-4425-B538-99B1B2E1905C}">
      <dgm:prSet/>
      <dgm:spPr/>
      <dgm:t>
        <a:bodyPr/>
        <a:lstStyle/>
        <a:p>
          <a:endParaRPr lang="en-US"/>
        </a:p>
      </dgm:t>
    </dgm:pt>
    <dgm:pt modelId="{BE763439-CAB7-40D8-B58C-553F2E7AFC5A}" type="sibTrans" cxnId="{EFB98928-730E-4425-B538-99B1B2E1905C}">
      <dgm:prSet/>
      <dgm:spPr/>
      <dgm:t>
        <a:bodyPr/>
        <a:lstStyle/>
        <a:p>
          <a:endParaRPr lang="en-US"/>
        </a:p>
      </dgm:t>
    </dgm:pt>
    <dgm:pt modelId="{BD11C55A-4C00-489C-8D18-4105B1E4CC11}">
      <dgm:prSet/>
      <dgm:spPr/>
      <dgm:t>
        <a:bodyPr/>
        <a:lstStyle/>
        <a:p>
          <a:r>
            <a:rPr lang="de-DE" dirty="0" smtClean="0"/>
            <a:t>min(x1, x2,...)</a:t>
          </a:r>
          <a:endParaRPr lang="en-US" dirty="0"/>
        </a:p>
      </dgm:t>
    </dgm:pt>
    <dgm:pt modelId="{9DDE6C4C-5F07-4D68-B8A0-9359938889CC}" type="parTrans" cxnId="{9830FBFD-13F5-4A2B-A9B4-3D3F38E98F9D}">
      <dgm:prSet/>
      <dgm:spPr/>
      <dgm:t>
        <a:bodyPr/>
        <a:lstStyle/>
        <a:p>
          <a:endParaRPr lang="en-US"/>
        </a:p>
      </dgm:t>
    </dgm:pt>
    <dgm:pt modelId="{216FE198-63DE-4B8A-8BA6-C4ED84F7AFED}" type="sibTrans" cxnId="{9830FBFD-13F5-4A2B-A9B4-3D3F38E98F9D}">
      <dgm:prSet/>
      <dgm:spPr/>
      <dgm:t>
        <a:bodyPr/>
        <a:lstStyle/>
        <a:p>
          <a:endParaRPr lang="en-US"/>
        </a:p>
      </dgm:t>
    </dgm:pt>
    <dgm:pt modelId="{4EC40928-F297-462F-9919-78AF68731C1A}">
      <dgm:prSet/>
      <dgm:spPr/>
      <dgm:t>
        <a:bodyPr/>
        <a:lstStyle/>
        <a:p>
          <a:r>
            <a:rPr lang="en-US" dirty="0" smtClean="0"/>
            <a:t>pow(x, y)</a:t>
          </a:r>
          <a:endParaRPr lang="en-US" dirty="0"/>
        </a:p>
      </dgm:t>
    </dgm:pt>
    <dgm:pt modelId="{CF54E5F7-E424-4271-BF90-317F99095912}" type="parTrans" cxnId="{63B8F43B-33FD-43AB-A2AA-F0D2DD8C9FC0}">
      <dgm:prSet/>
      <dgm:spPr/>
      <dgm:t>
        <a:bodyPr/>
        <a:lstStyle/>
        <a:p>
          <a:endParaRPr lang="en-US"/>
        </a:p>
      </dgm:t>
    </dgm:pt>
    <dgm:pt modelId="{B5E31813-1182-4DFC-8DF6-C5987F4AFDD1}" type="sibTrans" cxnId="{63B8F43B-33FD-43AB-A2AA-F0D2DD8C9FC0}">
      <dgm:prSet/>
      <dgm:spPr/>
      <dgm:t>
        <a:bodyPr/>
        <a:lstStyle/>
        <a:p>
          <a:endParaRPr lang="en-US"/>
        </a:p>
      </dgm:t>
    </dgm:pt>
    <dgm:pt modelId="{41F064E8-047B-4BBD-8F06-083672EB3C76}">
      <dgm:prSet/>
      <dgm:spPr/>
      <dgm:t>
        <a:bodyPr/>
        <a:lstStyle/>
        <a:p>
          <a:r>
            <a:rPr lang="en-US" dirty="0" smtClean="0"/>
            <a:t>round(x [,n])</a:t>
          </a:r>
          <a:endParaRPr lang="en-US" dirty="0"/>
        </a:p>
      </dgm:t>
    </dgm:pt>
    <dgm:pt modelId="{3710343E-5CE3-450D-89FE-B1091EB26285}" type="parTrans" cxnId="{B026AE13-1E20-4C9C-A471-EC7126F1D35A}">
      <dgm:prSet/>
      <dgm:spPr/>
      <dgm:t>
        <a:bodyPr/>
        <a:lstStyle/>
        <a:p>
          <a:endParaRPr lang="en-US"/>
        </a:p>
      </dgm:t>
    </dgm:pt>
    <dgm:pt modelId="{B53F9D03-A707-404B-BC72-BA984832D945}" type="sibTrans" cxnId="{B026AE13-1E20-4C9C-A471-EC7126F1D35A}">
      <dgm:prSet/>
      <dgm:spPr/>
      <dgm:t>
        <a:bodyPr/>
        <a:lstStyle/>
        <a:p>
          <a:endParaRPr lang="en-US"/>
        </a:p>
      </dgm:t>
    </dgm:pt>
    <dgm:pt modelId="{E66592D3-C166-427E-B86C-E9B5B581E2C2}">
      <dgm:prSet/>
      <dgm:spPr/>
      <dgm:t>
        <a:bodyPr/>
        <a:lstStyle/>
        <a:p>
          <a:r>
            <a:rPr lang="en-US" dirty="0" err="1" smtClean="0"/>
            <a:t>sqrt</a:t>
          </a:r>
          <a:r>
            <a:rPr lang="en-US" dirty="0" smtClean="0"/>
            <a:t>(x)</a:t>
          </a:r>
          <a:endParaRPr lang="en-US" dirty="0"/>
        </a:p>
      </dgm:t>
    </dgm:pt>
    <dgm:pt modelId="{9B48FEA3-B52F-4B86-9535-0860EE46240D}" type="parTrans" cxnId="{73360AFC-C63E-45D1-8A6F-93327FA3FF1A}">
      <dgm:prSet/>
      <dgm:spPr/>
      <dgm:t>
        <a:bodyPr/>
        <a:lstStyle/>
        <a:p>
          <a:endParaRPr lang="en-US"/>
        </a:p>
      </dgm:t>
    </dgm:pt>
    <dgm:pt modelId="{7D5DD6CB-0C15-4505-8AA0-124A435AAFFB}" type="sibTrans" cxnId="{73360AFC-C63E-45D1-8A6F-93327FA3FF1A}">
      <dgm:prSet/>
      <dgm:spPr/>
      <dgm:t>
        <a:bodyPr/>
        <a:lstStyle/>
        <a:p>
          <a:endParaRPr lang="en-US"/>
        </a:p>
      </dgm:t>
    </dgm:pt>
    <dgm:pt modelId="{9E680C29-8D1F-48EF-82B7-A1F124195DEB}" type="pres">
      <dgm:prSet presAssocID="{D53C1174-7B90-4355-BFC3-2B70FA53A65E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B2D886B9-5899-4AB4-9AB1-C705003AB37E}" type="pres">
      <dgm:prSet presAssocID="{5BD021B9-9968-4F4B-832D-E1EE21043957}" presName="noChildren" presStyleCnt="0"/>
      <dgm:spPr/>
    </dgm:pt>
    <dgm:pt modelId="{30B5A80B-4DB7-4F15-A709-A5752C2A342D}" type="pres">
      <dgm:prSet presAssocID="{5BD021B9-9968-4F4B-832D-E1EE21043957}" presName="gap" presStyleCnt="0"/>
      <dgm:spPr/>
    </dgm:pt>
    <dgm:pt modelId="{B6A4FE31-3E47-413B-A566-745EDEAB947E}" type="pres">
      <dgm:prSet presAssocID="{5BD021B9-9968-4F4B-832D-E1EE21043957}" presName="medCircle2" presStyleLbl="vennNode1" presStyleIdx="0" presStyleCnt="9"/>
      <dgm:spPr/>
    </dgm:pt>
    <dgm:pt modelId="{C189F6D3-DE83-441D-9886-B73D4DB43DDC}" type="pres">
      <dgm:prSet presAssocID="{5BD021B9-9968-4F4B-832D-E1EE21043957}" presName="txLvlOnly1" presStyleLbl="revTx" presStyleIdx="0" presStyleCnt="9"/>
      <dgm:spPr/>
      <dgm:t>
        <a:bodyPr/>
        <a:lstStyle/>
        <a:p>
          <a:endParaRPr lang="en-US"/>
        </a:p>
      </dgm:t>
    </dgm:pt>
    <dgm:pt modelId="{19277353-CA60-4AA7-91DA-360A8896F111}" type="pres">
      <dgm:prSet presAssocID="{B5FF2BED-1A57-4CD7-B392-13ED523F9B64}" presName="noChildren" presStyleCnt="0"/>
      <dgm:spPr/>
    </dgm:pt>
    <dgm:pt modelId="{2A686F45-BC5C-4A6F-A7DF-9BB5C579E611}" type="pres">
      <dgm:prSet presAssocID="{B5FF2BED-1A57-4CD7-B392-13ED523F9B64}" presName="gap" presStyleCnt="0"/>
      <dgm:spPr/>
    </dgm:pt>
    <dgm:pt modelId="{50A856C6-95EC-4685-BDAE-AEC0565D9EDC}" type="pres">
      <dgm:prSet presAssocID="{B5FF2BED-1A57-4CD7-B392-13ED523F9B64}" presName="medCircle2" presStyleLbl="vennNode1" presStyleIdx="1" presStyleCnt="9"/>
      <dgm:spPr/>
    </dgm:pt>
    <dgm:pt modelId="{D4081FD0-2C55-4A95-BBB4-EAD841E38E8C}" type="pres">
      <dgm:prSet presAssocID="{B5FF2BED-1A57-4CD7-B392-13ED523F9B64}" presName="txLvlOnly1" presStyleLbl="revTx" presStyleIdx="1" presStyleCnt="9"/>
      <dgm:spPr/>
      <dgm:t>
        <a:bodyPr/>
        <a:lstStyle/>
        <a:p>
          <a:endParaRPr lang="en-US"/>
        </a:p>
      </dgm:t>
    </dgm:pt>
    <dgm:pt modelId="{1D0AF6C1-41E5-4A98-89AF-A2286DC7F313}" type="pres">
      <dgm:prSet presAssocID="{31D36C2F-2532-489A-B5BB-D13F4257FBC8}" presName="noChildren" presStyleCnt="0"/>
      <dgm:spPr/>
    </dgm:pt>
    <dgm:pt modelId="{5A2E18F0-D69B-411C-9C41-7C26D22E53FF}" type="pres">
      <dgm:prSet presAssocID="{31D36C2F-2532-489A-B5BB-D13F4257FBC8}" presName="gap" presStyleCnt="0"/>
      <dgm:spPr/>
    </dgm:pt>
    <dgm:pt modelId="{405DDD82-8C39-4498-A074-DCE16E70ECEB}" type="pres">
      <dgm:prSet presAssocID="{31D36C2F-2532-489A-B5BB-D13F4257FBC8}" presName="medCircle2" presStyleLbl="vennNode1" presStyleIdx="2" presStyleCnt="9"/>
      <dgm:spPr/>
    </dgm:pt>
    <dgm:pt modelId="{C5FFA5E3-37DC-4D46-BB72-087D5B80C092}" type="pres">
      <dgm:prSet presAssocID="{31D36C2F-2532-489A-B5BB-D13F4257FBC8}" presName="txLvlOnly1" presStyleLbl="revTx" presStyleIdx="2" presStyleCnt="9"/>
      <dgm:spPr/>
      <dgm:t>
        <a:bodyPr/>
        <a:lstStyle/>
        <a:p>
          <a:endParaRPr lang="en-US"/>
        </a:p>
      </dgm:t>
    </dgm:pt>
    <dgm:pt modelId="{A033F682-D273-4246-9DB9-80BDBD56C40F}" type="pres">
      <dgm:prSet presAssocID="{CC7D58DE-B476-418B-9A44-B767B7314996}" presName="noChildren" presStyleCnt="0"/>
      <dgm:spPr/>
    </dgm:pt>
    <dgm:pt modelId="{9E470389-CED0-4328-A38F-0AB7A23E6570}" type="pres">
      <dgm:prSet presAssocID="{CC7D58DE-B476-418B-9A44-B767B7314996}" presName="gap" presStyleCnt="0"/>
      <dgm:spPr/>
    </dgm:pt>
    <dgm:pt modelId="{2C0B7E8A-1349-4AF1-853B-D488A424657C}" type="pres">
      <dgm:prSet presAssocID="{CC7D58DE-B476-418B-9A44-B767B7314996}" presName="medCircle2" presStyleLbl="vennNode1" presStyleIdx="3" presStyleCnt="9"/>
      <dgm:spPr/>
    </dgm:pt>
    <dgm:pt modelId="{7564B862-2BCF-445F-90AE-1A6729FFFA49}" type="pres">
      <dgm:prSet presAssocID="{CC7D58DE-B476-418B-9A44-B767B7314996}" presName="txLvlOnly1" presStyleLbl="revTx" presStyleIdx="3" presStyleCnt="9"/>
      <dgm:spPr/>
      <dgm:t>
        <a:bodyPr/>
        <a:lstStyle/>
        <a:p>
          <a:endParaRPr lang="en-US"/>
        </a:p>
      </dgm:t>
    </dgm:pt>
    <dgm:pt modelId="{63D2352C-73FD-44DE-85E7-45A97BFBCBC4}" type="pres">
      <dgm:prSet presAssocID="{3A3CCB62-E1DF-4B17-B341-CE4952BD71C3}" presName="noChildren" presStyleCnt="0"/>
      <dgm:spPr/>
    </dgm:pt>
    <dgm:pt modelId="{DF004F2E-9BBA-447D-BC93-68ECAB45CA76}" type="pres">
      <dgm:prSet presAssocID="{3A3CCB62-E1DF-4B17-B341-CE4952BD71C3}" presName="gap" presStyleCnt="0"/>
      <dgm:spPr/>
    </dgm:pt>
    <dgm:pt modelId="{08DF670C-ABB2-4D17-9E90-36C9FB29D3DC}" type="pres">
      <dgm:prSet presAssocID="{3A3CCB62-E1DF-4B17-B341-CE4952BD71C3}" presName="medCircle2" presStyleLbl="vennNode1" presStyleIdx="4" presStyleCnt="9"/>
      <dgm:spPr/>
    </dgm:pt>
    <dgm:pt modelId="{F93379B8-A6E6-4A5B-956E-107AB68EE522}" type="pres">
      <dgm:prSet presAssocID="{3A3CCB62-E1DF-4B17-B341-CE4952BD71C3}" presName="txLvlOnly1" presStyleLbl="revTx" presStyleIdx="4" presStyleCnt="9"/>
      <dgm:spPr/>
      <dgm:t>
        <a:bodyPr/>
        <a:lstStyle/>
        <a:p>
          <a:endParaRPr lang="en-US"/>
        </a:p>
      </dgm:t>
    </dgm:pt>
    <dgm:pt modelId="{1251B8E4-1FC6-4EE6-A519-6516A3DB8C08}" type="pres">
      <dgm:prSet presAssocID="{BD11C55A-4C00-489C-8D18-4105B1E4CC11}" presName="noChildren" presStyleCnt="0"/>
      <dgm:spPr/>
    </dgm:pt>
    <dgm:pt modelId="{C8A8B1D4-1DB3-4B35-AC20-F0412A640384}" type="pres">
      <dgm:prSet presAssocID="{BD11C55A-4C00-489C-8D18-4105B1E4CC11}" presName="gap" presStyleCnt="0"/>
      <dgm:spPr/>
    </dgm:pt>
    <dgm:pt modelId="{2C0A7903-1A95-4F79-93C9-80895A2181D1}" type="pres">
      <dgm:prSet presAssocID="{BD11C55A-4C00-489C-8D18-4105B1E4CC11}" presName="medCircle2" presStyleLbl="vennNode1" presStyleIdx="5" presStyleCnt="9"/>
      <dgm:spPr/>
    </dgm:pt>
    <dgm:pt modelId="{4A20DA9A-64D0-4DCC-A902-CD7DD1C694D3}" type="pres">
      <dgm:prSet presAssocID="{BD11C55A-4C00-489C-8D18-4105B1E4CC11}" presName="txLvlOnly1" presStyleLbl="revTx" presStyleIdx="5" presStyleCnt="9"/>
      <dgm:spPr/>
      <dgm:t>
        <a:bodyPr/>
        <a:lstStyle/>
        <a:p>
          <a:endParaRPr lang="en-US"/>
        </a:p>
      </dgm:t>
    </dgm:pt>
    <dgm:pt modelId="{9392520F-43B4-435D-A286-63C1DAFD35DA}" type="pres">
      <dgm:prSet presAssocID="{4EC40928-F297-462F-9919-78AF68731C1A}" presName="noChildren" presStyleCnt="0"/>
      <dgm:spPr/>
    </dgm:pt>
    <dgm:pt modelId="{7B56E6B7-E5DB-4C71-85ED-8EB40341B651}" type="pres">
      <dgm:prSet presAssocID="{4EC40928-F297-462F-9919-78AF68731C1A}" presName="gap" presStyleCnt="0"/>
      <dgm:spPr/>
    </dgm:pt>
    <dgm:pt modelId="{BC46246B-143C-4719-8655-F7D8B9F548E2}" type="pres">
      <dgm:prSet presAssocID="{4EC40928-F297-462F-9919-78AF68731C1A}" presName="medCircle2" presStyleLbl="vennNode1" presStyleIdx="6" presStyleCnt="9"/>
      <dgm:spPr/>
    </dgm:pt>
    <dgm:pt modelId="{E10D81DF-C796-4897-B417-D5546DBE7721}" type="pres">
      <dgm:prSet presAssocID="{4EC40928-F297-462F-9919-78AF68731C1A}" presName="txLvlOnly1" presStyleLbl="revTx" presStyleIdx="6" presStyleCnt="9"/>
      <dgm:spPr/>
      <dgm:t>
        <a:bodyPr/>
        <a:lstStyle/>
        <a:p>
          <a:endParaRPr lang="en-US"/>
        </a:p>
      </dgm:t>
    </dgm:pt>
    <dgm:pt modelId="{FB1517A3-FF9D-47A6-BAED-AFBFE956944A}" type="pres">
      <dgm:prSet presAssocID="{41F064E8-047B-4BBD-8F06-083672EB3C76}" presName="noChildren" presStyleCnt="0"/>
      <dgm:spPr/>
    </dgm:pt>
    <dgm:pt modelId="{33A05F1B-BF5F-4161-92C9-9393065851D3}" type="pres">
      <dgm:prSet presAssocID="{41F064E8-047B-4BBD-8F06-083672EB3C76}" presName="gap" presStyleCnt="0"/>
      <dgm:spPr/>
    </dgm:pt>
    <dgm:pt modelId="{46374BA1-C259-47BB-9F3B-AB0AC1F3AA6A}" type="pres">
      <dgm:prSet presAssocID="{41F064E8-047B-4BBD-8F06-083672EB3C76}" presName="medCircle2" presStyleLbl="vennNode1" presStyleIdx="7" presStyleCnt="9"/>
      <dgm:spPr/>
    </dgm:pt>
    <dgm:pt modelId="{A0F5B8D9-E6E7-46A1-9798-3D8B8F1C924C}" type="pres">
      <dgm:prSet presAssocID="{41F064E8-047B-4BBD-8F06-083672EB3C76}" presName="txLvlOnly1" presStyleLbl="revTx" presStyleIdx="7" presStyleCnt="9"/>
      <dgm:spPr/>
      <dgm:t>
        <a:bodyPr/>
        <a:lstStyle/>
        <a:p>
          <a:endParaRPr lang="en-US"/>
        </a:p>
      </dgm:t>
    </dgm:pt>
    <dgm:pt modelId="{C4461952-27B9-43DF-A55B-11E3205467DF}" type="pres">
      <dgm:prSet presAssocID="{E66592D3-C166-427E-B86C-E9B5B581E2C2}" presName="noChildren" presStyleCnt="0"/>
      <dgm:spPr/>
    </dgm:pt>
    <dgm:pt modelId="{CDEC2345-6DEC-4905-A34B-0B12E243C7ED}" type="pres">
      <dgm:prSet presAssocID="{E66592D3-C166-427E-B86C-E9B5B581E2C2}" presName="gap" presStyleCnt="0"/>
      <dgm:spPr/>
    </dgm:pt>
    <dgm:pt modelId="{A4A2B09C-CEC1-4FD4-8A61-969652D5ECBB}" type="pres">
      <dgm:prSet presAssocID="{E66592D3-C166-427E-B86C-E9B5B581E2C2}" presName="medCircle2" presStyleLbl="vennNode1" presStyleIdx="8" presStyleCnt="9"/>
      <dgm:spPr/>
    </dgm:pt>
    <dgm:pt modelId="{5A72E1B6-74EE-4715-A3BB-2DA7CCDB22F0}" type="pres">
      <dgm:prSet presAssocID="{E66592D3-C166-427E-B86C-E9B5B581E2C2}" presName="txLvlOnly1" presStyleLbl="revTx" presStyleIdx="8" presStyleCnt="9"/>
      <dgm:spPr/>
      <dgm:t>
        <a:bodyPr/>
        <a:lstStyle/>
        <a:p>
          <a:endParaRPr lang="en-US"/>
        </a:p>
      </dgm:t>
    </dgm:pt>
  </dgm:ptLst>
  <dgm:cxnLst>
    <dgm:cxn modelId="{B026AE13-1E20-4C9C-A471-EC7126F1D35A}" srcId="{D53C1174-7B90-4355-BFC3-2B70FA53A65E}" destId="{41F064E8-047B-4BBD-8F06-083672EB3C76}" srcOrd="7" destOrd="0" parTransId="{3710343E-5CE3-450D-89FE-B1091EB26285}" sibTransId="{B53F9D03-A707-404B-BC72-BA984832D945}"/>
    <dgm:cxn modelId="{AA532063-1B78-41CE-AC54-8E7D9513ADF2}" type="presOf" srcId="{3A3CCB62-E1DF-4B17-B341-CE4952BD71C3}" destId="{F93379B8-A6E6-4A5B-956E-107AB68EE522}" srcOrd="0" destOrd="0" presId="urn:microsoft.com/office/officeart/2008/layout/VerticalCircleList"/>
    <dgm:cxn modelId="{18993621-BCCF-4020-89D6-AF3159D46304}" type="presOf" srcId="{5BD021B9-9968-4F4B-832D-E1EE21043957}" destId="{C189F6D3-DE83-441D-9886-B73D4DB43DDC}" srcOrd="0" destOrd="0" presId="urn:microsoft.com/office/officeart/2008/layout/VerticalCircleList"/>
    <dgm:cxn modelId="{6DDF517A-EB89-4D23-BDAE-77FB0C1275EF}" type="presOf" srcId="{D53C1174-7B90-4355-BFC3-2B70FA53A65E}" destId="{9E680C29-8D1F-48EF-82B7-A1F124195DEB}" srcOrd="0" destOrd="0" presId="urn:microsoft.com/office/officeart/2008/layout/VerticalCircleList"/>
    <dgm:cxn modelId="{63B8F43B-33FD-43AB-A2AA-F0D2DD8C9FC0}" srcId="{D53C1174-7B90-4355-BFC3-2B70FA53A65E}" destId="{4EC40928-F297-462F-9919-78AF68731C1A}" srcOrd="6" destOrd="0" parTransId="{CF54E5F7-E424-4271-BF90-317F99095912}" sibTransId="{B5E31813-1182-4DFC-8DF6-C5987F4AFDD1}"/>
    <dgm:cxn modelId="{4AAC9AED-5A71-46E2-A981-3D5C5D45AB7A}" type="presOf" srcId="{B5FF2BED-1A57-4CD7-B392-13ED523F9B64}" destId="{D4081FD0-2C55-4A95-BBB4-EAD841E38E8C}" srcOrd="0" destOrd="0" presId="urn:microsoft.com/office/officeart/2008/layout/VerticalCircleList"/>
    <dgm:cxn modelId="{E0A0356E-CA9E-47A5-BC52-41428B7CD633}" type="presOf" srcId="{4EC40928-F297-462F-9919-78AF68731C1A}" destId="{E10D81DF-C796-4897-B417-D5546DBE7721}" srcOrd="0" destOrd="0" presId="urn:microsoft.com/office/officeart/2008/layout/VerticalCircleList"/>
    <dgm:cxn modelId="{85EE88A5-5C0A-4622-A916-8B5BB5C1B1BF}" type="presOf" srcId="{CC7D58DE-B476-418B-9A44-B767B7314996}" destId="{7564B862-2BCF-445F-90AE-1A6729FFFA49}" srcOrd="0" destOrd="0" presId="urn:microsoft.com/office/officeart/2008/layout/VerticalCircleList"/>
    <dgm:cxn modelId="{1725F57A-12B9-41A6-AFD0-BEF92EAE9645}" type="presOf" srcId="{E66592D3-C166-427E-B86C-E9B5B581E2C2}" destId="{5A72E1B6-74EE-4715-A3BB-2DA7CCDB22F0}" srcOrd="0" destOrd="0" presId="urn:microsoft.com/office/officeart/2008/layout/VerticalCircleList"/>
    <dgm:cxn modelId="{64C3D5FE-03B1-4E77-A1A2-B866973E58C1}" type="presOf" srcId="{41F064E8-047B-4BBD-8F06-083672EB3C76}" destId="{A0F5B8D9-E6E7-46A1-9798-3D8B8F1C924C}" srcOrd="0" destOrd="0" presId="urn:microsoft.com/office/officeart/2008/layout/VerticalCircleList"/>
    <dgm:cxn modelId="{EFB98928-730E-4425-B538-99B1B2E1905C}" srcId="{D53C1174-7B90-4355-BFC3-2B70FA53A65E}" destId="{3A3CCB62-E1DF-4B17-B341-CE4952BD71C3}" srcOrd="4" destOrd="0" parTransId="{5B5D127A-3EBD-4594-8E98-1B1B1677CD9D}" sibTransId="{BE763439-CAB7-40D8-B58C-553F2E7AFC5A}"/>
    <dgm:cxn modelId="{764EA281-4C57-4E4C-A241-D475D0C0615E}" srcId="{D53C1174-7B90-4355-BFC3-2B70FA53A65E}" destId="{31D36C2F-2532-489A-B5BB-D13F4257FBC8}" srcOrd="2" destOrd="0" parTransId="{63021205-D0A5-4DA4-AC55-0AEE9A645FFC}" sibTransId="{6C9EF19E-B9F2-46AF-B529-074A1D121BF0}"/>
    <dgm:cxn modelId="{FE63882B-ADC7-4E75-B015-7C6E39A6DD75}" srcId="{D53C1174-7B90-4355-BFC3-2B70FA53A65E}" destId="{CC7D58DE-B476-418B-9A44-B767B7314996}" srcOrd="3" destOrd="0" parTransId="{5677650D-9A52-46CC-B323-1C5ABFE8B1E4}" sibTransId="{E3C7A66D-177C-42FF-AD3E-CE4D427C2EDC}"/>
    <dgm:cxn modelId="{9830FBFD-13F5-4A2B-A9B4-3D3F38E98F9D}" srcId="{D53C1174-7B90-4355-BFC3-2B70FA53A65E}" destId="{BD11C55A-4C00-489C-8D18-4105B1E4CC11}" srcOrd="5" destOrd="0" parTransId="{9DDE6C4C-5F07-4D68-B8A0-9359938889CC}" sibTransId="{216FE198-63DE-4B8A-8BA6-C4ED84F7AFED}"/>
    <dgm:cxn modelId="{DD1A1FA9-2B9A-4562-AF84-575D1FD30B27}" type="presOf" srcId="{31D36C2F-2532-489A-B5BB-D13F4257FBC8}" destId="{C5FFA5E3-37DC-4D46-BB72-087D5B80C092}" srcOrd="0" destOrd="0" presId="urn:microsoft.com/office/officeart/2008/layout/VerticalCircleList"/>
    <dgm:cxn modelId="{73360AFC-C63E-45D1-8A6F-93327FA3FF1A}" srcId="{D53C1174-7B90-4355-BFC3-2B70FA53A65E}" destId="{E66592D3-C166-427E-B86C-E9B5B581E2C2}" srcOrd="8" destOrd="0" parTransId="{9B48FEA3-B52F-4B86-9535-0860EE46240D}" sibTransId="{7D5DD6CB-0C15-4505-8AA0-124A435AAFFB}"/>
    <dgm:cxn modelId="{D765E323-E7ED-4E0F-A99C-81C5FC7F1DA3}" type="presOf" srcId="{BD11C55A-4C00-489C-8D18-4105B1E4CC11}" destId="{4A20DA9A-64D0-4DCC-A902-CD7DD1C694D3}" srcOrd="0" destOrd="0" presId="urn:microsoft.com/office/officeart/2008/layout/VerticalCircleList"/>
    <dgm:cxn modelId="{487C51C5-56E2-4605-A88E-966040CEB0EB}" srcId="{D53C1174-7B90-4355-BFC3-2B70FA53A65E}" destId="{B5FF2BED-1A57-4CD7-B392-13ED523F9B64}" srcOrd="1" destOrd="0" parTransId="{02BE5073-7754-4333-BC27-36C9726DDC5D}" sibTransId="{C9EFC64A-B972-408F-B2B3-858D24ED28AA}"/>
    <dgm:cxn modelId="{14F45CFE-3AC4-4E20-B2C5-D911B34AFD44}" srcId="{D53C1174-7B90-4355-BFC3-2B70FA53A65E}" destId="{5BD021B9-9968-4F4B-832D-E1EE21043957}" srcOrd="0" destOrd="0" parTransId="{723CEF81-A1A6-425C-A132-95FD9D254B77}" sibTransId="{D8A10BE8-A354-4C25-8C35-CD5478373C92}"/>
    <dgm:cxn modelId="{BCC11ABA-23BF-4DC9-B114-40F4E6225736}" type="presParOf" srcId="{9E680C29-8D1F-48EF-82B7-A1F124195DEB}" destId="{B2D886B9-5899-4AB4-9AB1-C705003AB37E}" srcOrd="0" destOrd="0" presId="urn:microsoft.com/office/officeart/2008/layout/VerticalCircleList"/>
    <dgm:cxn modelId="{0E862021-DCFB-4EF1-AE49-87CDF9F988E5}" type="presParOf" srcId="{B2D886B9-5899-4AB4-9AB1-C705003AB37E}" destId="{30B5A80B-4DB7-4F15-A709-A5752C2A342D}" srcOrd="0" destOrd="0" presId="urn:microsoft.com/office/officeart/2008/layout/VerticalCircleList"/>
    <dgm:cxn modelId="{50BC101B-966C-4913-9FD5-F4D152EB0CE9}" type="presParOf" srcId="{B2D886B9-5899-4AB4-9AB1-C705003AB37E}" destId="{B6A4FE31-3E47-413B-A566-745EDEAB947E}" srcOrd="1" destOrd="0" presId="urn:microsoft.com/office/officeart/2008/layout/VerticalCircleList"/>
    <dgm:cxn modelId="{403C1A37-FAD3-46A5-BD22-C68F3F8F633E}" type="presParOf" srcId="{B2D886B9-5899-4AB4-9AB1-C705003AB37E}" destId="{C189F6D3-DE83-441D-9886-B73D4DB43DDC}" srcOrd="2" destOrd="0" presId="urn:microsoft.com/office/officeart/2008/layout/VerticalCircleList"/>
    <dgm:cxn modelId="{8AC6126C-5E25-4218-82AD-B616DF1F1A37}" type="presParOf" srcId="{9E680C29-8D1F-48EF-82B7-A1F124195DEB}" destId="{19277353-CA60-4AA7-91DA-360A8896F111}" srcOrd="1" destOrd="0" presId="urn:microsoft.com/office/officeart/2008/layout/VerticalCircleList"/>
    <dgm:cxn modelId="{47B5A929-E1DD-413C-ABC4-047D4C526720}" type="presParOf" srcId="{19277353-CA60-4AA7-91DA-360A8896F111}" destId="{2A686F45-BC5C-4A6F-A7DF-9BB5C579E611}" srcOrd="0" destOrd="0" presId="urn:microsoft.com/office/officeart/2008/layout/VerticalCircleList"/>
    <dgm:cxn modelId="{75FCE673-18A0-4D9E-9312-783CFA6DC7EC}" type="presParOf" srcId="{19277353-CA60-4AA7-91DA-360A8896F111}" destId="{50A856C6-95EC-4685-BDAE-AEC0565D9EDC}" srcOrd="1" destOrd="0" presId="urn:microsoft.com/office/officeart/2008/layout/VerticalCircleList"/>
    <dgm:cxn modelId="{70FF4E85-9CF8-41DC-B681-9E0F2243AC4E}" type="presParOf" srcId="{19277353-CA60-4AA7-91DA-360A8896F111}" destId="{D4081FD0-2C55-4A95-BBB4-EAD841E38E8C}" srcOrd="2" destOrd="0" presId="urn:microsoft.com/office/officeart/2008/layout/VerticalCircleList"/>
    <dgm:cxn modelId="{CA7FE0D7-C6BB-4AD6-AF9B-CC88C98DCF0D}" type="presParOf" srcId="{9E680C29-8D1F-48EF-82B7-A1F124195DEB}" destId="{1D0AF6C1-41E5-4A98-89AF-A2286DC7F313}" srcOrd="2" destOrd="0" presId="urn:microsoft.com/office/officeart/2008/layout/VerticalCircleList"/>
    <dgm:cxn modelId="{E6900284-D4F9-42B0-B616-CCAFFFA5D5FF}" type="presParOf" srcId="{1D0AF6C1-41E5-4A98-89AF-A2286DC7F313}" destId="{5A2E18F0-D69B-411C-9C41-7C26D22E53FF}" srcOrd="0" destOrd="0" presId="urn:microsoft.com/office/officeart/2008/layout/VerticalCircleList"/>
    <dgm:cxn modelId="{6D742885-C741-4E19-85BB-38B12D4DEF46}" type="presParOf" srcId="{1D0AF6C1-41E5-4A98-89AF-A2286DC7F313}" destId="{405DDD82-8C39-4498-A074-DCE16E70ECEB}" srcOrd="1" destOrd="0" presId="urn:microsoft.com/office/officeart/2008/layout/VerticalCircleList"/>
    <dgm:cxn modelId="{5D663DD0-027D-44FA-BAC3-DB364EBC7318}" type="presParOf" srcId="{1D0AF6C1-41E5-4A98-89AF-A2286DC7F313}" destId="{C5FFA5E3-37DC-4D46-BB72-087D5B80C092}" srcOrd="2" destOrd="0" presId="urn:microsoft.com/office/officeart/2008/layout/VerticalCircleList"/>
    <dgm:cxn modelId="{B9CB47A5-9275-479F-8EF6-175684E504BA}" type="presParOf" srcId="{9E680C29-8D1F-48EF-82B7-A1F124195DEB}" destId="{A033F682-D273-4246-9DB9-80BDBD56C40F}" srcOrd="3" destOrd="0" presId="urn:microsoft.com/office/officeart/2008/layout/VerticalCircleList"/>
    <dgm:cxn modelId="{A7B7CF55-F29E-424E-8312-E05013B467FE}" type="presParOf" srcId="{A033F682-D273-4246-9DB9-80BDBD56C40F}" destId="{9E470389-CED0-4328-A38F-0AB7A23E6570}" srcOrd="0" destOrd="0" presId="urn:microsoft.com/office/officeart/2008/layout/VerticalCircleList"/>
    <dgm:cxn modelId="{4D5EFC79-E050-40D7-96F0-83B48B4D69ED}" type="presParOf" srcId="{A033F682-D273-4246-9DB9-80BDBD56C40F}" destId="{2C0B7E8A-1349-4AF1-853B-D488A424657C}" srcOrd="1" destOrd="0" presId="urn:microsoft.com/office/officeart/2008/layout/VerticalCircleList"/>
    <dgm:cxn modelId="{00B82DB9-7750-4E28-875B-FFE71560D037}" type="presParOf" srcId="{A033F682-D273-4246-9DB9-80BDBD56C40F}" destId="{7564B862-2BCF-445F-90AE-1A6729FFFA49}" srcOrd="2" destOrd="0" presId="urn:microsoft.com/office/officeart/2008/layout/VerticalCircleList"/>
    <dgm:cxn modelId="{B22681BC-DC9A-4A39-B7B5-FDE0F4257B16}" type="presParOf" srcId="{9E680C29-8D1F-48EF-82B7-A1F124195DEB}" destId="{63D2352C-73FD-44DE-85E7-45A97BFBCBC4}" srcOrd="4" destOrd="0" presId="urn:microsoft.com/office/officeart/2008/layout/VerticalCircleList"/>
    <dgm:cxn modelId="{3E8A3232-DB27-4E8F-B84A-A37E66C1BDA5}" type="presParOf" srcId="{63D2352C-73FD-44DE-85E7-45A97BFBCBC4}" destId="{DF004F2E-9BBA-447D-BC93-68ECAB45CA76}" srcOrd="0" destOrd="0" presId="urn:microsoft.com/office/officeart/2008/layout/VerticalCircleList"/>
    <dgm:cxn modelId="{FB02DF93-F838-4AED-99A5-6612A03D02A5}" type="presParOf" srcId="{63D2352C-73FD-44DE-85E7-45A97BFBCBC4}" destId="{08DF670C-ABB2-4D17-9E90-36C9FB29D3DC}" srcOrd="1" destOrd="0" presId="urn:microsoft.com/office/officeart/2008/layout/VerticalCircleList"/>
    <dgm:cxn modelId="{93601929-76C0-40DC-936A-66169BA7ADBD}" type="presParOf" srcId="{63D2352C-73FD-44DE-85E7-45A97BFBCBC4}" destId="{F93379B8-A6E6-4A5B-956E-107AB68EE522}" srcOrd="2" destOrd="0" presId="urn:microsoft.com/office/officeart/2008/layout/VerticalCircleList"/>
    <dgm:cxn modelId="{456EE145-F281-4E0E-B0B8-9ACFCCB57508}" type="presParOf" srcId="{9E680C29-8D1F-48EF-82B7-A1F124195DEB}" destId="{1251B8E4-1FC6-4EE6-A519-6516A3DB8C08}" srcOrd="5" destOrd="0" presId="urn:microsoft.com/office/officeart/2008/layout/VerticalCircleList"/>
    <dgm:cxn modelId="{24CD609E-B74B-4B62-BDF5-7DB68380F5F0}" type="presParOf" srcId="{1251B8E4-1FC6-4EE6-A519-6516A3DB8C08}" destId="{C8A8B1D4-1DB3-4B35-AC20-F0412A640384}" srcOrd="0" destOrd="0" presId="urn:microsoft.com/office/officeart/2008/layout/VerticalCircleList"/>
    <dgm:cxn modelId="{3C4BBC3F-3B28-4BFD-A975-D166C0CB427E}" type="presParOf" srcId="{1251B8E4-1FC6-4EE6-A519-6516A3DB8C08}" destId="{2C0A7903-1A95-4F79-93C9-80895A2181D1}" srcOrd="1" destOrd="0" presId="urn:microsoft.com/office/officeart/2008/layout/VerticalCircleList"/>
    <dgm:cxn modelId="{1F875A07-ED30-46BF-9DF9-6A1E9BE45FA9}" type="presParOf" srcId="{1251B8E4-1FC6-4EE6-A519-6516A3DB8C08}" destId="{4A20DA9A-64D0-4DCC-A902-CD7DD1C694D3}" srcOrd="2" destOrd="0" presId="urn:microsoft.com/office/officeart/2008/layout/VerticalCircleList"/>
    <dgm:cxn modelId="{3F44DCEE-D756-4591-B639-B9F6E2FB54CF}" type="presParOf" srcId="{9E680C29-8D1F-48EF-82B7-A1F124195DEB}" destId="{9392520F-43B4-435D-A286-63C1DAFD35DA}" srcOrd="6" destOrd="0" presId="urn:microsoft.com/office/officeart/2008/layout/VerticalCircleList"/>
    <dgm:cxn modelId="{E0F82B48-F53D-44B1-8E80-7697D928E9D5}" type="presParOf" srcId="{9392520F-43B4-435D-A286-63C1DAFD35DA}" destId="{7B56E6B7-E5DB-4C71-85ED-8EB40341B651}" srcOrd="0" destOrd="0" presId="urn:microsoft.com/office/officeart/2008/layout/VerticalCircleList"/>
    <dgm:cxn modelId="{4DFCD05C-FF5B-402B-A073-4D0EE26768D1}" type="presParOf" srcId="{9392520F-43B4-435D-A286-63C1DAFD35DA}" destId="{BC46246B-143C-4719-8655-F7D8B9F548E2}" srcOrd="1" destOrd="0" presId="urn:microsoft.com/office/officeart/2008/layout/VerticalCircleList"/>
    <dgm:cxn modelId="{014BCC81-8975-4E49-BC39-58282DC2AF00}" type="presParOf" srcId="{9392520F-43B4-435D-A286-63C1DAFD35DA}" destId="{E10D81DF-C796-4897-B417-D5546DBE7721}" srcOrd="2" destOrd="0" presId="urn:microsoft.com/office/officeart/2008/layout/VerticalCircleList"/>
    <dgm:cxn modelId="{1AB8D1C1-0F37-46C8-AE03-2E6E6B3D6D1B}" type="presParOf" srcId="{9E680C29-8D1F-48EF-82B7-A1F124195DEB}" destId="{FB1517A3-FF9D-47A6-BAED-AFBFE956944A}" srcOrd="7" destOrd="0" presId="urn:microsoft.com/office/officeart/2008/layout/VerticalCircleList"/>
    <dgm:cxn modelId="{CA8690B7-A995-47EE-919E-44803DEA37A2}" type="presParOf" srcId="{FB1517A3-FF9D-47A6-BAED-AFBFE956944A}" destId="{33A05F1B-BF5F-4161-92C9-9393065851D3}" srcOrd="0" destOrd="0" presId="urn:microsoft.com/office/officeart/2008/layout/VerticalCircleList"/>
    <dgm:cxn modelId="{89DA6015-66A0-498D-B12E-57CD91AA504E}" type="presParOf" srcId="{FB1517A3-FF9D-47A6-BAED-AFBFE956944A}" destId="{46374BA1-C259-47BB-9F3B-AB0AC1F3AA6A}" srcOrd="1" destOrd="0" presId="urn:microsoft.com/office/officeart/2008/layout/VerticalCircleList"/>
    <dgm:cxn modelId="{E09FCE0C-F822-4293-99E4-7EC3D39809DD}" type="presParOf" srcId="{FB1517A3-FF9D-47A6-BAED-AFBFE956944A}" destId="{A0F5B8D9-E6E7-46A1-9798-3D8B8F1C924C}" srcOrd="2" destOrd="0" presId="urn:microsoft.com/office/officeart/2008/layout/VerticalCircleList"/>
    <dgm:cxn modelId="{FC6FBF57-19C9-4EDB-99AF-AC98C6D58B55}" type="presParOf" srcId="{9E680C29-8D1F-48EF-82B7-A1F124195DEB}" destId="{C4461952-27B9-43DF-A55B-11E3205467DF}" srcOrd="8" destOrd="0" presId="urn:microsoft.com/office/officeart/2008/layout/VerticalCircleList"/>
    <dgm:cxn modelId="{2B6D4075-0305-4543-8877-596DB145EA59}" type="presParOf" srcId="{C4461952-27B9-43DF-A55B-11E3205467DF}" destId="{CDEC2345-6DEC-4905-A34B-0B12E243C7ED}" srcOrd="0" destOrd="0" presId="urn:microsoft.com/office/officeart/2008/layout/VerticalCircleList"/>
    <dgm:cxn modelId="{87272CD4-E992-491D-AB2F-EED388BC6182}" type="presParOf" srcId="{C4461952-27B9-43DF-A55B-11E3205467DF}" destId="{A4A2B09C-CEC1-4FD4-8A61-969652D5ECBB}" srcOrd="1" destOrd="0" presId="urn:microsoft.com/office/officeart/2008/layout/VerticalCircleList"/>
    <dgm:cxn modelId="{447EF99F-C574-404F-BB39-C52E93EE1438}" type="presParOf" srcId="{C4461952-27B9-43DF-A55B-11E3205467DF}" destId="{5A72E1B6-74EE-4715-A3BB-2DA7CCDB22F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3C1174-7B90-4355-BFC3-2B70FA53A65E}" type="doc">
      <dgm:prSet loTypeId="urn:microsoft.com/office/officeart/2005/8/layout/target3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CCDE06-E67E-4ED4-872C-2BDF86A4D9B9}">
      <dgm:prSet/>
      <dgm:spPr/>
      <dgm:t>
        <a:bodyPr/>
        <a:lstStyle/>
        <a:p>
          <a:r>
            <a:rPr lang="en-US" smtClean="0"/>
            <a:t>choice(seq)</a:t>
          </a:r>
          <a:endParaRPr lang="en-US"/>
        </a:p>
      </dgm:t>
    </dgm:pt>
    <dgm:pt modelId="{4F8F69F5-323A-4E73-A40D-883F4B2D266F}" type="parTrans" cxnId="{BDE7310D-9D97-4D52-876C-CCF2707B73ED}">
      <dgm:prSet/>
      <dgm:spPr/>
      <dgm:t>
        <a:bodyPr/>
        <a:lstStyle/>
        <a:p>
          <a:endParaRPr lang="en-US"/>
        </a:p>
      </dgm:t>
    </dgm:pt>
    <dgm:pt modelId="{3A9EED30-C225-4686-8E48-E297E5AA5FEF}" type="sibTrans" cxnId="{BDE7310D-9D97-4D52-876C-CCF2707B73ED}">
      <dgm:prSet/>
      <dgm:spPr/>
      <dgm:t>
        <a:bodyPr/>
        <a:lstStyle/>
        <a:p>
          <a:endParaRPr lang="en-US"/>
        </a:p>
      </dgm:t>
    </dgm:pt>
    <dgm:pt modelId="{B75BDBCF-27D2-4B43-A65C-2D900DD1DC29}">
      <dgm:prSet/>
      <dgm:spPr/>
      <dgm:t>
        <a:bodyPr/>
        <a:lstStyle/>
        <a:p>
          <a:r>
            <a:rPr lang="en-US" smtClean="0"/>
            <a:t>randrange ([start,] stop [,step])</a:t>
          </a:r>
          <a:endParaRPr lang="en-US"/>
        </a:p>
      </dgm:t>
    </dgm:pt>
    <dgm:pt modelId="{63AEC93B-A898-48D6-AA1C-20636229F8AC}" type="parTrans" cxnId="{D9FF0A39-5CA4-482B-A89A-5E3275E19428}">
      <dgm:prSet/>
      <dgm:spPr/>
      <dgm:t>
        <a:bodyPr/>
        <a:lstStyle/>
        <a:p>
          <a:endParaRPr lang="en-US"/>
        </a:p>
      </dgm:t>
    </dgm:pt>
    <dgm:pt modelId="{85BB2A35-E5D6-4470-8708-B28A0D60399A}" type="sibTrans" cxnId="{D9FF0A39-5CA4-482B-A89A-5E3275E19428}">
      <dgm:prSet/>
      <dgm:spPr/>
      <dgm:t>
        <a:bodyPr/>
        <a:lstStyle/>
        <a:p>
          <a:endParaRPr lang="en-US"/>
        </a:p>
      </dgm:t>
    </dgm:pt>
    <dgm:pt modelId="{7BDEFE89-0B53-42D6-935D-BBE898489575}">
      <dgm:prSet/>
      <dgm:spPr/>
      <dgm:t>
        <a:bodyPr/>
        <a:lstStyle/>
        <a:p>
          <a:r>
            <a:rPr lang="en-US" smtClean="0"/>
            <a:t>random()</a:t>
          </a:r>
          <a:endParaRPr lang="en-US"/>
        </a:p>
      </dgm:t>
    </dgm:pt>
    <dgm:pt modelId="{0CC0D21D-3333-4A63-88EF-EE5C924AE900}" type="parTrans" cxnId="{E2E0CFC4-043B-41F2-9CA0-8C74FF29F5E9}">
      <dgm:prSet/>
      <dgm:spPr/>
      <dgm:t>
        <a:bodyPr/>
        <a:lstStyle/>
        <a:p>
          <a:endParaRPr lang="en-US"/>
        </a:p>
      </dgm:t>
    </dgm:pt>
    <dgm:pt modelId="{71195C32-1282-4333-91F7-BCB1B574C607}" type="sibTrans" cxnId="{E2E0CFC4-043B-41F2-9CA0-8C74FF29F5E9}">
      <dgm:prSet/>
      <dgm:spPr/>
      <dgm:t>
        <a:bodyPr/>
        <a:lstStyle/>
        <a:p>
          <a:endParaRPr lang="en-US"/>
        </a:p>
      </dgm:t>
    </dgm:pt>
    <dgm:pt modelId="{CD53DBF6-319C-48C5-BBAD-CB97D92E86EF}">
      <dgm:prSet/>
      <dgm:spPr/>
      <dgm:t>
        <a:bodyPr/>
        <a:lstStyle/>
        <a:p>
          <a:r>
            <a:rPr lang="en-US" smtClean="0"/>
            <a:t>seed([x])</a:t>
          </a:r>
          <a:endParaRPr lang="en-US"/>
        </a:p>
      </dgm:t>
    </dgm:pt>
    <dgm:pt modelId="{DAC7FF8A-3367-4F8A-86EE-A251D910A992}" type="parTrans" cxnId="{69FADF1F-8A96-4E74-9376-EFA81BCE963B}">
      <dgm:prSet/>
      <dgm:spPr/>
      <dgm:t>
        <a:bodyPr/>
        <a:lstStyle/>
        <a:p>
          <a:endParaRPr lang="en-US"/>
        </a:p>
      </dgm:t>
    </dgm:pt>
    <dgm:pt modelId="{AA0FEDC4-7816-49EA-B7FF-0B737B783303}" type="sibTrans" cxnId="{69FADF1F-8A96-4E74-9376-EFA81BCE963B}">
      <dgm:prSet/>
      <dgm:spPr/>
      <dgm:t>
        <a:bodyPr/>
        <a:lstStyle/>
        <a:p>
          <a:endParaRPr lang="en-US"/>
        </a:p>
      </dgm:t>
    </dgm:pt>
    <dgm:pt modelId="{80AAA038-8FEC-4711-94E6-438CA79A9EFD}">
      <dgm:prSet/>
      <dgm:spPr/>
      <dgm:t>
        <a:bodyPr/>
        <a:lstStyle/>
        <a:p>
          <a:r>
            <a:rPr lang="en-US" smtClean="0"/>
            <a:t>shuffle(lst)</a:t>
          </a:r>
          <a:endParaRPr lang="en-US"/>
        </a:p>
      </dgm:t>
    </dgm:pt>
    <dgm:pt modelId="{6D289BB4-16A1-4FFB-B70E-EA1AB2A63F6C}" type="parTrans" cxnId="{E540233F-1328-4A5A-809B-E4828E720F50}">
      <dgm:prSet/>
      <dgm:spPr/>
      <dgm:t>
        <a:bodyPr/>
        <a:lstStyle/>
        <a:p>
          <a:endParaRPr lang="en-US"/>
        </a:p>
      </dgm:t>
    </dgm:pt>
    <dgm:pt modelId="{0A45DB3D-DDC6-4A02-9FAD-9993095EEB7E}" type="sibTrans" cxnId="{E540233F-1328-4A5A-809B-E4828E720F50}">
      <dgm:prSet/>
      <dgm:spPr/>
      <dgm:t>
        <a:bodyPr/>
        <a:lstStyle/>
        <a:p>
          <a:endParaRPr lang="en-US"/>
        </a:p>
      </dgm:t>
    </dgm:pt>
    <dgm:pt modelId="{60249666-FC6D-4B3D-9345-EACE5E333567}">
      <dgm:prSet/>
      <dgm:spPr/>
      <dgm:t>
        <a:bodyPr/>
        <a:lstStyle/>
        <a:p>
          <a:r>
            <a:rPr lang="en-US" smtClean="0"/>
            <a:t>uniform(x, y)</a:t>
          </a:r>
          <a:endParaRPr lang="en-US"/>
        </a:p>
      </dgm:t>
    </dgm:pt>
    <dgm:pt modelId="{B9F4A79D-FB4B-426D-9ACB-FD65A07B8838}" type="parTrans" cxnId="{5C18B1FD-808F-41F8-82F0-2FCFD1981BFB}">
      <dgm:prSet/>
      <dgm:spPr/>
      <dgm:t>
        <a:bodyPr/>
        <a:lstStyle/>
        <a:p>
          <a:endParaRPr lang="en-US"/>
        </a:p>
      </dgm:t>
    </dgm:pt>
    <dgm:pt modelId="{0693B50E-18A6-4939-8358-E12F20253850}" type="sibTrans" cxnId="{5C18B1FD-808F-41F8-82F0-2FCFD1981BFB}">
      <dgm:prSet/>
      <dgm:spPr/>
      <dgm:t>
        <a:bodyPr/>
        <a:lstStyle/>
        <a:p>
          <a:endParaRPr lang="en-US"/>
        </a:p>
      </dgm:t>
    </dgm:pt>
    <dgm:pt modelId="{FDCDAB7E-E6F2-4F7E-872D-BE541D9894E6}" type="pres">
      <dgm:prSet presAssocID="{D53C1174-7B90-4355-BFC3-2B70FA53A65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690CB1-0E15-4112-90DB-EF012BF1B0A9}" type="pres">
      <dgm:prSet presAssocID="{76CCDE06-E67E-4ED4-872C-2BDF86A4D9B9}" presName="circle1" presStyleLbl="node1" presStyleIdx="0" presStyleCnt="6"/>
      <dgm:spPr/>
    </dgm:pt>
    <dgm:pt modelId="{3D24B58D-6152-4681-87C2-DC6B1C8B0319}" type="pres">
      <dgm:prSet presAssocID="{76CCDE06-E67E-4ED4-872C-2BDF86A4D9B9}" presName="space" presStyleCnt="0"/>
      <dgm:spPr/>
    </dgm:pt>
    <dgm:pt modelId="{35C48CAA-40B8-4C1B-A729-6760751777B3}" type="pres">
      <dgm:prSet presAssocID="{76CCDE06-E67E-4ED4-872C-2BDF86A4D9B9}" presName="rect1" presStyleLbl="alignAcc1" presStyleIdx="0" presStyleCnt="6"/>
      <dgm:spPr/>
      <dgm:t>
        <a:bodyPr/>
        <a:lstStyle/>
        <a:p>
          <a:endParaRPr lang="en-US"/>
        </a:p>
      </dgm:t>
    </dgm:pt>
    <dgm:pt modelId="{CFE16DC2-0B92-4424-9F3F-E53A5458799B}" type="pres">
      <dgm:prSet presAssocID="{B75BDBCF-27D2-4B43-A65C-2D900DD1DC29}" presName="vertSpace2" presStyleLbl="node1" presStyleIdx="0" presStyleCnt="6"/>
      <dgm:spPr/>
    </dgm:pt>
    <dgm:pt modelId="{BC277358-7F12-4B03-9CC5-8A2BD3954476}" type="pres">
      <dgm:prSet presAssocID="{B75BDBCF-27D2-4B43-A65C-2D900DD1DC29}" presName="circle2" presStyleLbl="node1" presStyleIdx="1" presStyleCnt="6"/>
      <dgm:spPr/>
    </dgm:pt>
    <dgm:pt modelId="{9DC5E65C-648A-4EF5-BCB5-32E1C79205A4}" type="pres">
      <dgm:prSet presAssocID="{B75BDBCF-27D2-4B43-A65C-2D900DD1DC29}" presName="rect2" presStyleLbl="alignAcc1" presStyleIdx="1" presStyleCnt="6"/>
      <dgm:spPr/>
      <dgm:t>
        <a:bodyPr/>
        <a:lstStyle/>
        <a:p>
          <a:endParaRPr lang="en-US"/>
        </a:p>
      </dgm:t>
    </dgm:pt>
    <dgm:pt modelId="{9DAB8A5C-D857-45E8-9EAD-D191321502F4}" type="pres">
      <dgm:prSet presAssocID="{7BDEFE89-0B53-42D6-935D-BBE898489575}" presName="vertSpace3" presStyleLbl="node1" presStyleIdx="1" presStyleCnt="6"/>
      <dgm:spPr/>
    </dgm:pt>
    <dgm:pt modelId="{C138FE37-B945-49E1-9E40-22B159C84C8D}" type="pres">
      <dgm:prSet presAssocID="{7BDEFE89-0B53-42D6-935D-BBE898489575}" presName="circle3" presStyleLbl="node1" presStyleIdx="2" presStyleCnt="6"/>
      <dgm:spPr/>
    </dgm:pt>
    <dgm:pt modelId="{CC3D9D5C-2CC8-46FF-86A0-91FF795F7B07}" type="pres">
      <dgm:prSet presAssocID="{7BDEFE89-0B53-42D6-935D-BBE898489575}" presName="rect3" presStyleLbl="alignAcc1" presStyleIdx="2" presStyleCnt="6"/>
      <dgm:spPr/>
      <dgm:t>
        <a:bodyPr/>
        <a:lstStyle/>
        <a:p>
          <a:endParaRPr lang="en-US"/>
        </a:p>
      </dgm:t>
    </dgm:pt>
    <dgm:pt modelId="{9A403BFB-224F-44C0-A023-62D65C876A43}" type="pres">
      <dgm:prSet presAssocID="{CD53DBF6-319C-48C5-BBAD-CB97D92E86EF}" presName="vertSpace4" presStyleLbl="node1" presStyleIdx="2" presStyleCnt="6"/>
      <dgm:spPr/>
    </dgm:pt>
    <dgm:pt modelId="{27FC1C3A-71DB-4454-B015-9420894BF194}" type="pres">
      <dgm:prSet presAssocID="{CD53DBF6-319C-48C5-BBAD-CB97D92E86EF}" presName="circle4" presStyleLbl="node1" presStyleIdx="3" presStyleCnt="6"/>
      <dgm:spPr/>
    </dgm:pt>
    <dgm:pt modelId="{B3BF2DE4-587D-46A2-9FC2-9239EB32BBFF}" type="pres">
      <dgm:prSet presAssocID="{CD53DBF6-319C-48C5-BBAD-CB97D92E86EF}" presName="rect4" presStyleLbl="alignAcc1" presStyleIdx="3" presStyleCnt="6"/>
      <dgm:spPr/>
      <dgm:t>
        <a:bodyPr/>
        <a:lstStyle/>
        <a:p>
          <a:endParaRPr lang="en-US"/>
        </a:p>
      </dgm:t>
    </dgm:pt>
    <dgm:pt modelId="{17C7582F-8A54-4351-9497-BBEDBDC616AC}" type="pres">
      <dgm:prSet presAssocID="{80AAA038-8FEC-4711-94E6-438CA79A9EFD}" presName="vertSpace5" presStyleLbl="node1" presStyleIdx="3" presStyleCnt="6"/>
      <dgm:spPr/>
    </dgm:pt>
    <dgm:pt modelId="{A457A10D-969B-48AD-A388-35FD6F40E7BD}" type="pres">
      <dgm:prSet presAssocID="{80AAA038-8FEC-4711-94E6-438CA79A9EFD}" presName="circle5" presStyleLbl="node1" presStyleIdx="4" presStyleCnt="6"/>
      <dgm:spPr/>
    </dgm:pt>
    <dgm:pt modelId="{2F7B9C19-8CF6-41A9-A1E2-4FBDF2CC287F}" type="pres">
      <dgm:prSet presAssocID="{80AAA038-8FEC-4711-94E6-438CA79A9EFD}" presName="rect5" presStyleLbl="alignAcc1" presStyleIdx="4" presStyleCnt="6"/>
      <dgm:spPr/>
      <dgm:t>
        <a:bodyPr/>
        <a:lstStyle/>
        <a:p>
          <a:endParaRPr lang="en-US"/>
        </a:p>
      </dgm:t>
    </dgm:pt>
    <dgm:pt modelId="{A0DF6270-6E62-4DEA-AF65-6E3FD636D6ED}" type="pres">
      <dgm:prSet presAssocID="{60249666-FC6D-4B3D-9345-EACE5E333567}" presName="vertSpace6" presStyleLbl="node1" presStyleIdx="4" presStyleCnt="6"/>
      <dgm:spPr/>
    </dgm:pt>
    <dgm:pt modelId="{55C07316-724B-42E6-9914-749DB9EC5565}" type="pres">
      <dgm:prSet presAssocID="{60249666-FC6D-4B3D-9345-EACE5E333567}" presName="circle6" presStyleLbl="node1" presStyleIdx="5" presStyleCnt="6"/>
      <dgm:spPr/>
    </dgm:pt>
    <dgm:pt modelId="{BCE2D401-4EBD-4AFC-8D9C-7FCCE1D2120C}" type="pres">
      <dgm:prSet presAssocID="{60249666-FC6D-4B3D-9345-EACE5E333567}" presName="rect6" presStyleLbl="alignAcc1" presStyleIdx="5" presStyleCnt="6"/>
      <dgm:spPr/>
      <dgm:t>
        <a:bodyPr/>
        <a:lstStyle/>
        <a:p>
          <a:endParaRPr lang="en-US"/>
        </a:p>
      </dgm:t>
    </dgm:pt>
    <dgm:pt modelId="{C5643D5D-5214-4FDA-B57F-F7A946E621CA}" type="pres">
      <dgm:prSet presAssocID="{76CCDE06-E67E-4ED4-872C-2BDF86A4D9B9}" presName="rect1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0DF56-AC62-4166-910A-AE7DE324E57C}" type="pres">
      <dgm:prSet presAssocID="{B75BDBCF-27D2-4B43-A65C-2D900DD1DC29}" presName="rect2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1AFF1-213C-4C48-9780-D5BB1F2155B9}" type="pres">
      <dgm:prSet presAssocID="{7BDEFE89-0B53-42D6-935D-BBE898489575}" presName="rect3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66D2A-5303-489C-9E89-AC334380FB90}" type="pres">
      <dgm:prSet presAssocID="{CD53DBF6-319C-48C5-BBAD-CB97D92E86EF}" presName="rect4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0B0E8-5DD2-426A-B68C-A1780B1C6BAC}" type="pres">
      <dgm:prSet presAssocID="{80AAA038-8FEC-4711-94E6-438CA79A9EFD}" presName="rect5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E4989-CF26-403E-BEA8-1782D87CA9D2}" type="pres">
      <dgm:prSet presAssocID="{60249666-FC6D-4B3D-9345-EACE5E333567}" presName="rect6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7310D-9D97-4D52-876C-CCF2707B73ED}" srcId="{D53C1174-7B90-4355-BFC3-2B70FA53A65E}" destId="{76CCDE06-E67E-4ED4-872C-2BDF86A4D9B9}" srcOrd="0" destOrd="0" parTransId="{4F8F69F5-323A-4E73-A40D-883F4B2D266F}" sibTransId="{3A9EED30-C225-4686-8E48-E297E5AA5FEF}"/>
    <dgm:cxn modelId="{A9D00175-55D2-4DE0-AD21-FE1A53122203}" type="presOf" srcId="{CD53DBF6-319C-48C5-BBAD-CB97D92E86EF}" destId="{B3BF2DE4-587D-46A2-9FC2-9239EB32BBFF}" srcOrd="0" destOrd="0" presId="urn:microsoft.com/office/officeart/2005/8/layout/target3"/>
    <dgm:cxn modelId="{1901E4BC-8797-448B-AA4E-B9509CE92E88}" type="presOf" srcId="{D53C1174-7B90-4355-BFC3-2B70FA53A65E}" destId="{FDCDAB7E-E6F2-4F7E-872D-BE541D9894E6}" srcOrd="0" destOrd="0" presId="urn:microsoft.com/office/officeart/2005/8/layout/target3"/>
    <dgm:cxn modelId="{E2E0CFC4-043B-41F2-9CA0-8C74FF29F5E9}" srcId="{D53C1174-7B90-4355-BFC3-2B70FA53A65E}" destId="{7BDEFE89-0B53-42D6-935D-BBE898489575}" srcOrd="2" destOrd="0" parTransId="{0CC0D21D-3333-4A63-88EF-EE5C924AE900}" sibTransId="{71195C32-1282-4333-91F7-BCB1B574C607}"/>
    <dgm:cxn modelId="{3DB5D9EE-7ED7-499C-8274-820C319E484F}" type="presOf" srcId="{7BDEFE89-0B53-42D6-935D-BBE898489575}" destId="{F021AFF1-213C-4C48-9780-D5BB1F2155B9}" srcOrd="1" destOrd="0" presId="urn:microsoft.com/office/officeart/2005/8/layout/target3"/>
    <dgm:cxn modelId="{DD8A7430-F808-4A09-A58B-EF44536A62C2}" type="presOf" srcId="{80AAA038-8FEC-4711-94E6-438CA79A9EFD}" destId="{9F90B0E8-5DD2-426A-B68C-A1780B1C6BAC}" srcOrd="1" destOrd="0" presId="urn:microsoft.com/office/officeart/2005/8/layout/target3"/>
    <dgm:cxn modelId="{EBC86CB1-6C28-41BA-A0A0-6462CFB779F6}" type="presOf" srcId="{76CCDE06-E67E-4ED4-872C-2BDF86A4D9B9}" destId="{35C48CAA-40B8-4C1B-A729-6760751777B3}" srcOrd="0" destOrd="0" presId="urn:microsoft.com/office/officeart/2005/8/layout/target3"/>
    <dgm:cxn modelId="{1C3F6154-7B3F-4CDC-B7A3-DE57CF2EC7B4}" type="presOf" srcId="{CD53DBF6-319C-48C5-BBAD-CB97D92E86EF}" destId="{FFE66D2A-5303-489C-9E89-AC334380FB90}" srcOrd="1" destOrd="0" presId="urn:microsoft.com/office/officeart/2005/8/layout/target3"/>
    <dgm:cxn modelId="{6494892B-2136-4F91-9681-CB1C852C768F}" type="presOf" srcId="{B75BDBCF-27D2-4B43-A65C-2D900DD1DC29}" destId="{4A20DF56-AC62-4166-910A-AE7DE324E57C}" srcOrd="1" destOrd="0" presId="urn:microsoft.com/office/officeart/2005/8/layout/target3"/>
    <dgm:cxn modelId="{C6D9B04B-44CA-431F-8DD1-3777D4949C2C}" type="presOf" srcId="{76CCDE06-E67E-4ED4-872C-2BDF86A4D9B9}" destId="{C5643D5D-5214-4FDA-B57F-F7A946E621CA}" srcOrd="1" destOrd="0" presId="urn:microsoft.com/office/officeart/2005/8/layout/target3"/>
    <dgm:cxn modelId="{EC521387-BB57-4020-8859-26C59B5C250B}" type="presOf" srcId="{B75BDBCF-27D2-4B43-A65C-2D900DD1DC29}" destId="{9DC5E65C-648A-4EF5-BCB5-32E1C79205A4}" srcOrd="0" destOrd="0" presId="urn:microsoft.com/office/officeart/2005/8/layout/target3"/>
    <dgm:cxn modelId="{EB9DC346-4F3E-4BA6-AB9A-D99E89ADEF69}" type="presOf" srcId="{7BDEFE89-0B53-42D6-935D-BBE898489575}" destId="{CC3D9D5C-2CC8-46FF-86A0-91FF795F7B07}" srcOrd="0" destOrd="0" presId="urn:microsoft.com/office/officeart/2005/8/layout/target3"/>
    <dgm:cxn modelId="{AA81D492-E2EC-4E9A-944E-EF8186E1F0B8}" type="presOf" srcId="{60249666-FC6D-4B3D-9345-EACE5E333567}" destId="{BCE2D401-4EBD-4AFC-8D9C-7FCCE1D2120C}" srcOrd="0" destOrd="0" presId="urn:microsoft.com/office/officeart/2005/8/layout/target3"/>
    <dgm:cxn modelId="{FF50CF36-8833-4F07-90AE-94C9F33CDEA2}" type="presOf" srcId="{60249666-FC6D-4B3D-9345-EACE5E333567}" destId="{0BFE4989-CF26-403E-BEA8-1782D87CA9D2}" srcOrd="1" destOrd="0" presId="urn:microsoft.com/office/officeart/2005/8/layout/target3"/>
    <dgm:cxn modelId="{69FADF1F-8A96-4E74-9376-EFA81BCE963B}" srcId="{D53C1174-7B90-4355-BFC3-2B70FA53A65E}" destId="{CD53DBF6-319C-48C5-BBAD-CB97D92E86EF}" srcOrd="3" destOrd="0" parTransId="{DAC7FF8A-3367-4F8A-86EE-A251D910A992}" sibTransId="{AA0FEDC4-7816-49EA-B7FF-0B737B783303}"/>
    <dgm:cxn modelId="{E540233F-1328-4A5A-809B-E4828E720F50}" srcId="{D53C1174-7B90-4355-BFC3-2B70FA53A65E}" destId="{80AAA038-8FEC-4711-94E6-438CA79A9EFD}" srcOrd="4" destOrd="0" parTransId="{6D289BB4-16A1-4FFB-B70E-EA1AB2A63F6C}" sibTransId="{0A45DB3D-DDC6-4A02-9FAD-9993095EEB7E}"/>
    <dgm:cxn modelId="{D9FF0A39-5CA4-482B-A89A-5E3275E19428}" srcId="{D53C1174-7B90-4355-BFC3-2B70FA53A65E}" destId="{B75BDBCF-27D2-4B43-A65C-2D900DD1DC29}" srcOrd="1" destOrd="0" parTransId="{63AEC93B-A898-48D6-AA1C-20636229F8AC}" sibTransId="{85BB2A35-E5D6-4470-8708-B28A0D60399A}"/>
    <dgm:cxn modelId="{5C18B1FD-808F-41F8-82F0-2FCFD1981BFB}" srcId="{D53C1174-7B90-4355-BFC3-2B70FA53A65E}" destId="{60249666-FC6D-4B3D-9345-EACE5E333567}" srcOrd="5" destOrd="0" parTransId="{B9F4A79D-FB4B-426D-9ACB-FD65A07B8838}" sibTransId="{0693B50E-18A6-4939-8358-E12F20253850}"/>
    <dgm:cxn modelId="{B53624D7-9025-4C75-B315-6B91EF53AA4A}" type="presOf" srcId="{80AAA038-8FEC-4711-94E6-438CA79A9EFD}" destId="{2F7B9C19-8CF6-41A9-A1E2-4FBDF2CC287F}" srcOrd="0" destOrd="0" presId="urn:microsoft.com/office/officeart/2005/8/layout/target3"/>
    <dgm:cxn modelId="{98F44D75-D596-46BD-9ACB-2A8D911C887E}" type="presParOf" srcId="{FDCDAB7E-E6F2-4F7E-872D-BE541D9894E6}" destId="{3E690CB1-0E15-4112-90DB-EF012BF1B0A9}" srcOrd="0" destOrd="0" presId="urn:microsoft.com/office/officeart/2005/8/layout/target3"/>
    <dgm:cxn modelId="{77A896F0-CCF0-4F72-821F-70BC8C1204AB}" type="presParOf" srcId="{FDCDAB7E-E6F2-4F7E-872D-BE541D9894E6}" destId="{3D24B58D-6152-4681-87C2-DC6B1C8B0319}" srcOrd="1" destOrd="0" presId="urn:microsoft.com/office/officeart/2005/8/layout/target3"/>
    <dgm:cxn modelId="{7937B372-EFBE-4BD3-83A1-222F562F2E8E}" type="presParOf" srcId="{FDCDAB7E-E6F2-4F7E-872D-BE541D9894E6}" destId="{35C48CAA-40B8-4C1B-A729-6760751777B3}" srcOrd="2" destOrd="0" presId="urn:microsoft.com/office/officeart/2005/8/layout/target3"/>
    <dgm:cxn modelId="{6A1260D9-D1B1-422D-B45E-9ACC3FAE236A}" type="presParOf" srcId="{FDCDAB7E-E6F2-4F7E-872D-BE541D9894E6}" destId="{CFE16DC2-0B92-4424-9F3F-E53A5458799B}" srcOrd="3" destOrd="0" presId="urn:microsoft.com/office/officeart/2005/8/layout/target3"/>
    <dgm:cxn modelId="{C5A57D3A-4AA9-44FE-A5A9-D9EAC7D7A809}" type="presParOf" srcId="{FDCDAB7E-E6F2-4F7E-872D-BE541D9894E6}" destId="{BC277358-7F12-4B03-9CC5-8A2BD3954476}" srcOrd="4" destOrd="0" presId="urn:microsoft.com/office/officeart/2005/8/layout/target3"/>
    <dgm:cxn modelId="{5B8A995A-4113-4717-B5D4-FCA1A0F47F96}" type="presParOf" srcId="{FDCDAB7E-E6F2-4F7E-872D-BE541D9894E6}" destId="{9DC5E65C-648A-4EF5-BCB5-32E1C79205A4}" srcOrd="5" destOrd="0" presId="urn:microsoft.com/office/officeart/2005/8/layout/target3"/>
    <dgm:cxn modelId="{1C5BEF8B-296A-4DC0-A2BB-44E577AF9201}" type="presParOf" srcId="{FDCDAB7E-E6F2-4F7E-872D-BE541D9894E6}" destId="{9DAB8A5C-D857-45E8-9EAD-D191321502F4}" srcOrd="6" destOrd="0" presId="urn:microsoft.com/office/officeart/2005/8/layout/target3"/>
    <dgm:cxn modelId="{AE930066-0375-465E-8B2E-66F41407A2FD}" type="presParOf" srcId="{FDCDAB7E-E6F2-4F7E-872D-BE541D9894E6}" destId="{C138FE37-B945-49E1-9E40-22B159C84C8D}" srcOrd="7" destOrd="0" presId="urn:microsoft.com/office/officeart/2005/8/layout/target3"/>
    <dgm:cxn modelId="{A4C3D232-FE72-4EF8-B290-CA48D65B19B2}" type="presParOf" srcId="{FDCDAB7E-E6F2-4F7E-872D-BE541D9894E6}" destId="{CC3D9D5C-2CC8-46FF-86A0-91FF795F7B07}" srcOrd="8" destOrd="0" presId="urn:microsoft.com/office/officeart/2005/8/layout/target3"/>
    <dgm:cxn modelId="{EE1AFF61-C488-4399-971C-64FF3DD2CE67}" type="presParOf" srcId="{FDCDAB7E-E6F2-4F7E-872D-BE541D9894E6}" destId="{9A403BFB-224F-44C0-A023-62D65C876A43}" srcOrd="9" destOrd="0" presId="urn:microsoft.com/office/officeart/2005/8/layout/target3"/>
    <dgm:cxn modelId="{B6BF1939-1220-4379-A85C-BB4F4DE5C203}" type="presParOf" srcId="{FDCDAB7E-E6F2-4F7E-872D-BE541D9894E6}" destId="{27FC1C3A-71DB-4454-B015-9420894BF194}" srcOrd="10" destOrd="0" presId="urn:microsoft.com/office/officeart/2005/8/layout/target3"/>
    <dgm:cxn modelId="{C4DC49A4-F4C6-49B2-8BD0-30F47F530D61}" type="presParOf" srcId="{FDCDAB7E-E6F2-4F7E-872D-BE541D9894E6}" destId="{B3BF2DE4-587D-46A2-9FC2-9239EB32BBFF}" srcOrd="11" destOrd="0" presId="urn:microsoft.com/office/officeart/2005/8/layout/target3"/>
    <dgm:cxn modelId="{1531D21A-7BA7-4662-8B41-60760853AE48}" type="presParOf" srcId="{FDCDAB7E-E6F2-4F7E-872D-BE541D9894E6}" destId="{17C7582F-8A54-4351-9497-BBEDBDC616AC}" srcOrd="12" destOrd="0" presId="urn:microsoft.com/office/officeart/2005/8/layout/target3"/>
    <dgm:cxn modelId="{3C006763-C6BA-4D06-9F3A-FFEDC3CCDE5E}" type="presParOf" srcId="{FDCDAB7E-E6F2-4F7E-872D-BE541D9894E6}" destId="{A457A10D-969B-48AD-A388-35FD6F40E7BD}" srcOrd="13" destOrd="0" presId="urn:microsoft.com/office/officeart/2005/8/layout/target3"/>
    <dgm:cxn modelId="{8558A2B6-1F54-4EC9-B06E-634FFC8DA7FD}" type="presParOf" srcId="{FDCDAB7E-E6F2-4F7E-872D-BE541D9894E6}" destId="{2F7B9C19-8CF6-41A9-A1E2-4FBDF2CC287F}" srcOrd="14" destOrd="0" presId="urn:microsoft.com/office/officeart/2005/8/layout/target3"/>
    <dgm:cxn modelId="{1A561980-C59C-4FC3-B909-DAD13EF7FD98}" type="presParOf" srcId="{FDCDAB7E-E6F2-4F7E-872D-BE541D9894E6}" destId="{A0DF6270-6E62-4DEA-AF65-6E3FD636D6ED}" srcOrd="15" destOrd="0" presId="urn:microsoft.com/office/officeart/2005/8/layout/target3"/>
    <dgm:cxn modelId="{AC4CA762-ABB7-49E0-9EC7-6D227C1D5612}" type="presParOf" srcId="{FDCDAB7E-E6F2-4F7E-872D-BE541D9894E6}" destId="{55C07316-724B-42E6-9914-749DB9EC5565}" srcOrd="16" destOrd="0" presId="urn:microsoft.com/office/officeart/2005/8/layout/target3"/>
    <dgm:cxn modelId="{60D89190-F69D-4F38-BF93-761F13F05AAC}" type="presParOf" srcId="{FDCDAB7E-E6F2-4F7E-872D-BE541D9894E6}" destId="{BCE2D401-4EBD-4AFC-8D9C-7FCCE1D2120C}" srcOrd="17" destOrd="0" presId="urn:microsoft.com/office/officeart/2005/8/layout/target3"/>
    <dgm:cxn modelId="{C2B0D0F8-5165-4E45-8201-8A3DFCAB6144}" type="presParOf" srcId="{FDCDAB7E-E6F2-4F7E-872D-BE541D9894E6}" destId="{C5643D5D-5214-4FDA-B57F-F7A946E621CA}" srcOrd="18" destOrd="0" presId="urn:microsoft.com/office/officeart/2005/8/layout/target3"/>
    <dgm:cxn modelId="{D7AA4D50-E753-422C-87CD-87DA2F5DDFBC}" type="presParOf" srcId="{FDCDAB7E-E6F2-4F7E-872D-BE541D9894E6}" destId="{4A20DF56-AC62-4166-910A-AE7DE324E57C}" srcOrd="19" destOrd="0" presId="urn:microsoft.com/office/officeart/2005/8/layout/target3"/>
    <dgm:cxn modelId="{5F226CE6-084C-4735-81F2-FDB99F73DD91}" type="presParOf" srcId="{FDCDAB7E-E6F2-4F7E-872D-BE541D9894E6}" destId="{F021AFF1-213C-4C48-9780-D5BB1F2155B9}" srcOrd="20" destOrd="0" presId="urn:microsoft.com/office/officeart/2005/8/layout/target3"/>
    <dgm:cxn modelId="{B5F1D5E5-2AF3-4BF6-B15D-ACA44109B34D}" type="presParOf" srcId="{FDCDAB7E-E6F2-4F7E-872D-BE541D9894E6}" destId="{FFE66D2A-5303-489C-9E89-AC334380FB90}" srcOrd="21" destOrd="0" presId="urn:microsoft.com/office/officeart/2005/8/layout/target3"/>
    <dgm:cxn modelId="{E70611B1-769C-4509-84B5-0229A9434514}" type="presParOf" srcId="{FDCDAB7E-E6F2-4F7E-872D-BE541D9894E6}" destId="{9F90B0E8-5DD2-426A-B68C-A1780B1C6BAC}" srcOrd="22" destOrd="0" presId="urn:microsoft.com/office/officeart/2005/8/layout/target3"/>
    <dgm:cxn modelId="{44517F3E-BDB1-47A5-AEBA-E98C578EA8A1}" type="presParOf" srcId="{FDCDAB7E-E6F2-4F7E-872D-BE541D9894E6}" destId="{0BFE4989-CF26-403E-BEA8-1782D87CA9D2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2BA115-E9B4-47C2-AE07-FA906987495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E0447B-A2C6-4F79-AAE2-20BC044602F7}">
      <dgm:prSet phldrT="[Text]"/>
      <dgm:spPr/>
      <dgm:t>
        <a:bodyPr/>
        <a:lstStyle/>
        <a:p>
          <a:r>
            <a:rPr lang="en-US" dirty="0" err="1" smtClean="0"/>
            <a:t>acos</a:t>
          </a:r>
          <a:r>
            <a:rPr lang="en-US" dirty="0" smtClean="0"/>
            <a:t>(x) </a:t>
          </a:r>
          <a:endParaRPr lang="en-US" dirty="0"/>
        </a:p>
      </dgm:t>
    </dgm:pt>
    <dgm:pt modelId="{F687C28D-E557-4FF0-B333-347FA058947B}" type="parTrans" cxnId="{E0F3430D-0557-4B2E-8193-73C19D58B635}">
      <dgm:prSet/>
      <dgm:spPr/>
      <dgm:t>
        <a:bodyPr/>
        <a:lstStyle/>
        <a:p>
          <a:endParaRPr lang="en-US"/>
        </a:p>
      </dgm:t>
    </dgm:pt>
    <dgm:pt modelId="{A061875A-59A4-4ABF-8329-A3C379AD75BF}" type="sibTrans" cxnId="{E0F3430D-0557-4B2E-8193-73C19D58B635}">
      <dgm:prSet/>
      <dgm:spPr/>
      <dgm:t>
        <a:bodyPr/>
        <a:lstStyle/>
        <a:p>
          <a:endParaRPr lang="en-US"/>
        </a:p>
      </dgm:t>
    </dgm:pt>
    <dgm:pt modelId="{FDA50436-A8B2-499D-8549-AD7154303041}">
      <dgm:prSet/>
      <dgm:spPr/>
      <dgm:t>
        <a:bodyPr/>
        <a:lstStyle/>
        <a:p>
          <a:r>
            <a:rPr lang="en-US" dirty="0" err="1" smtClean="0"/>
            <a:t>asin</a:t>
          </a:r>
          <a:r>
            <a:rPr lang="en-US" dirty="0" smtClean="0"/>
            <a:t>(x) </a:t>
          </a:r>
          <a:endParaRPr lang="en-US" dirty="0"/>
        </a:p>
      </dgm:t>
    </dgm:pt>
    <dgm:pt modelId="{6AE7AA7D-3804-4C13-887D-E239F667D8FF}" type="parTrans" cxnId="{B67DEDE5-5C0C-4389-8843-554335544A1B}">
      <dgm:prSet/>
      <dgm:spPr/>
      <dgm:t>
        <a:bodyPr/>
        <a:lstStyle/>
        <a:p>
          <a:endParaRPr lang="en-US"/>
        </a:p>
      </dgm:t>
    </dgm:pt>
    <dgm:pt modelId="{1F0D327C-55C2-443A-A2D5-611C248DDA40}" type="sibTrans" cxnId="{B67DEDE5-5C0C-4389-8843-554335544A1B}">
      <dgm:prSet/>
      <dgm:spPr/>
      <dgm:t>
        <a:bodyPr/>
        <a:lstStyle/>
        <a:p>
          <a:endParaRPr lang="en-US"/>
        </a:p>
      </dgm:t>
    </dgm:pt>
    <dgm:pt modelId="{280B5BF1-C643-4329-A40C-7A3967040E44}">
      <dgm:prSet/>
      <dgm:spPr/>
      <dgm:t>
        <a:bodyPr/>
        <a:lstStyle/>
        <a:p>
          <a:r>
            <a:rPr lang="en-US" dirty="0" err="1" smtClean="0"/>
            <a:t>atan</a:t>
          </a:r>
          <a:r>
            <a:rPr lang="en-US" dirty="0" smtClean="0"/>
            <a:t>(x) </a:t>
          </a:r>
          <a:endParaRPr lang="en-US" dirty="0"/>
        </a:p>
      </dgm:t>
    </dgm:pt>
    <dgm:pt modelId="{511E2D43-D367-4258-8C8B-98A1D01DB36A}" type="parTrans" cxnId="{6AFBE3CD-F033-40F8-B29D-4F1B8F31BA2D}">
      <dgm:prSet/>
      <dgm:spPr/>
      <dgm:t>
        <a:bodyPr/>
        <a:lstStyle/>
        <a:p>
          <a:endParaRPr lang="en-US"/>
        </a:p>
      </dgm:t>
    </dgm:pt>
    <dgm:pt modelId="{49A5D3FC-4FC3-4C2B-95FE-24A554829F33}" type="sibTrans" cxnId="{6AFBE3CD-F033-40F8-B29D-4F1B8F31BA2D}">
      <dgm:prSet/>
      <dgm:spPr/>
      <dgm:t>
        <a:bodyPr/>
        <a:lstStyle/>
        <a:p>
          <a:endParaRPr lang="en-US"/>
        </a:p>
      </dgm:t>
    </dgm:pt>
    <dgm:pt modelId="{DBECEBEA-3A02-45D2-9A3F-0B1E220D8735}">
      <dgm:prSet/>
      <dgm:spPr/>
      <dgm:t>
        <a:bodyPr/>
        <a:lstStyle/>
        <a:p>
          <a:r>
            <a:rPr lang="en-US" dirty="0" smtClean="0"/>
            <a:t>atan2(y, x) </a:t>
          </a:r>
          <a:endParaRPr lang="en-US" dirty="0"/>
        </a:p>
      </dgm:t>
    </dgm:pt>
    <dgm:pt modelId="{9D8BD26C-6779-42E8-A6BC-6B53B476234F}" type="parTrans" cxnId="{2F6BD52F-5FD6-4F92-A381-F63185AF3A6B}">
      <dgm:prSet/>
      <dgm:spPr/>
      <dgm:t>
        <a:bodyPr/>
        <a:lstStyle/>
        <a:p>
          <a:endParaRPr lang="en-US"/>
        </a:p>
      </dgm:t>
    </dgm:pt>
    <dgm:pt modelId="{820A4F70-8BB3-49EF-A8D1-C921348DA7F1}" type="sibTrans" cxnId="{2F6BD52F-5FD6-4F92-A381-F63185AF3A6B}">
      <dgm:prSet/>
      <dgm:spPr/>
      <dgm:t>
        <a:bodyPr/>
        <a:lstStyle/>
        <a:p>
          <a:endParaRPr lang="en-US"/>
        </a:p>
      </dgm:t>
    </dgm:pt>
    <dgm:pt modelId="{10EF5AA3-7DFB-47F4-900E-5DFA9D50F12C}">
      <dgm:prSet/>
      <dgm:spPr/>
      <dgm:t>
        <a:bodyPr/>
        <a:lstStyle/>
        <a:p>
          <a:r>
            <a:rPr lang="en-US" dirty="0" err="1" smtClean="0"/>
            <a:t>cos</a:t>
          </a:r>
          <a:r>
            <a:rPr lang="en-US" dirty="0" smtClean="0"/>
            <a:t>(x) </a:t>
          </a:r>
          <a:endParaRPr lang="en-US" dirty="0"/>
        </a:p>
      </dgm:t>
    </dgm:pt>
    <dgm:pt modelId="{B4CAE7F8-0D5C-4616-91F9-D452EA8F3A0C}" type="parTrans" cxnId="{959EC0F3-AF10-4DCE-8F15-E14A1468A543}">
      <dgm:prSet/>
      <dgm:spPr/>
      <dgm:t>
        <a:bodyPr/>
        <a:lstStyle/>
        <a:p>
          <a:endParaRPr lang="en-US"/>
        </a:p>
      </dgm:t>
    </dgm:pt>
    <dgm:pt modelId="{F1DCD180-B8A4-4DAF-9AF9-47A8BD8552FB}" type="sibTrans" cxnId="{959EC0F3-AF10-4DCE-8F15-E14A1468A543}">
      <dgm:prSet/>
      <dgm:spPr/>
      <dgm:t>
        <a:bodyPr/>
        <a:lstStyle/>
        <a:p>
          <a:endParaRPr lang="en-US"/>
        </a:p>
      </dgm:t>
    </dgm:pt>
    <dgm:pt modelId="{F5C108A1-2DA7-4A45-8DB5-8EFFD8B8C98B}">
      <dgm:prSet/>
      <dgm:spPr/>
      <dgm:t>
        <a:bodyPr/>
        <a:lstStyle/>
        <a:p>
          <a:r>
            <a:rPr lang="en-US" dirty="0" err="1" smtClean="0"/>
            <a:t>hypot</a:t>
          </a:r>
          <a:r>
            <a:rPr lang="en-US" dirty="0" smtClean="0"/>
            <a:t>(x, y) </a:t>
          </a:r>
          <a:endParaRPr lang="en-US" dirty="0"/>
        </a:p>
      </dgm:t>
    </dgm:pt>
    <dgm:pt modelId="{880A26B7-C17C-4F5D-9B92-86F309E45876}" type="parTrans" cxnId="{B42B3F2E-2D16-4B2D-BAE4-4586D9E26D90}">
      <dgm:prSet/>
      <dgm:spPr/>
      <dgm:t>
        <a:bodyPr/>
        <a:lstStyle/>
        <a:p>
          <a:endParaRPr lang="en-US"/>
        </a:p>
      </dgm:t>
    </dgm:pt>
    <dgm:pt modelId="{E7E1C160-DC1B-4EF0-831A-80277A92B936}" type="sibTrans" cxnId="{B42B3F2E-2D16-4B2D-BAE4-4586D9E26D90}">
      <dgm:prSet/>
      <dgm:spPr/>
      <dgm:t>
        <a:bodyPr/>
        <a:lstStyle/>
        <a:p>
          <a:endParaRPr lang="en-US"/>
        </a:p>
      </dgm:t>
    </dgm:pt>
    <dgm:pt modelId="{02A70D7A-82B5-4809-AA1A-9DBA2BA4DCCC}">
      <dgm:prSet/>
      <dgm:spPr/>
      <dgm:t>
        <a:bodyPr/>
        <a:lstStyle/>
        <a:p>
          <a:r>
            <a:rPr lang="en-US" dirty="0" smtClean="0"/>
            <a:t>sin(x) </a:t>
          </a:r>
          <a:endParaRPr lang="en-US" dirty="0"/>
        </a:p>
      </dgm:t>
    </dgm:pt>
    <dgm:pt modelId="{95CCB5C5-19ED-4BEE-AB20-7EF0DD7686CD}" type="parTrans" cxnId="{BA062424-5997-4899-BFA6-CC05FB4B5DCF}">
      <dgm:prSet/>
      <dgm:spPr/>
      <dgm:t>
        <a:bodyPr/>
        <a:lstStyle/>
        <a:p>
          <a:endParaRPr lang="en-US"/>
        </a:p>
      </dgm:t>
    </dgm:pt>
    <dgm:pt modelId="{0ADC0813-EECD-4FE7-B246-6A8975E93593}" type="sibTrans" cxnId="{BA062424-5997-4899-BFA6-CC05FB4B5DCF}">
      <dgm:prSet/>
      <dgm:spPr/>
      <dgm:t>
        <a:bodyPr/>
        <a:lstStyle/>
        <a:p>
          <a:endParaRPr lang="en-US"/>
        </a:p>
      </dgm:t>
    </dgm:pt>
    <dgm:pt modelId="{875601EF-F463-4F6F-AB78-4E837299EDB8}">
      <dgm:prSet/>
      <dgm:spPr/>
      <dgm:t>
        <a:bodyPr/>
        <a:lstStyle/>
        <a:p>
          <a:r>
            <a:rPr lang="en-US" dirty="0" smtClean="0"/>
            <a:t>tan(x) </a:t>
          </a:r>
          <a:endParaRPr lang="en-US" dirty="0"/>
        </a:p>
      </dgm:t>
    </dgm:pt>
    <dgm:pt modelId="{43C67873-0B2C-46A5-ABB8-F0268127BFB9}" type="parTrans" cxnId="{B84FC601-00F2-4C09-BDB2-2E3BBACEA816}">
      <dgm:prSet/>
      <dgm:spPr/>
      <dgm:t>
        <a:bodyPr/>
        <a:lstStyle/>
        <a:p>
          <a:endParaRPr lang="en-US"/>
        </a:p>
      </dgm:t>
    </dgm:pt>
    <dgm:pt modelId="{DEB6E308-86A7-4449-91BD-47FA9ABD8779}" type="sibTrans" cxnId="{B84FC601-00F2-4C09-BDB2-2E3BBACEA816}">
      <dgm:prSet/>
      <dgm:spPr/>
      <dgm:t>
        <a:bodyPr/>
        <a:lstStyle/>
        <a:p>
          <a:endParaRPr lang="en-US"/>
        </a:p>
      </dgm:t>
    </dgm:pt>
    <dgm:pt modelId="{81BC9101-C1FC-4651-BB06-AE60D01FDBE0}">
      <dgm:prSet/>
      <dgm:spPr/>
      <dgm:t>
        <a:bodyPr/>
        <a:lstStyle/>
        <a:p>
          <a:r>
            <a:rPr lang="en-US" dirty="0" smtClean="0"/>
            <a:t>degrees(x) </a:t>
          </a:r>
          <a:endParaRPr lang="en-US" dirty="0"/>
        </a:p>
      </dgm:t>
    </dgm:pt>
    <dgm:pt modelId="{552C47EE-DF60-4905-8A97-FF9784FD411D}" type="parTrans" cxnId="{9E50F192-1667-42FC-A3F1-2358DE59CD9C}">
      <dgm:prSet/>
      <dgm:spPr/>
      <dgm:t>
        <a:bodyPr/>
        <a:lstStyle/>
        <a:p>
          <a:endParaRPr lang="en-US"/>
        </a:p>
      </dgm:t>
    </dgm:pt>
    <dgm:pt modelId="{71DB842D-8D10-4DEA-9EFD-157009C1E9D6}" type="sibTrans" cxnId="{9E50F192-1667-42FC-A3F1-2358DE59CD9C}">
      <dgm:prSet/>
      <dgm:spPr/>
      <dgm:t>
        <a:bodyPr/>
        <a:lstStyle/>
        <a:p>
          <a:endParaRPr lang="en-US"/>
        </a:p>
      </dgm:t>
    </dgm:pt>
    <dgm:pt modelId="{9267811C-F552-444A-8D57-551C9AE39400}">
      <dgm:prSet/>
      <dgm:spPr/>
      <dgm:t>
        <a:bodyPr/>
        <a:lstStyle/>
        <a:p>
          <a:r>
            <a:rPr lang="en-US" dirty="0" smtClean="0"/>
            <a:t>radians(x)</a:t>
          </a:r>
          <a:endParaRPr lang="en-US" dirty="0"/>
        </a:p>
      </dgm:t>
    </dgm:pt>
    <dgm:pt modelId="{79BC0BD5-832B-4360-A327-E46E26F3F9D5}" type="parTrans" cxnId="{54CB7B92-D078-4451-AEB1-C391879534D0}">
      <dgm:prSet/>
      <dgm:spPr/>
      <dgm:t>
        <a:bodyPr/>
        <a:lstStyle/>
        <a:p>
          <a:endParaRPr lang="en-US"/>
        </a:p>
      </dgm:t>
    </dgm:pt>
    <dgm:pt modelId="{EA5EE119-2030-4685-94D3-5B29BC66A736}" type="sibTrans" cxnId="{54CB7B92-D078-4451-AEB1-C391879534D0}">
      <dgm:prSet/>
      <dgm:spPr/>
      <dgm:t>
        <a:bodyPr/>
        <a:lstStyle/>
        <a:p>
          <a:endParaRPr lang="en-US"/>
        </a:p>
      </dgm:t>
    </dgm:pt>
    <dgm:pt modelId="{97112776-66FD-474B-BFC9-77BD6B83E7EF}">
      <dgm:prSet phldrT="[Text]"/>
      <dgm:spPr/>
      <dgm:t>
        <a:bodyPr/>
        <a:lstStyle/>
        <a:p>
          <a:r>
            <a:rPr lang="ru-RU" dirty="0" smtClean="0"/>
            <a:t>арккосинус </a:t>
          </a:r>
          <a:endParaRPr lang="en-US" dirty="0"/>
        </a:p>
      </dgm:t>
    </dgm:pt>
    <dgm:pt modelId="{01D776F9-075E-444D-BE5C-EDDD3F77428C}" type="parTrans" cxnId="{EE971644-5476-431C-8CFF-B1C85B1165DF}">
      <dgm:prSet/>
      <dgm:spPr/>
      <dgm:t>
        <a:bodyPr/>
        <a:lstStyle/>
        <a:p>
          <a:endParaRPr lang="en-US"/>
        </a:p>
      </dgm:t>
    </dgm:pt>
    <dgm:pt modelId="{EB22D115-FB88-4506-AE8E-C9110188B4CD}" type="sibTrans" cxnId="{EE971644-5476-431C-8CFF-B1C85B1165DF}">
      <dgm:prSet/>
      <dgm:spPr/>
      <dgm:t>
        <a:bodyPr/>
        <a:lstStyle/>
        <a:p>
          <a:endParaRPr lang="en-US"/>
        </a:p>
      </dgm:t>
    </dgm:pt>
    <dgm:pt modelId="{6F918FA8-2786-4C9B-AD76-E4500DD28E8D}">
      <dgm:prSet/>
      <dgm:spPr/>
      <dgm:t>
        <a:bodyPr/>
        <a:lstStyle/>
        <a:p>
          <a:r>
            <a:rPr lang="ru-RU" dirty="0" smtClean="0"/>
            <a:t>арксинус</a:t>
          </a:r>
          <a:endParaRPr lang="en-US" dirty="0"/>
        </a:p>
      </dgm:t>
    </dgm:pt>
    <dgm:pt modelId="{4EC1B516-BDCF-49AB-8E7D-A1523643ADE1}" type="parTrans" cxnId="{CA113572-9A82-48B5-A497-929290E56C87}">
      <dgm:prSet/>
      <dgm:spPr/>
      <dgm:t>
        <a:bodyPr/>
        <a:lstStyle/>
        <a:p>
          <a:endParaRPr lang="en-US"/>
        </a:p>
      </dgm:t>
    </dgm:pt>
    <dgm:pt modelId="{AFDB9F91-4567-40C3-8329-BB7016CDC458}" type="sibTrans" cxnId="{CA113572-9A82-48B5-A497-929290E56C87}">
      <dgm:prSet/>
      <dgm:spPr/>
      <dgm:t>
        <a:bodyPr/>
        <a:lstStyle/>
        <a:p>
          <a:endParaRPr lang="en-US"/>
        </a:p>
      </dgm:t>
    </dgm:pt>
    <dgm:pt modelId="{1EA35817-4C61-4003-8C12-B5416DBE4BAC}">
      <dgm:prSet/>
      <dgm:spPr/>
      <dgm:t>
        <a:bodyPr/>
        <a:lstStyle/>
        <a:p>
          <a:r>
            <a:rPr lang="ru-RU" dirty="0" smtClean="0"/>
            <a:t>арктангенс</a:t>
          </a:r>
          <a:endParaRPr lang="en-US" dirty="0"/>
        </a:p>
      </dgm:t>
    </dgm:pt>
    <dgm:pt modelId="{BACB2A13-11C4-4FDE-914B-06073F537A33}" type="parTrans" cxnId="{03684333-2260-4405-8E99-0A56076E4747}">
      <dgm:prSet/>
      <dgm:spPr/>
      <dgm:t>
        <a:bodyPr/>
        <a:lstStyle/>
        <a:p>
          <a:endParaRPr lang="en-US"/>
        </a:p>
      </dgm:t>
    </dgm:pt>
    <dgm:pt modelId="{9BD5F0B0-4B1A-43DA-8E9C-73A804DC7398}" type="sibTrans" cxnId="{03684333-2260-4405-8E99-0A56076E4747}">
      <dgm:prSet/>
      <dgm:spPr/>
      <dgm:t>
        <a:bodyPr/>
        <a:lstStyle/>
        <a:p>
          <a:endParaRPr lang="en-US"/>
        </a:p>
      </dgm:t>
    </dgm:pt>
    <dgm:pt modelId="{519E474F-AB8A-4D9C-AA5D-E40E00026E57}">
      <dgm:prSet/>
      <dgm:spPr/>
      <dgm:t>
        <a:bodyPr/>
        <a:lstStyle/>
        <a:p>
          <a:r>
            <a:rPr lang="en-US" b="0" i="0" dirty="0" err="1" smtClean="0"/>
            <a:t>atan</a:t>
          </a:r>
          <a:r>
            <a:rPr lang="en-US" b="0" i="0" dirty="0" smtClean="0"/>
            <a:t>(y / x)</a:t>
          </a:r>
          <a:endParaRPr lang="en-US" dirty="0"/>
        </a:p>
      </dgm:t>
    </dgm:pt>
    <dgm:pt modelId="{061A3853-9E12-4A4E-BA2E-48B8CC767545}" type="parTrans" cxnId="{7542C8E7-8D19-4825-B70B-B432ACD97BD1}">
      <dgm:prSet/>
      <dgm:spPr/>
      <dgm:t>
        <a:bodyPr/>
        <a:lstStyle/>
        <a:p>
          <a:endParaRPr lang="en-US"/>
        </a:p>
      </dgm:t>
    </dgm:pt>
    <dgm:pt modelId="{578D2699-641F-4F1E-AB7E-20363490D79D}" type="sibTrans" cxnId="{7542C8E7-8D19-4825-B70B-B432ACD97BD1}">
      <dgm:prSet/>
      <dgm:spPr/>
      <dgm:t>
        <a:bodyPr/>
        <a:lstStyle/>
        <a:p>
          <a:endParaRPr lang="en-US"/>
        </a:p>
      </dgm:t>
    </dgm:pt>
    <dgm:pt modelId="{30217073-8D2F-40FC-815C-E0E1AF63D880}">
      <dgm:prSet/>
      <dgm:spPr/>
      <dgm:t>
        <a:bodyPr/>
        <a:lstStyle/>
        <a:p>
          <a:r>
            <a:rPr lang="ru-RU" dirty="0" smtClean="0"/>
            <a:t>косинус</a:t>
          </a:r>
          <a:endParaRPr lang="en-US" dirty="0"/>
        </a:p>
      </dgm:t>
    </dgm:pt>
    <dgm:pt modelId="{5E4CF42C-2124-4814-9A71-40ED7159A509}" type="parTrans" cxnId="{40D9401F-F8CF-4D77-B053-D69D6F176E4F}">
      <dgm:prSet/>
      <dgm:spPr/>
      <dgm:t>
        <a:bodyPr/>
        <a:lstStyle/>
        <a:p>
          <a:endParaRPr lang="en-US"/>
        </a:p>
      </dgm:t>
    </dgm:pt>
    <dgm:pt modelId="{4BEC9A17-053D-4C3C-9DA7-7A0279AA8B67}" type="sibTrans" cxnId="{40D9401F-F8CF-4D77-B053-D69D6F176E4F}">
      <dgm:prSet/>
      <dgm:spPr/>
      <dgm:t>
        <a:bodyPr/>
        <a:lstStyle/>
        <a:p>
          <a:endParaRPr lang="en-US"/>
        </a:p>
      </dgm:t>
    </dgm:pt>
    <dgm:pt modelId="{FD0BF0D5-0459-4BD2-BCD8-8F297AB717CA}">
      <dgm:prSet/>
      <dgm:spPr/>
      <dgm:t>
        <a:bodyPr/>
        <a:lstStyle/>
        <a:p>
          <a:r>
            <a:rPr lang="ru-RU" b="0" i="0" dirty="0" smtClean="0"/>
            <a:t>Евклидова норма</a:t>
          </a:r>
          <a:r>
            <a:rPr lang="en-US" b="0" i="0" dirty="0" smtClean="0"/>
            <a:t>:</a:t>
          </a:r>
          <a:r>
            <a:rPr lang="ru-RU" b="0" i="0" dirty="0" smtClean="0"/>
            <a:t> </a:t>
          </a:r>
          <a:r>
            <a:rPr lang="en-US" b="0" i="0" dirty="0" err="1" smtClean="0"/>
            <a:t>sqrt</a:t>
          </a:r>
          <a:r>
            <a:rPr lang="en-US" b="0" i="0" dirty="0" smtClean="0"/>
            <a:t>(x*x + y*y)</a:t>
          </a:r>
          <a:endParaRPr lang="en-US" dirty="0"/>
        </a:p>
      </dgm:t>
    </dgm:pt>
    <dgm:pt modelId="{B76DFE31-C492-4602-A20D-0AB1CBD34A09}" type="parTrans" cxnId="{DFBDED76-5062-41ED-B1A6-78070691FD52}">
      <dgm:prSet/>
      <dgm:spPr/>
      <dgm:t>
        <a:bodyPr/>
        <a:lstStyle/>
        <a:p>
          <a:endParaRPr lang="en-US"/>
        </a:p>
      </dgm:t>
    </dgm:pt>
    <dgm:pt modelId="{94BC429E-3E0C-49FD-96C8-51E0D9F0F97B}" type="sibTrans" cxnId="{DFBDED76-5062-41ED-B1A6-78070691FD52}">
      <dgm:prSet/>
      <dgm:spPr/>
      <dgm:t>
        <a:bodyPr/>
        <a:lstStyle/>
        <a:p>
          <a:endParaRPr lang="en-US"/>
        </a:p>
      </dgm:t>
    </dgm:pt>
    <dgm:pt modelId="{679E2791-28B2-4B25-A2C3-4D0CF95699AE}">
      <dgm:prSet/>
      <dgm:spPr/>
      <dgm:t>
        <a:bodyPr/>
        <a:lstStyle/>
        <a:p>
          <a:r>
            <a:rPr lang="ru-RU" dirty="0" smtClean="0"/>
            <a:t>Синус</a:t>
          </a:r>
          <a:endParaRPr lang="en-US" dirty="0"/>
        </a:p>
      </dgm:t>
    </dgm:pt>
    <dgm:pt modelId="{B26743F1-07E3-496E-BE74-017D10579615}" type="parTrans" cxnId="{81B9D8DF-48A3-4385-AC33-8961044EF371}">
      <dgm:prSet/>
      <dgm:spPr/>
      <dgm:t>
        <a:bodyPr/>
        <a:lstStyle/>
        <a:p>
          <a:endParaRPr lang="en-US"/>
        </a:p>
      </dgm:t>
    </dgm:pt>
    <dgm:pt modelId="{F16450AE-2D5F-4C78-B92C-2FA2BCD1769C}" type="sibTrans" cxnId="{81B9D8DF-48A3-4385-AC33-8961044EF371}">
      <dgm:prSet/>
      <dgm:spPr/>
      <dgm:t>
        <a:bodyPr/>
        <a:lstStyle/>
        <a:p>
          <a:endParaRPr lang="en-US"/>
        </a:p>
      </dgm:t>
    </dgm:pt>
    <dgm:pt modelId="{6541994A-E8BC-414D-B72A-7C3D5AB69216}">
      <dgm:prSet/>
      <dgm:spPr/>
      <dgm:t>
        <a:bodyPr/>
        <a:lstStyle/>
        <a:p>
          <a:r>
            <a:rPr lang="ru-RU" dirty="0" smtClean="0"/>
            <a:t>Тангенс</a:t>
          </a:r>
          <a:endParaRPr lang="en-US" dirty="0"/>
        </a:p>
      </dgm:t>
    </dgm:pt>
    <dgm:pt modelId="{8F4B5D43-5EED-41F2-B224-0B40250CCF3D}" type="parTrans" cxnId="{55B9F622-A82B-4AF7-9BBC-9954EDA547A2}">
      <dgm:prSet/>
      <dgm:spPr/>
      <dgm:t>
        <a:bodyPr/>
        <a:lstStyle/>
        <a:p>
          <a:endParaRPr lang="en-US"/>
        </a:p>
      </dgm:t>
    </dgm:pt>
    <dgm:pt modelId="{FA462CE3-BA39-40B3-A588-A316903729FA}" type="sibTrans" cxnId="{55B9F622-A82B-4AF7-9BBC-9954EDA547A2}">
      <dgm:prSet/>
      <dgm:spPr/>
      <dgm:t>
        <a:bodyPr/>
        <a:lstStyle/>
        <a:p>
          <a:endParaRPr lang="en-US"/>
        </a:p>
      </dgm:t>
    </dgm:pt>
    <dgm:pt modelId="{DF72DDE7-06C9-4173-BDFE-01D2177BCCC2}">
      <dgm:prSet/>
      <dgm:spPr/>
      <dgm:t>
        <a:bodyPr/>
        <a:lstStyle/>
        <a:p>
          <a:r>
            <a:rPr lang="ru-RU" dirty="0" smtClean="0"/>
            <a:t>Радианы в</a:t>
          </a:r>
          <a:r>
            <a:rPr lang="en-US" dirty="0" smtClean="0"/>
            <a:t> </a:t>
          </a:r>
          <a:r>
            <a:rPr lang="ru-RU" dirty="0" smtClean="0"/>
            <a:t>градусы</a:t>
          </a:r>
          <a:endParaRPr lang="en-US" dirty="0"/>
        </a:p>
      </dgm:t>
    </dgm:pt>
    <dgm:pt modelId="{F54A459F-7633-4586-A5B8-9EED53330ECB}" type="parTrans" cxnId="{8B1C614C-D9A8-4CD0-83AF-C0CF7F6463BD}">
      <dgm:prSet/>
      <dgm:spPr/>
      <dgm:t>
        <a:bodyPr/>
        <a:lstStyle/>
        <a:p>
          <a:endParaRPr lang="en-US"/>
        </a:p>
      </dgm:t>
    </dgm:pt>
    <dgm:pt modelId="{C07BE980-0F63-4A11-A38D-AF6BD39E3712}" type="sibTrans" cxnId="{8B1C614C-D9A8-4CD0-83AF-C0CF7F6463BD}">
      <dgm:prSet/>
      <dgm:spPr/>
      <dgm:t>
        <a:bodyPr/>
        <a:lstStyle/>
        <a:p>
          <a:endParaRPr lang="en-US"/>
        </a:p>
      </dgm:t>
    </dgm:pt>
    <dgm:pt modelId="{8E359201-B97A-4FAD-89CF-B337CD7F97A9}">
      <dgm:prSet/>
      <dgm:spPr/>
      <dgm:t>
        <a:bodyPr/>
        <a:lstStyle/>
        <a:p>
          <a:r>
            <a:rPr lang="ru-RU" dirty="0" smtClean="0"/>
            <a:t>Градусы в радианы</a:t>
          </a:r>
          <a:endParaRPr lang="en-US" dirty="0"/>
        </a:p>
      </dgm:t>
    </dgm:pt>
    <dgm:pt modelId="{6F4D3B26-9D12-438D-938C-E3B4401EBFC4}" type="parTrans" cxnId="{BC0D784A-8640-421A-931B-6472E14A1364}">
      <dgm:prSet/>
      <dgm:spPr/>
      <dgm:t>
        <a:bodyPr/>
        <a:lstStyle/>
        <a:p>
          <a:endParaRPr lang="en-US"/>
        </a:p>
      </dgm:t>
    </dgm:pt>
    <dgm:pt modelId="{16BA55D5-D394-4FB7-B13C-D4335807EF3C}" type="sibTrans" cxnId="{BC0D784A-8640-421A-931B-6472E14A1364}">
      <dgm:prSet/>
      <dgm:spPr/>
      <dgm:t>
        <a:bodyPr/>
        <a:lstStyle/>
        <a:p>
          <a:endParaRPr lang="en-US"/>
        </a:p>
      </dgm:t>
    </dgm:pt>
    <dgm:pt modelId="{AC6FBE95-E20D-469B-B3CE-438496D72F98}" type="pres">
      <dgm:prSet presAssocID="{B52BA115-E9B4-47C2-AE07-FA90698749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3337A8-6F14-4CE7-913C-5AB4326A6B51}" type="pres">
      <dgm:prSet presAssocID="{59E0447B-A2C6-4F79-AAE2-20BC044602F7}" presName="linNode" presStyleCnt="0"/>
      <dgm:spPr/>
    </dgm:pt>
    <dgm:pt modelId="{1192BED3-1EB3-4B16-962A-5531B2D351BC}" type="pres">
      <dgm:prSet presAssocID="{59E0447B-A2C6-4F79-AAE2-20BC044602F7}" presName="parTx" presStyleLbl="revTx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74195-9F08-40C1-A21A-4E1E612A2F1D}" type="pres">
      <dgm:prSet presAssocID="{59E0447B-A2C6-4F79-AAE2-20BC044602F7}" presName="bracket" presStyleLbl="parChTrans1D1" presStyleIdx="0" presStyleCnt="10"/>
      <dgm:spPr/>
    </dgm:pt>
    <dgm:pt modelId="{E3307AC1-DAEC-4072-B9CE-6EF5648025D2}" type="pres">
      <dgm:prSet presAssocID="{59E0447B-A2C6-4F79-AAE2-20BC044602F7}" presName="spH" presStyleCnt="0"/>
      <dgm:spPr/>
    </dgm:pt>
    <dgm:pt modelId="{6CD26259-DF94-4C60-8FAA-3FB7A2CCF87B}" type="pres">
      <dgm:prSet presAssocID="{59E0447B-A2C6-4F79-AAE2-20BC044602F7}" presName="desTx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FDD5E-4367-48D0-A433-CFF75408411A}" type="pres">
      <dgm:prSet presAssocID="{A061875A-59A4-4ABF-8329-A3C379AD75BF}" presName="spV" presStyleCnt="0"/>
      <dgm:spPr/>
    </dgm:pt>
    <dgm:pt modelId="{DEEB8E38-666D-4673-BC5D-328D1A913815}" type="pres">
      <dgm:prSet presAssocID="{FDA50436-A8B2-499D-8549-AD7154303041}" presName="linNode" presStyleCnt="0"/>
      <dgm:spPr/>
    </dgm:pt>
    <dgm:pt modelId="{AEA8F13A-7671-49F1-B6C9-E7C41203C2B0}" type="pres">
      <dgm:prSet presAssocID="{FDA50436-A8B2-499D-8549-AD7154303041}" presName="parTx" presStyleLbl="revTx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FD554-F8CF-47EB-B848-6D4F07F98EEE}" type="pres">
      <dgm:prSet presAssocID="{FDA50436-A8B2-499D-8549-AD7154303041}" presName="bracket" presStyleLbl="parChTrans1D1" presStyleIdx="1" presStyleCnt="10"/>
      <dgm:spPr/>
    </dgm:pt>
    <dgm:pt modelId="{93346761-51FF-4831-AEA0-7F479BB14268}" type="pres">
      <dgm:prSet presAssocID="{FDA50436-A8B2-499D-8549-AD7154303041}" presName="spH" presStyleCnt="0"/>
      <dgm:spPr/>
    </dgm:pt>
    <dgm:pt modelId="{D4DE80D4-824D-4A62-A8A1-00ECDAD4316D}" type="pres">
      <dgm:prSet presAssocID="{FDA50436-A8B2-499D-8549-AD7154303041}" presName="desTx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898DD-6EE5-41D5-96FD-28C8D3155A32}" type="pres">
      <dgm:prSet presAssocID="{1F0D327C-55C2-443A-A2D5-611C248DDA40}" presName="spV" presStyleCnt="0"/>
      <dgm:spPr/>
    </dgm:pt>
    <dgm:pt modelId="{7BA7FEB3-2705-4D72-90D8-2EF121DDC7DD}" type="pres">
      <dgm:prSet presAssocID="{280B5BF1-C643-4329-A40C-7A3967040E44}" presName="linNode" presStyleCnt="0"/>
      <dgm:spPr/>
    </dgm:pt>
    <dgm:pt modelId="{DD504E3F-7A7E-481E-A648-7D87542AFC6A}" type="pres">
      <dgm:prSet presAssocID="{280B5BF1-C643-4329-A40C-7A3967040E44}" presName="parTx" presStyleLbl="revTx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559B2-F902-4C9D-B388-50212F47588A}" type="pres">
      <dgm:prSet presAssocID="{280B5BF1-C643-4329-A40C-7A3967040E44}" presName="bracket" presStyleLbl="parChTrans1D1" presStyleIdx="2" presStyleCnt="10"/>
      <dgm:spPr/>
    </dgm:pt>
    <dgm:pt modelId="{A2E363E2-8B7B-4915-B12B-5B581933FEBA}" type="pres">
      <dgm:prSet presAssocID="{280B5BF1-C643-4329-A40C-7A3967040E44}" presName="spH" presStyleCnt="0"/>
      <dgm:spPr/>
    </dgm:pt>
    <dgm:pt modelId="{16FEBC34-5649-4771-AF28-6BA5EEE1012E}" type="pres">
      <dgm:prSet presAssocID="{280B5BF1-C643-4329-A40C-7A3967040E44}" presName="desTx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F6AF1-4903-4D1F-B264-B74665930F10}" type="pres">
      <dgm:prSet presAssocID="{49A5D3FC-4FC3-4C2B-95FE-24A554829F33}" presName="spV" presStyleCnt="0"/>
      <dgm:spPr/>
    </dgm:pt>
    <dgm:pt modelId="{2E15D4B3-59A8-4FDF-8C95-C6EF191604DD}" type="pres">
      <dgm:prSet presAssocID="{DBECEBEA-3A02-45D2-9A3F-0B1E220D8735}" presName="linNode" presStyleCnt="0"/>
      <dgm:spPr/>
    </dgm:pt>
    <dgm:pt modelId="{C21A7A24-DDDC-4388-819F-DCE3437E630B}" type="pres">
      <dgm:prSet presAssocID="{DBECEBEA-3A02-45D2-9A3F-0B1E220D8735}" presName="parTx" presStyleLbl="revTx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42F6B-838B-4482-8486-975ED51D4CD2}" type="pres">
      <dgm:prSet presAssocID="{DBECEBEA-3A02-45D2-9A3F-0B1E220D8735}" presName="bracket" presStyleLbl="parChTrans1D1" presStyleIdx="3" presStyleCnt="10"/>
      <dgm:spPr/>
    </dgm:pt>
    <dgm:pt modelId="{63DA8802-BF3A-4D66-947C-E15602896682}" type="pres">
      <dgm:prSet presAssocID="{DBECEBEA-3A02-45D2-9A3F-0B1E220D8735}" presName="spH" presStyleCnt="0"/>
      <dgm:spPr/>
    </dgm:pt>
    <dgm:pt modelId="{8F7ED3B8-4928-43B3-AE00-F70E620DCCF3}" type="pres">
      <dgm:prSet presAssocID="{DBECEBEA-3A02-45D2-9A3F-0B1E220D8735}" presName="desTx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CAECD-8AFF-4561-81BD-D0C8428AC3F0}" type="pres">
      <dgm:prSet presAssocID="{820A4F70-8BB3-49EF-A8D1-C921348DA7F1}" presName="spV" presStyleCnt="0"/>
      <dgm:spPr/>
    </dgm:pt>
    <dgm:pt modelId="{5BB3A000-6C8D-4DEB-B081-B74B12320C65}" type="pres">
      <dgm:prSet presAssocID="{10EF5AA3-7DFB-47F4-900E-5DFA9D50F12C}" presName="linNode" presStyleCnt="0"/>
      <dgm:spPr/>
    </dgm:pt>
    <dgm:pt modelId="{5016D5CF-3D90-4E90-AFC6-E45C8D04D590}" type="pres">
      <dgm:prSet presAssocID="{10EF5AA3-7DFB-47F4-900E-5DFA9D50F12C}" presName="parTx" presStyleLbl="revTx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4309C-38BF-4EBD-B5C3-F2B4CC313B1C}" type="pres">
      <dgm:prSet presAssocID="{10EF5AA3-7DFB-47F4-900E-5DFA9D50F12C}" presName="bracket" presStyleLbl="parChTrans1D1" presStyleIdx="4" presStyleCnt="10"/>
      <dgm:spPr/>
    </dgm:pt>
    <dgm:pt modelId="{58BF5E1B-8179-4472-BD9E-A42DB5F420DC}" type="pres">
      <dgm:prSet presAssocID="{10EF5AA3-7DFB-47F4-900E-5DFA9D50F12C}" presName="spH" presStyleCnt="0"/>
      <dgm:spPr/>
    </dgm:pt>
    <dgm:pt modelId="{BF678464-4419-40C0-B836-099B69D6C863}" type="pres">
      <dgm:prSet presAssocID="{10EF5AA3-7DFB-47F4-900E-5DFA9D50F12C}" presName="desTx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EE7A4-DCE7-4192-AA49-E0585CF1F093}" type="pres">
      <dgm:prSet presAssocID="{F1DCD180-B8A4-4DAF-9AF9-47A8BD8552FB}" presName="spV" presStyleCnt="0"/>
      <dgm:spPr/>
    </dgm:pt>
    <dgm:pt modelId="{688BC8D4-AAA1-48C8-8C1E-5D27B945917E}" type="pres">
      <dgm:prSet presAssocID="{F5C108A1-2DA7-4A45-8DB5-8EFFD8B8C98B}" presName="linNode" presStyleCnt="0"/>
      <dgm:spPr/>
    </dgm:pt>
    <dgm:pt modelId="{7A961511-5541-4F64-B8AF-8C3109E7C795}" type="pres">
      <dgm:prSet presAssocID="{F5C108A1-2DA7-4A45-8DB5-8EFFD8B8C98B}" presName="parTx" presStyleLbl="revTx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BA8E1-D699-4884-946C-CAD2E71322B5}" type="pres">
      <dgm:prSet presAssocID="{F5C108A1-2DA7-4A45-8DB5-8EFFD8B8C98B}" presName="bracket" presStyleLbl="parChTrans1D1" presStyleIdx="5" presStyleCnt="10"/>
      <dgm:spPr/>
    </dgm:pt>
    <dgm:pt modelId="{712B438D-1A8B-43C1-8555-8F32870753BB}" type="pres">
      <dgm:prSet presAssocID="{F5C108A1-2DA7-4A45-8DB5-8EFFD8B8C98B}" presName="spH" presStyleCnt="0"/>
      <dgm:spPr/>
    </dgm:pt>
    <dgm:pt modelId="{FE976E29-C09D-4FDD-BAD8-E458D2AD280A}" type="pres">
      <dgm:prSet presAssocID="{F5C108A1-2DA7-4A45-8DB5-8EFFD8B8C98B}" presName="desTx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32CCA-4A61-4D20-8DBC-FB484C3CA0BF}" type="pres">
      <dgm:prSet presAssocID="{E7E1C160-DC1B-4EF0-831A-80277A92B936}" presName="spV" presStyleCnt="0"/>
      <dgm:spPr/>
    </dgm:pt>
    <dgm:pt modelId="{7C716034-D0F7-48FB-ABCC-2D2869D2601A}" type="pres">
      <dgm:prSet presAssocID="{02A70D7A-82B5-4809-AA1A-9DBA2BA4DCCC}" presName="linNode" presStyleCnt="0"/>
      <dgm:spPr/>
    </dgm:pt>
    <dgm:pt modelId="{319AF8CD-6ECA-4B0A-AD24-CCADB995664E}" type="pres">
      <dgm:prSet presAssocID="{02A70D7A-82B5-4809-AA1A-9DBA2BA4DCCC}" presName="parTx" presStyleLbl="revTx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D85A5-005E-40B5-BC67-71D7DBF4FCFA}" type="pres">
      <dgm:prSet presAssocID="{02A70D7A-82B5-4809-AA1A-9DBA2BA4DCCC}" presName="bracket" presStyleLbl="parChTrans1D1" presStyleIdx="6" presStyleCnt="10"/>
      <dgm:spPr/>
    </dgm:pt>
    <dgm:pt modelId="{C8F90020-0825-4DED-962E-777009698B93}" type="pres">
      <dgm:prSet presAssocID="{02A70D7A-82B5-4809-AA1A-9DBA2BA4DCCC}" presName="spH" presStyleCnt="0"/>
      <dgm:spPr/>
    </dgm:pt>
    <dgm:pt modelId="{8BC4488F-27D8-45ED-B42B-333E777C44E4}" type="pres">
      <dgm:prSet presAssocID="{02A70D7A-82B5-4809-AA1A-9DBA2BA4DCCC}" presName="desTx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857E9-05E4-4D40-A012-009C0F9D4519}" type="pres">
      <dgm:prSet presAssocID="{0ADC0813-EECD-4FE7-B246-6A8975E93593}" presName="spV" presStyleCnt="0"/>
      <dgm:spPr/>
    </dgm:pt>
    <dgm:pt modelId="{3D3F8DBF-CBD9-4B6A-BCA0-3436CE09F3CE}" type="pres">
      <dgm:prSet presAssocID="{875601EF-F463-4F6F-AB78-4E837299EDB8}" presName="linNode" presStyleCnt="0"/>
      <dgm:spPr/>
    </dgm:pt>
    <dgm:pt modelId="{2A4B9B7D-AFB4-4265-B39F-8D0F040157FE}" type="pres">
      <dgm:prSet presAssocID="{875601EF-F463-4F6F-AB78-4E837299EDB8}" presName="parTx" presStyleLbl="revTx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D84FF-9A9E-4CA5-A8C6-59B9C217614E}" type="pres">
      <dgm:prSet presAssocID="{875601EF-F463-4F6F-AB78-4E837299EDB8}" presName="bracket" presStyleLbl="parChTrans1D1" presStyleIdx="7" presStyleCnt="10"/>
      <dgm:spPr/>
    </dgm:pt>
    <dgm:pt modelId="{A4E9EAFE-887D-4DE9-B961-47476A86D9DF}" type="pres">
      <dgm:prSet presAssocID="{875601EF-F463-4F6F-AB78-4E837299EDB8}" presName="spH" presStyleCnt="0"/>
      <dgm:spPr/>
    </dgm:pt>
    <dgm:pt modelId="{21D23DD3-52AA-4829-88E4-CAE81E09A479}" type="pres">
      <dgm:prSet presAssocID="{875601EF-F463-4F6F-AB78-4E837299EDB8}" presName="desTx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C6782-95DD-4038-873D-41168E97C779}" type="pres">
      <dgm:prSet presAssocID="{DEB6E308-86A7-4449-91BD-47FA9ABD8779}" presName="spV" presStyleCnt="0"/>
      <dgm:spPr/>
    </dgm:pt>
    <dgm:pt modelId="{8287333D-0BE8-4030-A7C9-1B9E6A878EDA}" type="pres">
      <dgm:prSet presAssocID="{81BC9101-C1FC-4651-BB06-AE60D01FDBE0}" presName="linNode" presStyleCnt="0"/>
      <dgm:spPr/>
    </dgm:pt>
    <dgm:pt modelId="{F0E209DF-0BB2-44DD-9405-298E1346D832}" type="pres">
      <dgm:prSet presAssocID="{81BC9101-C1FC-4651-BB06-AE60D01FDBE0}" presName="parTx" presStyleLbl="revTx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46CE-00EB-408E-9BD6-48BE08D4F863}" type="pres">
      <dgm:prSet presAssocID="{81BC9101-C1FC-4651-BB06-AE60D01FDBE0}" presName="bracket" presStyleLbl="parChTrans1D1" presStyleIdx="8" presStyleCnt="10"/>
      <dgm:spPr/>
    </dgm:pt>
    <dgm:pt modelId="{A14AE324-2DBF-42C8-895D-D91FB4F9DBA2}" type="pres">
      <dgm:prSet presAssocID="{81BC9101-C1FC-4651-BB06-AE60D01FDBE0}" presName="spH" presStyleCnt="0"/>
      <dgm:spPr/>
    </dgm:pt>
    <dgm:pt modelId="{D61B6E95-EFAB-421E-A68D-144E1173F8C7}" type="pres">
      <dgm:prSet presAssocID="{81BC9101-C1FC-4651-BB06-AE60D01FDBE0}" presName="desTx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22F23-69E7-49FC-BA62-1DE51C41BA2C}" type="pres">
      <dgm:prSet presAssocID="{71DB842D-8D10-4DEA-9EFD-157009C1E9D6}" presName="spV" presStyleCnt="0"/>
      <dgm:spPr/>
    </dgm:pt>
    <dgm:pt modelId="{3CDA4532-A151-40A3-AAD3-FB3764D78869}" type="pres">
      <dgm:prSet presAssocID="{9267811C-F552-444A-8D57-551C9AE39400}" presName="linNode" presStyleCnt="0"/>
      <dgm:spPr/>
    </dgm:pt>
    <dgm:pt modelId="{FD035BBE-1517-4563-BF51-2E3A58B8EC15}" type="pres">
      <dgm:prSet presAssocID="{9267811C-F552-444A-8D57-551C9AE39400}" presName="parTx" presStyleLbl="revTx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066FA-AAD6-43AA-99B0-4B70BB29468A}" type="pres">
      <dgm:prSet presAssocID="{9267811C-F552-444A-8D57-551C9AE39400}" presName="bracket" presStyleLbl="parChTrans1D1" presStyleIdx="9" presStyleCnt="10"/>
      <dgm:spPr/>
    </dgm:pt>
    <dgm:pt modelId="{36C0FE4F-4919-42AA-B868-573040346BD4}" type="pres">
      <dgm:prSet presAssocID="{9267811C-F552-444A-8D57-551C9AE39400}" presName="spH" presStyleCnt="0"/>
      <dgm:spPr/>
    </dgm:pt>
    <dgm:pt modelId="{95B5F372-286F-4A46-85C0-25B1395186C9}" type="pres">
      <dgm:prSet presAssocID="{9267811C-F552-444A-8D57-551C9AE39400}" presName="desTx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1D002C-BB51-485A-B342-EDCEBFE26AF7}" type="presOf" srcId="{97112776-66FD-474B-BFC9-77BD6B83E7EF}" destId="{6CD26259-DF94-4C60-8FAA-3FB7A2CCF87B}" srcOrd="0" destOrd="0" presId="urn:diagrams.loki3.com/BracketList"/>
    <dgm:cxn modelId="{91ACEC12-AF93-4364-90CC-DD7022F47E09}" type="presOf" srcId="{519E474F-AB8A-4D9C-AA5D-E40E00026E57}" destId="{8F7ED3B8-4928-43B3-AE00-F70E620DCCF3}" srcOrd="0" destOrd="0" presId="urn:diagrams.loki3.com/BracketList"/>
    <dgm:cxn modelId="{B42B3F2E-2D16-4B2D-BAE4-4586D9E26D90}" srcId="{B52BA115-E9B4-47C2-AE07-FA906987495C}" destId="{F5C108A1-2DA7-4A45-8DB5-8EFFD8B8C98B}" srcOrd="5" destOrd="0" parTransId="{880A26B7-C17C-4F5D-9B92-86F309E45876}" sibTransId="{E7E1C160-DC1B-4EF0-831A-80277A92B936}"/>
    <dgm:cxn modelId="{BA5B14AD-0789-470F-8ADC-B5EB5DC89C4F}" type="presOf" srcId="{679E2791-28B2-4B25-A2C3-4D0CF95699AE}" destId="{8BC4488F-27D8-45ED-B42B-333E777C44E4}" srcOrd="0" destOrd="0" presId="urn:diagrams.loki3.com/BracketList"/>
    <dgm:cxn modelId="{40D9401F-F8CF-4D77-B053-D69D6F176E4F}" srcId="{10EF5AA3-7DFB-47F4-900E-5DFA9D50F12C}" destId="{30217073-8D2F-40FC-815C-E0E1AF63D880}" srcOrd="0" destOrd="0" parTransId="{5E4CF42C-2124-4814-9A71-40ED7159A509}" sibTransId="{4BEC9A17-053D-4C3C-9DA7-7A0279AA8B67}"/>
    <dgm:cxn modelId="{CA113572-9A82-48B5-A497-929290E56C87}" srcId="{FDA50436-A8B2-499D-8549-AD7154303041}" destId="{6F918FA8-2786-4C9B-AD76-E4500DD28E8D}" srcOrd="0" destOrd="0" parTransId="{4EC1B516-BDCF-49AB-8E7D-A1523643ADE1}" sibTransId="{AFDB9F91-4567-40C3-8329-BB7016CDC458}"/>
    <dgm:cxn modelId="{FDC5ED2F-96A3-4CD2-A861-F44F2F4C6DB9}" type="presOf" srcId="{FD0BF0D5-0459-4BD2-BCD8-8F297AB717CA}" destId="{FE976E29-C09D-4FDD-BAD8-E458D2AD280A}" srcOrd="0" destOrd="0" presId="urn:diagrams.loki3.com/BracketList"/>
    <dgm:cxn modelId="{5D2C94A3-E44F-40F6-8BFC-A7B558E4A874}" type="presOf" srcId="{280B5BF1-C643-4329-A40C-7A3967040E44}" destId="{DD504E3F-7A7E-481E-A648-7D87542AFC6A}" srcOrd="0" destOrd="0" presId="urn:diagrams.loki3.com/BracketList"/>
    <dgm:cxn modelId="{72F635DA-D5B4-4084-96A5-8357D092BD6A}" type="presOf" srcId="{59E0447B-A2C6-4F79-AAE2-20BC044602F7}" destId="{1192BED3-1EB3-4B16-962A-5531B2D351BC}" srcOrd="0" destOrd="0" presId="urn:diagrams.loki3.com/BracketList"/>
    <dgm:cxn modelId="{3C6F7CDA-6ACC-4EF1-925A-AB6A46FC105C}" type="presOf" srcId="{30217073-8D2F-40FC-815C-E0E1AF63D880}" destId="{BF678464-4419-40C0-B836-099B69D6C863}" srcOrd="0" destOrd="0" presId="urn:diagrams.loki3.com/BracketList"/>
    <dgm:cxn modelId="{9644A26E-D30D-44FB-B766-38373BF84EE0}" type="presOf" srcId="{02A70D7A-82B5-4809-AA1A-9DBA2BA4DCCC}" destId="{319AF8CD-6ECA-4B0A-AD24-CCADB995664E}" srcOrd="0" destOrd="0" presId="urn:diagrams.loki3.com/BracketList"/>
    <dgm:cxn modelId="{85004B83-1A82-4424-B6D2-A7876321A4E1}" type="presOf" srcId="{8E359201-B97A-4FAD-89CF-B337CD7F97A9}" destId="{95B5F372-286F-4A46-85C0-25B1395186C9}" srcOrd="0" destOrd="0" presId="urn:diagrams.loki3.com/BracketList"/>
    <dgm:cxn modelId="{2F6BD52F-5FD6-4F92-A381-F63185AF3A6B}" srcId="{B52BA115-E9B4-47C2-AE07-FA906987495C}" destId="{DBECEBEA-3A02-45D2-9A3F-0B1E220D8735}" srcOrd="3" destOrd="0" parTransId="{9D8BD26C-6779-42E8-A6BC-6B53B476234F}" sibTransId="{820A4F70-8BB3-49EF-A8D1-C921348DA7F1}"/>
    <dgm:cxn modelId="{BC0D784A-8640-421A-931B-6472E14A1364}" srcId="{9267811C-F552-444A-8D57-551C9AE39400}" destId="{8E359201-B97A-4FAD-89CF-B337CD7F97A9}" srcOrd="0" destOrd="0" parTransId="{6F4D3B26-9D12-438D-938C-E3B4401EBFC4}" sibTransId="{16BA55D5-D394-4FB7-B13C-D4335807EF3C}"/>
    <dgm:cxn modelId="{3BA1E0D7-C8B3-49D4-B62F-DB7209FF25EA}" type="presOf" srcId="{81BC9101-C1FC-4651-BB06-AE60D01FDBE0}" destId="{F0E209DF-0BB2-44DD-9405-298E1346D832}" srcOrd="0" destOrd="0" presId="urn:diagrams.loki3.com/BracketList"/>
    <dgm:cxn modelId="{6AA0C8AD-7B17-4D78-A8BF-3866BF219D02}" type="presOf" srcId="{10EF5AA3-7DFB-47F4-900E-5DFA9D50F12C}" destId="{5016D5CF-3D90-4E90-AFC6-E45C8D04D590}" srcOrd="0" destOrd="0" presId="urn:diagrams.loki3.com/BracketList"/>
    <dgm:cxn modelId="{EE971644-5476-431C-8CFF-B1C85B1165DF}" srcId="{59E0447B-A2C6-4F79-AAE2-20BC044602F7}" destId="{97112776-66FD-474B-BFC9-77BD6B83E7EF}" srcOrd="0" destOrd="0" parTransId="{01D776F9-075E-444D-BE5C-EDDD3F77428C}" sibTransId="{EB22D115-FB88-4506-AE8E-C9110188B4CD}"/>
    <dgm:cxn modelId="{03684333-2260-4405-8E99-0A56076E4747}" srcId="{280B5BF1-C643-4329-A40C-7A3967040E44}" destId="{1EA35817-4C61-4003-8C12-B5416DBE4BAC}" srcOrd="0" destOrd="0" parTransId="{BACB2A13-11C4-4FDE-914B-06073F537A33}" sibTransId="{9BD5F0B0-4B1A-43DA-8E9C-73A804DC7398}"/>
    <dgm:cxn modelId="{8B1C614C-D9A8-4CD0-83AF-C0CF7F6463BD}" srcId="{81BC9101-C1FC-4651-BB06-AE60D01FDBE0}" destId="{DF72DDE7-06C9-4173-BDFE-01D2177BCCC2}" srcOrd="0" destOrd="0" parTransId="{F54A459F-7633-4586-A5B8-9EED53330ECB}" sibTransId="{C07BE980-0F63-4A11-A38D-AF6BD39E3712}"/>
    <dgm:cxn modelId="{3F2B5A9A-C02B-43D4-B7D3-8BAC22AD9C17}" type="presOf" srcId="{6541994A-E8BC-414D-B72A-7C3D5AB69216}" destId="{21D23DD3-52AA-4829-88E4-CAE81E09A479}" srcOrd="0" destOrd="0" presId="urn:diagrams.loki3.com/BracketList"/>
    <dgm:cxn modelId="{6AFBE3CD-F033-40F8-B29D-4F1B8F31BA2D}" srcId="{B52BA115-E9B4-47C2-AE07-FA906987495C}" destId="{280B5BF1-C643-4329-A40C-7A3967040E44}" srcOrd="2" destOrd="0" parTransId="{511E2D43-D367-4258-8C8B-98A1D01DB36A}" sibTransId="{49A5D3FC-4FC3-4C2B-95FE-24A554829F33}"/>
    <dgm:cxn modelId="{8937D7E6-143A-4E70-AEBD-42D30BE718BF}" type="presOf" srcId="{6F918FA8-2786-4C9B-AD76-E4500DD28E8D}" destId="{D4DE80D4-824D-4A62-A8A1-00ECDAD4316D}" srcOrd="0" destOrd="0" presId="urn:diagrams.loki3.com/BracketList"/>
    <dgm:cxn modelId="{E0F3430D-0557-4B2E-8193-73C19D58B635}" srcId="{B52BA115-E9B4-47C2-AE07-FA906987495C}" destId="{59E0447B-A2C6-4F79-AAE2-20BC044602F7}" srcOrd="0" destOrd="0" parTransId="{F687C28D-E557-4FF0-B333-347FA058947B}" sibTransId="{A061875A-59A4-4ABF-8329-A3C379AD75BF}"/>
    <dgm:cxn modelId="{EEE2AD03-48B7-458F-8B0B-E3A30944303A}" type="presOf" srcId="{B52BA115-E9B4-47C2-AE07-FA906987495C}" destId="{AC6FBE95-E20D-469B-B3CE-438496D72F98}" srcOrd="0" destOrd="0" presId="urn:diagrams.loki3.com/BracketList"/>
    <dgm:cxn modelId="{DFBDED76-5062-41ED-B1A6-78070691FD52}" srcId="{F5C108A1-2DA7-4A45-8DB5-8EFFD8B8C98B}" destId="{FD0BF0D5-0459-4BD2-BCD8-8F297AB717CA}" srcOrd="0" destOrd="0" parTransId="{B76DFE31-C492-4602-A20D-0AB1CBD34A09}" sibTransId="{94BC429E-3E0C-49FD-96C8-51E0D9F0F97B}"/>
    <dgm:cxn modelId="{959EC0F3-AF10-4DCE-8F15-E14A1468A543}" srcId="{B52BA115-E9B4-47C2-AE07-FA906987495C}" destId="{10EF5AA3-7DFB-47F4-900E-5DFA9D50F12C}" srcOrd="4" destOrd="0" parTransId="{B4CAE7F8-0D5C-4616-91F9-D452EA8F3A0C}" sibTransId="{F1DCD180-B8A4-4DAF-9AF9-47A8BD8552FB}"/>
    <dgm:cxn modelId="{13B8E17D-B9D9-4DE4-B392-0D1D56FE6D7A}" type="presOf" srcId="{1EA35817-4C61-4003-8C12-B5416DBE4BAC}" destId="{16FEBC34-5649-4771-AF28-6BA5EEE1012E}" srcOrd="0" destOrd="0" presId="urn:diagrams.loki3.com/BracketList"/>
    <dgm:cxn modelId="{55B9F622-A82B-4AF7-9BBC-9954EDA547A2}" srcId="{875601EF-F463-4F6F-AB78-4E837299EDB8}" destId="{6541994A-E8BC-414D-B72A-7C3D5AB69216}" srcOrd="0" destOrd="0" parTransId="{8F4B5D43-5EED-41F2-B224-0B40250CCF3D}" sibTransId="{FA462CE3-BA39-40B3-A588-A316903729FA}"/>
    <dgm:cxn modelId="{35E96004-A154-4FF6-ABC0-BB22657B8DDB}" type="presOf" srcId="{F5C108A1-2DA7-4A45-8DB5-8EFFD8B8C98B}" destId="{7A961511-5541-4F64-B8AF-8C3109E7C795}" srcOrd="0" destOrd="0" presId="urn:diagrams.loki3.com/BracketList"/>
    <dgm:cxn modelId="{B67DEDE5-5C0C-4389-8843-554335544A1B}" srcId="{B52BA115-E9B4-47C2-AE07-FA906987495C}" destId="{FDA50436-A8B2-499D-8549-AD7154303041}" srcOrd="1" destOrd="0" parTransId="{6AE7AA7D-3804-4C13-887D-E239F667D8FF}" sibTransId="{1F0D327C-55C2-443A-A2D5-611C248DDA40}"/>
    <dgm:cxn modelId="{FBB4841E-1695-47C2-BD34-32710C48A15F}" type="presOf" srcId="{9267811C-F552-444A-8D57-551C9AE39400}" destId="{FD035BBE-1517-4563-BF51-2E3A58B8EC15}" srcOrd="0" destOrd="0" presId="urn:diagrams.loki3.com/BracketList"/>
    <dgm:cxn modelId="{B84FC601-00F2-4C09-BDB2-2E3BBACEA816}" srcId="{B52BA115-E9B4-47C2-AE07-FA906987495C}" destId="{875601EF-F463-4F6F-AB78-4E837299EDB8}" srcOrd="7" destOrd="0" parTransId="{43C67873-0B2C-46A5-ABB8-F0268127BFB9}" sibTransId="{DEB6E308-86A7-4449-91BD-47FA9ABD8779}"/>
    <dgm:cxn modelId="{9E50F192-1667-42FC-A3F1-2358DE59CD9C}" srcId="{B52BA115-E9B4-47C2-AE07-FA906987495C}" destId="{81BC9101-C1FC-4651-BB06-AE60D01FDBE0}" srcOrd="8" destOrd="0" parTransId="{552C47EE-DF60-4905-8A97-FF9784FD411D}" sibTransId="{71DB842D-8D10-4DEA-9EFD-157009C1E9D6}"/>
    <dgm:cxn modelId="{81B9D8DF-48A3-4385-AC33-8961044EF371}" srcId="{02A70D7A-82B5-4809-AA1A-9DBA2BA4DCCC}" destId="{679E2791-28B2-4B25-A2C3-4D0CF95699AE}" srcOrd="0" destOrd="0" parTransId="{B26743F1-07E3-496E-BE74-017D10579615}" sibTransId="{F16450AE-2D5F-4C78-B92C-2FA2BCD1769C}"/>
    <dgm:cxn modelId="{AF7749FF-E20B-4858-B530-BCD04B9267E7}" type="presOf" srcId="{DBECEBEA-3A02-45D2-9A3F-0B1E220D8735}" destId="{C21A7A24-DDDC-4388-819F-DCE3437E630B}" srcOrd="0" destOrd="0" presId="urn:diagrams.loki3.com/BracketList"/>
    <dgm:cxn modelId="{54CB7B92-D078-4451-AEB1-C391879534D0}" srcId="{B52BA115-E9B4-47C2-AE07-FA906987495C}" destId="{9267811C-F552-444A-8D57-551C9AE39400}" srcOrd="9" destOrd="0" parTransId="{79BC0BD5-832B-4360-A327-E46E26F3F9D5}" sibTransId="{EA5EE119-2030-4685-94D3-5B29BC66A736}"/>
    <dgm:cxn modelId="{7542C8E7-8D19-4825-B70B-B432ACD97BD1}" srcId="{DBECEBEA-3A02-45D2-9A3F-0B1E220D8735}" destId="{519E474F-AB8A-4D9C-AA5D-E40E00026E57}" srcOrd="0" destOrd="0" parTransId="{061A3853-9E12-4A4E-BA2E-48B8CC767545}" sibTransId="{578D2699-641F-4F1E-AB7E-20363490D79D}"/>
    <dgm:cxn modelId="{2BF8D283-F9DE-459B-A2E3-7B6794711191}" type="presOf" srcId="{DF72DDE7-06C9-4173-BDFE-01D2177BCCC2}" destId="{D61B6E95-EFAB-421E-A68D-144E1173F8C7}" srcOrd="0" destOrd="0" presId="urn:diagrams.loki3.com/BracketList"/>
    <dgm:cxn modelId="{BA062424-5997-4899-BFA6-CC05FB4B5DCF}" srcId="{B52BA115-E9B4-47C2-AE07-FA906987495C}" destId="{02A70D7A-82B5-4809-AA1A-9DBA2BA4DCCC}" srcOrd="6" destOrd="0" parTransId="{95CCB5C5-19ED-4BEE-AB20-7EF0DD7686CD}" sibTransId="{0ADC0813-EECD-4FE7-B246-6A8975E93593}"/>
    <dgm:cxn modelId="{271129A1-AAD7-4B16-ADA9-87CF6A8343C6}" type="presOf" srcId="{875601EF-F463-4F6F-AB78-4E837299EDB8}" destId="{2A4B9B7D-AFB4-4265-B39F-8D0F040157FE}" srcOrd="0" destOrd="0" presId="urn:diagrams.loki3.com/BracketList"/>
    <dgm:cxn modelId="{E6C1CA88-EE98-4528-B667-9E4B710E80E7}" type="presOf" srcId="{FDA50436-A8B2-499D-8549-AD7154303041}" destId="{AEA8F13A-7671-49F1-B6C9-E7C41203C2B0}" srcOrd="0" destOrd="0" presId="urn:diagrams.loki3.com/BracketList"/>
    <dgm:cxn modelId="{C0509548-4292-4CB2-A362-8FEB339DB255}" type="presParOf" srcId="{AC6FBE95-E20D-469B-B3CE-438496D72F98}" destId="{643337A8-6F14-4CE7-913C-5AB4326A6B51}" srcOrd="0" destOrd="0" presId="urn:diagrams.loki3.com/BracketList"/>
    <dgm:cxn modelId="{2B6295D1-3F8E-4970-AB2B-28B077AC940A}" type="presParOf" srcId="{643337A8-6F14-4CE7-913C-5AB4326A6B51}" destId="{1192BED3-1EB3-4B16-962A-5531B2D351BC}" srcOrd="0" destOrd="0" presId="urn:diagrams.loki3.com/BracketList"/>
    <dgm:cxn modelId="{515478C3-438B-4193-A7B8-9FBF4C04D787}" type="presParOf" srcId="{643337A8-6F14-4CE7-913C-5AB4326A6B51}" destId="{00F74195-9F08-40C1-A21A-4E1E612A2F1D}" srcOrd="1" destOrd="0" presId="urn:diagrams.loki3.com/BracketList"/>
    <dgm:cxn modelId="{139DF917-2D5B-4A14-B623-49283CD17DF0}" type="presParOf" srcId="{643337A8-6F14-4CE7-913C-5AB4326A6B51}" destId="{E3307AC1-DAEC-4072-B9CE-6EF5648025D2}" srcOrd="2" destOrd="0" presId="urn:diagrams.loki3.com/BracketList"/>
    <dgm:cxn modelId="{4B4BEF58-1177-4F6E-BD34-74EABFC56762}" type="presParOf" srcId="{643337A8-6F14-4CE7-913C-5AB4326A6B51}" destId="{6CD26259-DF94-4C60-8FAA-3FB7A2CCF87B}" srcOrd="3" destOrd="0" presId="urn:diagrams.loki3.com/BracketList"/>
    <dgm:cxn modelId="{672E0A1D-3173-4887-9A54-674FB0200BE7}" type="presParOf" srcId="{AC6FBE95-E20D-469B-B3CE-438496D72F98}" destId="{706FDD5E-4367-48D0-A433-CFF75408411A}" srcOrd="1" destOrd="0" presId="urn:diagrams.loki3.com/BracketList"/>
    <dgm:cxn modelId="{90373905-1E2A-41DE-BFC2-62A29D1612EE}" type="presParOf" srcId="{AC6FBE95-E20D-469B-B3CE-438496D72F98}" destId="{DEEB8E38-666D-4673-BC5D-328D1A913815}" srcOrd="2" destOrd="0" presId="urn:diagrams.loki3.com/BracketList"/>
    <dgm:cxn modelId="{D888457F-367D-4664-B747-6F89DF907662}" type="presParOf" srcId="{DEEB8E38-666D-4673-BC5D-328D1A913815}" destId="{AEA8F13A-7671-49F1-B6C9-E7C41203C2B0}" srcOrd="0" destOrd="0" presId="urn:diagrams.loki3.com/BracketList"/>
    <dgm:cxn modelId="{3262B691-C453-4447-B007-68117F84A915}" type="presParOf" srcId="{DEEB8E38-666D-4673-BC5D-328D1A913815}" destId="{5A0FD554-F8CF-47EB-B848-6D4F07F98EEE}" srcOrd="1" destOrd="0" presId="urn:diagrams.loki3.com/BracketList"/>
    <dgm:cxn modelId="{9486852D-954B-4BCC-BA1F-22D4041BB32B}" type="presParOf" srcId="{DEEB8E38-666D-4673-BC5D-328D1A913815}" destId="{93346761-51FF-4831-AEA0-7F479BB14268}" srcOrd="2" destOrd="0" presId="urn:diagrams.loki3.com/BracketList"/>
    <dgm:cxn modelId="{0C56AE03-F917-4E73-886E-ED1370E4D836}" type="presParOf" srcId="{DEEB8E38-666D-4673-BC5D-328D1A913815}" destId="{D4DE80D4-824D-4A62-A8A1-00ECDAD4316D}" srcOrd="3" destOrd="0" presId="urn:diagrams.loki3.com/BracketList"/>
    <dgm:cxn modelId="{579C03CB-E2D7-464A-8F0D-3DA13E0CF07A}" type="presParOf" srcId="{AC6FBE95-E20D-469B-B3CE-438496D72F98}" destId="{223898DD-6EE5-41D5-96FD-28C8D3155A32}" srcOrd="3" destOrd="0" presId="urn:diagrams.loki3.com/BracketList"/>
    <dgm:cxn modelId="{835B8EEE-821D-4CC3-9440-B3119A11D925}" type="presParOf" srcId="{AC6FBE95-E20D-469B-B3CE-438496D72F98}" destId="{7BA7FEB3-2705-4D72-90D8-2EF121DDC7DD}" srcOrd="4" destOrd="0" presId="urn:diagrams.loki3.com/BracketList"/>
    <dgm:cxn modelId="{D2EF5915-A717-47C1-94E3-B6F9F898E450}" type="presParOf" srcId="{7BA7FEB3-2705-4D72-90D8-2EF121DDC7DD}" destId="{DD504E3F-7A7E-481E-A648-7D87542AFC6A}" srcOrd="0" destOrd="0" presId="urn:diagrams.loki3.com/BracketList"/>
    <dgm:cxn modelId="{722B6FB6-BC21-401F-A1DF-D8504143743D}" type="presParOf" srcId="{7BA7FEB3-2705-4D72-90D8-2EF121DDC7DD}" destId="{BDB559B2-F902-4C9D-B388-50212F47588A}" srcOrd="1" destOrd="0" presId="urn:diagrams.loki3.com/BracketList"/>
    <dgm:cxn modelId="{FFF66991-1DB5-4E3E-BD89-9D2BE96EEC72}" type="presParOf" srcId="{7BA7FEB3-2705-4D72-90D8-2EF121DDC7DD}" destId="{A2E363E2-8B7B-4915-B12B-5B581933FEBA}" srcOrd="2" destOrd="0" presId="urn:diagrams.loki3.com/BracketList"/>
    <dgm:cxn modelId="{EADF6B78-0AF3-4CEF-8971-6FE5BEC376BD}" type="presParOf" srcId="{7BA7FEB3-2705-4D72-90D8-2EF121DDC7DD}" destId="{16FEBC34-5649-4771-AF28-6BA5EEE1012E}" srcOrd="3" destOrd="0" presId="urn:diagrams.loki3.com/BracketList"/>
    <dgm:cxn modelId="{8C8B7664-4B51-43A2-9A83-6E407FE41468}" type="presParOf" srcId="{AC6FBE95-E20D-469B-B3CE-438496D72F98}" destId="{3BBF6AF1-4903-4D1F-B264-B74665930F10}" srcOrd="5" destOrd="0" presId="urn:diagrams.loki3.com/BracketList"/>
    <dgm:cxn modelId="{72386A45-CF7A-4CB5-BB20-3AE0A85E67C2}" type="presParOf" srcId="{AC6FBE95-E20D-469B-B3CE-438496D72F98}" destId="{2E15D4B3-59A8-4FDF-8C95-C6EF191604DD}" srcOrd="6" destOrd="0" presId="urn:diagrams.loki3.com/BracketList"/>
    <dgm:cxn modelId="{8D4769C7-4E65-4F70-B6E7-6F58991CE1AB}" type="presParOf" srcId="{2E15D4B3-59A8-4FDF-8C95-C6EF191604DD}" destId="{C21A7A24-DDDC-4388-819F-DCE3437E630B}" srcOrd="0" destOrd="0" presId="urn:diagrams.loki3.com/BracketList"/>
    <dgm:cxn modelId="{909BEEB4-9E70-4481-945D-00A866AF85D2}" type="presParOf" srcId="{2E15D4B3-59A8-4FDF-8C95-C6EF191604DD}" destId="{8A642F6B-838B-4482-8486-975ED51D4CD2}" srcOrd="1" destOrd="0" presId="urn:diagrams.loki3.com/BracketList"/>
    <dgm:cxn modelId="{B0DCF148-2C92-4829-B264-7513ACB81FBA}" type="presParOf" srcId="{2E15D4B3-59A8-4FDF-8C95-C6EF191604DD}" destId="{63DA8802-BF3A-4D66-947C-E15602896682}" srcOrd="2" destOrd="0" presId="urn:diagrams.loki3.com/BracketList"/>
    <dgm:cxn modelId="{9A00B36F-AA87-4947-9049-BB4D55FE9C99}" type="presParOf" srcId="{2E15D4B3-59A8-4FDF-8C95-C6EF191604DD}" destId="{8F7ED3B8-4928-43B3-AE00-F70E620DCCF3}" srcOrd="3" destOrd="0" presId="urn:diagrams.loki3.com/BracketList"/>
    <dgm:cxn modelId="{1E7DA06C-F34A-49E9-9AD9-6A191A4EB4E2}" type="presParOf" srcId="{AC6FBE95-E20D-469B-B3CE-438496D72F98}" destId="{AD3CAECD-8AFF-4561-81BD-D0C8428AC3F0}" srcOrd="7" destOrd="0" presId="urn:diagrams.loki3.com/BracketList"/>
    <dgm:cxn modelId="{4E49D7F0-0369-4EFC-8AB8-685AA8CADD3C}" type="presParOf" srcId="{AC6FBE95-E20D-469B-B3CE-438496D72F98}" destId="{5BB3A000-6C8D-4DEB-B081-B74B12320C65}" srcOrd="8" destOrd="0" presId="urn:diagrams.loki3.com/BracketList"/>
    <dgm:cxn modelId="{567CD68B-A86F-434C-A67C-0A84AF1946DF}" type="presParOf" srcId="{5BB3A000-6C8D-4DEB-B081-B74B12320C65}" destId="{5016D5CF-3D90-4E90-AFC6-E45C8D04D590}" srcOrd="0" destOrd="0" presId="urn:diagrams.loki3.com/BracketList"/>
    <dgm:cxn modelId="{586502F4-F274-403F-9537-95A643C01B6F}" type="presParOf" srcId="{5BB3A000-6C8D-4DEB-B081-B74B12320C65}" destId="{D154309C-38BF-4EBD-B5C3-F2B4CC313B1C}" srcOrd="1" destOrd="0" presId="urn:diagrams.loki3.com/BracketList"/>
    <dgm:cxn modelId="{CFF44B01-DCB8-42C0-803F-3312FD953263}" type="presParOf" srcId="{5BB3A000-6C8D-4DEB-B081-B74B12320C65}" destId="{58BF5E1B-8179-4472-BD9E-A42DB5F420DC}" srcOrd="2" destOrd="0" presId="urn:diagrams.loki3.com/BracketList"/>
    <dgm:cxn modelId="{C20932E9-918D-43E3-9D5E-E2F7B7D2FE5F}" type="presParOf" srcId="{5BB3A000-6C8D-4DEB-B081-B74B12320C65}" destId="{BF678464-4419-40C0-B836-099B69D6C863}" srcOrd="3" destOrd="0" presId="urn:diagrams.loki3.com/BracketList"/>
    <dgm:cxn modelId="{188B597D-32CA-4F62-BC24-E23B9AB87B10}" type="presParOf" srcId="{AC6FBE95-E20D-469B-B3CE-438496D72F98}" destId="{4E8EE7A4-DCE7-4192-AA49-E0585CF1F093}" srcOrd="9" destOrd="0" presId="urn:diagrams.loki3.com/BracketList"/>
    <dgm:cxn modelId="{E81055F4-2330-4F49-9E0E-0FFB821FF534}" type="presParOf" srcId="{AC6FBE95-E20D-469B-B3CE-438496D72F98}" destId="{688BC8D4-AAA1-48C8-8C1E-5D27B945917E}" srcOrd="10" destOrd="0" presId="urn:diagrams.loki3.com/BracketList"/>
    <dgm:cxn modelId="{608AE1A9-2D10-481A-81E0-B1BFE888FD23}" type="presParOf" srcId="{688BC8D4-AAA1-48C8-8C1E-5D27B945917E}" destId="{7A961511-5541-4F64-B8AF-8C3109E7C795}" srcOrd="0" destOrd="0" presId="urn:diagrams.loki3.com/BracketList"/>
    <dgm:cxn modelId="{256B99B6-452A-4F95-A4F4-8C4C90F8511D}" type="presParOf" srcId="{688BC8D4-AAA1-48C8-8C1E-5D27B945917E}" destId="{12ABA8E1-D699-4884-946C-CAD2E71322B5}" srcOrd="1" destOrd="0" presId="urn:diagrams.loki3.com/BracketList"/>
    <dgm:cxn modelId="{B06EE909-B2DB-49AC-B5E0-E4330A46332C}" type="presParOf" srcId="{688BC8D4-AAA1-48C8-8C1E-5D27B945917E}" destId="{712B438D-1A8B-43C1-8555-8F32870753BB}" srcOrd="2" destOrd="0" presId="urn:diagrams.loki3.com/BracketList"/>
    <dgm:cxn modelId="{8F0DFC8D-5831-4352-94EC-8B9B7DBE4E4D}" type="presParOf" srcId="{688BC8D4-AAA1-48C8-8C1E-5D27B945917E}" destId="{FE976E29-C09D-4FDD-BAD8-E458D2AD280A}" srcOrd="3" destOrd="0" presId="urn:diagrams.loki3.com/BracketList"/>
    <dgm:cxn modelId="{91C8F336-2754-4DBE-93CE-D3E6837B2D0C}" type="presParOf" srcId="{AC6FBE95-E20D-469B-B3CE-438496D72F98}" destId="{86F32CCA-4A61-4D20-8DBC-FB484C3CA0BF}" srcOrd="11" destOrd="0" presId="urn:diagrams.loki3.com/BracketList"/>
    <dgm:cxn modelId="{CAF9F9CF-E080-43C1-A164-57E9DDAB18CC}" type="presParOf" srcId="{AC6FBE95-E20D-469B-B3CE-438496D72F98}" destId="{7C716034-D0F7-48FB-ABCC-2D2869D2601A}" srcOrd="12" destOrd="0" presId="urn:diagrams.loki3.com/BracketList"/>
    <dgm:cxn modelId="{B7A18D2B-F98C-4B0C-885F-8F327083531E}" type="presParOf" srcId="{7C716034-D0F7-48FB-ABCC-2D2869D2601A}" destId="{319AF8CD-6ECA-4B0A-AD24-CCADB995664E}" srcOrd="0" destOrd="0" presId="urn:diagrams.loki3.com/BracketList"/>
    <dgm:cxn modelId="{7D34BDA6-AF1B-47D7-BE7F-87629242CBB4}" type="presParOf" srcId="{7C716034-D0F7-48FB-ABCC-2D2869D2601A}" destId="{EC1D85A5-005E-40B5-BC67-71D7DBF4FCFA}" srcOrd="1" destOrd="0" presId="urn:diagrams.loki3.com/BracketList"/>
    <dgm:cxn modelId="{F4299B84-F450-446D-9708-40365AE7014A}" type="presParOf" srcId="{7C716034-D0F7-48FB-ABCC-2D2869D2601A}" destId="{C8F90020-0825-4DED-962E-777009698B93}" srcOrd="2" destOrd="0" presId="urn:diagrams.loki3.com/BracketList"/>
    <dgm:cxn modelId="{8798B088-D5E2-49D5-A099-1E7D4EB28A7F}" type="presParOf" srcId="{7C716034-D0F7-48FB-ABCC-2D2869D2601A}" destId="{8BC4488F-27D8-45ED-B42B-333E777C44E4}" srcOrd="3" destOrd="0" presId="urn:diagrams.loki3.com/BracketList"/>
    <dgm:cxn modelId="{1DE1A57E-56E5-4B13-8E6A-EE27DEC75C0E}" type="presParOf" srcId="{AC6FBE95-E20D-469B-B3CE-438496D72F98}" destId="{E36857E9-05E4-4D40-A012-009C0F9D4519}" srcOrd="13" destOrd="0" presId="urn:diagrams.loki3.com/BracketList"/>
    <dgm:cxn modelId="{1FEA4CEF-8459-43B6-BC7F-FC5B9256BE76}" type="presParOf" srcId="{AC6FBE95-E20D-469B-B3CE-438496D72F98}" destId="{3D3F8DBF-CBD9-4B6A-BCA0-3436CE09F3CE}" srcOrd="14" destOrd="0" presId="urn:diagrams.loki3.com/BracketList"/>
    <dgm:cxn modelId="{A5F2575D-5F45-4576-833E-A168CB0906BC}" type="presParOf" srcId="{3D3F8DBF-CBD9-4B6A-BCA0-3436CE09F3CE}" destId="{2A4B9B7D-AFB4-4265-B39F-8D0F040157FE}" srcOrd="0" destOrd="0" presId="urn:diagrams.loki3.com/BracketList"/>
    <dgm:cxn modelId="{1D3CBFA7-1440-41D5-91EE-B4009B56A0AC}" type="presParOf" srcId="{3D3F8DBF-CBD9-4B6A-BCA0-3436CE09F3CE}" destId="{272D84FF-9A9E-4CA5-A8C6-59B9C217614E}" srcOrd="1" destOrd="0" presId="urn:diagrams.loki3.com/BracketList"/>
    <dgm:cxn modelId="{D8D19014-BB42-4572-9988-B6CADC9C4CE3}" type="presParOf" srcId="{3D3F8DBF-CBD9-4B6A-BCA0-3436CE09F3CE}" destId="{A4E9EAFE-887D-4DE9-B961-47476A86D9DF}" srcOrd="2" destOrd="0" presId="urn:diagrams.loki3.com/BracketList"/>
    <dgm:cxn modelId="{19C80701-80CD-4436-AEC7-E771B3E07C71}" type="presParOf" srcId="{3D3F8DBF-CBD9-4B6A-BCA0-3436CE09F3CE}" destId="{21D23DD3-52AA-4829-88E4-CAE81E09A479}" srcOrd="3" destOrd="0" presId="urn:diagrams.loki3.com/BracketList"/>
    <dgm:cxn modelId="{EAAD553F-29C7-419E-8DF1-767F2754C4C3}" type="presParOf" srcId="{AC6FBE95-E20D-469B-B3CE-438496D72F98}" destId="{3A5C6782-95DD-4038-873D-41168E97C779}" srcOrd="15" destOrd="0" presId="urn:diagrams.loki3.com/BracketList"/>
    <dgm:cxn modelId="{38161745-7C02-41D7-9660-FD0FA6210F3B}" type="presParOf" srcId="{AC6FBE95-E20D-469B-B3CE-438496D72F98}" destId="{8287333D-0BE8-4030-A7C9-1B9E6A878EDA}" srcOrd="16" destOrd="0" presId="urn:diagrams.loki3.com/BracketList"/>
    <dgm:cxn modelId="{2B53D510-294A-408A-914B-19A6F2D35E93}" type="presParOf" srcId="{8287333D-0BE8-4030-A7C9-1B9E6A878EDA}" destId="{F0E209DF-0BB2-44DD-9405-298E1346D832}" srcOrd="0" destOrd="0" presId="urn:diagrams.loki3.com/BracketList"/>
    <dgm:cxn modelId="{7DB8BE14-3B86-4776-8F48-C268B2D4766E}" type="presParOf" srcId="{8287333D-0BE8-4030-A7C9-1B9E6A878EDA}" destId="{C2AF46CE-00EB-408E-9BD6-48BE08D4F863}" srcOrd="1" destOrd="0" presId="urn:diagrams.loki3.com/BracketList"/>
    <dgm:cxn modelId="{31AF3311-C848-4709-86CC-BEAE50A81EFF}" type="presParOf" srcId="{8287333D-0BE8-4030-A7C9-1B9E6A878EDA}" destId="{A14AE324-2DBF-42C8-895D-D91FB4F9DBA2}" srcOrd="2" destOrd="0" presId="urn:diagrams.loki3.com/BracketList"/>
    <dgm:cxn modelId="{DB8AFC06-2C7D-485D-8D83-8A8654331AAB}" type="presParOf" srcId="{8287333D-0BE8-4030-A7C9-1B9E6A878EDA}" destId="{D61B6E95-EFAB-421E-A68D-144E1173F8C7}" srcOrd="3" destOrd="0" presId="urn:diagrams.loki3.com/BracketList"/>
    <dgm:cxn modelId="{BF5D3C39-ED79-4FCE-B215-B29F6E776DB4}" type="presParOf" srcId="{AC6FBE95-E20D-469B-B3CE-438496D72F98}" destId="{9A922F23-69E7-49FC-BA62-1DE51C41BA2C}" srcOrd="17" destOrd="0" presId="urn:diagrams.loki3.com/BracketList"/>
    <dgm:cxn modelId="{BE27AD21-0416-49FA-BFEA-7FADE9741EBE}" type="presParOf" srcId="{AC6FBE95-E20D-469B-B3CE-438496D72F98}" destId="{3CDA4532-A151-40A3-AAD3-FB3764D78869}" srcOrd="18" destOrd="0" presId="urn:diagrams.loki3.com/BracketList"/>
    <dgm:cxn modelId="{0A3DECF0-DF93-4F12-980A-4EB0A984B02A}" type="presParOf" srcId="{3CDA4532-A151-40A3-AAD3-FB3764D78869}" destId="{FD035BBE-1517-4563-BF51-2E3A58B8EC15}" srcOrd="0" destOrd="0" presId="urn:diagrams.loki3.com/BracketList"/>
    <dgm:cxn modelId="{B2877F25-FD18-4F8F-A51B-73BDE54558A1}" type="presParOf" srcId="{3CDA4532-A151-40A3-AAD3-FB3764D78869}" destId="{D2F066FA-AAD6-43AA-99B0-4B70BB29468A}" srcOrd="1" destOrd="0" presId="urn:diagrams.loki3.com/BracketList"/>
    <dgm:cxn modelId="{5B46C26A-05E3-4758-8027-F946EAB55529}" type="presParOf" srcId="{3CDA4532-A151-40A3-AAD3-FB3764D78869}" destId="{36C0FE4F-4919-42AA-B868-573040346BD4}" srcOrd="2" destOrd="0" presId="urn:diagrams.loki3.com/BracketList"/>
    <dgm:cxn modelId="{576AE7A2-D12D-4901-8C93-97BC1D92EBAC}" type="presParOf" srcId="{3CDA4532-A151-40A3-AAD3-FB3764D78869}" destId="{95B5F372-286F-4A46-85C0-25B1395186C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8AC6919-20A4-43EE-B95F-8622EB99BB0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205A36C-CECE-459A-A29B-66D426EF5A73}">
      <dgm:prSet/>
      <dgm:spPr/>
      <dgm:t>
        <a:bodyPr/>
        <a:lstStyle/>
        <a:p>
          <a:r>
            <a:rPr lang="en-US" smtClean="0"/>
            <a:t>len(string)</a:t>
          </a:r>
          <a:endParaRPr lang="en-US"/>
        </a:p>
      </dgm:t>
    </dgm:pt>
    <dgm:pt modelId="{8BCDD6EB-F41F-44BF-BA09-C1AC5586E615}" type="parTrans" cxnId="{98AAB60E-52BD-4785-900B-34D664466310}">
      <dgm:prSet/>
      <dgm:spPr/>
      <dgm:t>
        <a:bodyPr/>
        <a:lstStyle/>
        <a:p>
          <a:endParaRPr lang="en-US"/>
        </a:p>
      </dgm:t>
    </dgm:pt>
    <dgm:pt modelId="{70C6398A-BF10-4862-916A-C707B0C0CAAC}" type="sibTrans" cxnId="{98AAB60E-52BD-4785-900B-34D664466310}">
      <dgm:prSet/>
      <dgm:spPr/>
      <dgm:t>
        <a:bodyPr/>
        <a:lstStyle/>
        <a:p>
          <a:endParaRPr lang="en-US"/>
        </a:p>
      </dgm:t>
    </dgm:pt>
    <dgm:pt modelId="{AF70A5C3-D101-4F80-BD1C-466DD5E3467E}">
      <dgm:prSet/>
      <dgm:spPr/>
      <dgm:t>
        <a:bodyPr/>
        <a:lstStyle/>
        <a:p>
          <a:r>
            <a:rPr lang="en-US" smtClean="0"/>
            <a:t>endswith(suffix, beg=0, end=len(string)), startswith(str, beg=0,end=len(string))</a:t>
          </a:r>
          <a:endParaRPr lang="en-US"/>
        </a:p>
      </dgm:t>
    </dgm:pt>
    <dgm:pt modelId="{044C8C4E-5E0C-4C90-A873-84709A256CE2}" type="parTrans" cxnId="{2477F428-11B4-4F17-BB45-24A92ADC680C}">
      <dgm:prSet/>
      <dgm:spPr/>
      <dgm:t>
        <a:bodyPr/>
        <a:lstStyle/>
        <a:p>
          <a:endParaRPr lang="en-US"/>
        </a:p>
      </dgm:t>
    </dgm:pt>
    <dgm:pt modelId="{EBB19559-62B8-4A3D-B506-0014257A3B77}" type="sibTrans" cxnId="{2477F428-11B4-4F17-BB45-24A92ADC680C}">
      <dgm:prSet/>
      <dgm:spPr/>
      <dgm:t>
        <a:bodyPr/>
        <a:lstStyle/>
        <a:p>
          <a:endParaRPr lang="en-US"/>
        </a:p>
      </dgm:t>
    </dgm:pt>
    <dgm:pt modelId="{4187A25F-1B08-4E1B-8BDF-58E9212B3C17}">
      <dgm:prSet/>
      <dgm:spPr/>
      <dgm:t>
        <a:bodyPr/>
        <a:lstStyle/>
        <a:p>
          <a:r>
            <a:rPr lang="en-US" smtClean="0"/>
            <a:t>rstrip(), lstrip(), strip([chars])</a:t>
          </a:r>
          <a:endParaRPr lang="en-US"/>
        </a:p>
      </dgm:t>
    </dgm:pt>
    <dgm:pt modelId="{651B969B-C450-4946-806A-5842E51A5894}" type="parTrans" cxnId="{37D8E3BD-0A58-43E9-AB5F-1538404D7478}">
      <dgm:prSet/>
      <dgm:spPr/>
      <dgm:t>
        <a:bodyPr/>
        <a:lstStyle/>
        <a:p>
          <a:endParaRPr lang="en-US"/>
        </a:p>
      </dgm:t>
    </dgm:pt>
    <dgm:pt modelId="{EBE25BD8-1F3C-4B01-8EDA-039F87BF9549}" type="sibTrans" cxnId="{37D8E3BD-0A58-43E9-AB5F-1538404D7478}">
      <dgm:prSet/>
      <dgm:spPr/>
      <dgm:t>
        <a:bodyPr/>
        <a:lstStyle/>
        <a:p>
          <a:endParaRPr lang="en-US"/>
        </a:p>
      </dgm:t>
    </dgm:pt>
    <dgm:pt modelId="{9E2CE091-AD91-4CCE-8003-7C7944C1FA30}">
      <dgm:prSet/>
      <dgm:spPr/>
      <dgm:t>
        <a:bodyPr/>
        <a:lstStyle/>
        <a:p>
          <a:r>
            <a:rPr lang="en-US" smtClean="0"/>
            <a:t>find(str, beg=0 end=len(string)), count(str, beg= 0,end=len(string))</a:t>
          </a:r>
          <a:endParaRPr lang="en-US"/>
        </a:p>
      </dgm:t>
    </dgm:pt>
    <dgm:pt modelId="{43EA024E-37F4-445E-BE6F-30C35FBF20F1}" type="parTrans" cxnId="{9EBEA6B6-6DB1-455D-BB6D-C7A019FC757A}">
      <dgm:prSet/>
      <dgm:spPr/>
      <dgm:t>
        <a:bodyPr/>
        <a:lstStyle/>
        <a:p>
          <a:endParaRPr lang="en-US"/>
        </a:p>
      </dgm:t>
    </dgm:pt>
    <dgm:pt modelId="{AEBC60CC-A65D-4855-9490-95C662C28ABD}" type="sibTrans" cxnId="{9EBEA6B6-6DB1-455D-BB6D-C7A019FC757A}">
      <dgm:prSet/>
      <dgm:spPr/>
      <dgm:t>
        <a:bodyPr/>
        <a:lstStyle/>
        <a:p>
          <a:endParaRPr lang="en-US"/>
        </a:p>
      </dgm:t>
    </dgm:pt>
    <dgm:pt modelId="{178E5436-1B1A-44A9-930D-D2D87B946512}">
      <dgm:prSet/>
      <dgm:spPr/>
      <dgm:t>
        <a:bodyPr/>
        <a:lstStyle/>
        <a:p>
          <a:r>
            <a:rPr lang="en-US" smtClean="0"/>
            <a:t>join(seq), split(str="", num=string.count(str))</a:t>
          </a:r>
          <a:endParaRPr lang="en-US"/>
        </a:p>
      </dgm:t>
    </dgm:pt>
    <dgm:pt modelId="{AC2CDA13-14A4-4176-9C77-D301EF69DAB1}" type="parTrans" cxnId="{A5BA29A0-E7E1-425E-BADC-FD63A506895F}">
      <dgm:prSet/>
      <dgm:spPr/>
      <dgm:t>
        <a:bodyPr/>
        <a:lstStyle/>
        <a:p>
          <a:endParaRPr lang="en-US"/>
        </a:p>
      </dgm:t>
    </dgm:pt>
    <dgm:pt modelId="{C43E10A7-8294-496A-9AC8-00B1C8369E77}" type="sibTrans" cxnId="{A5BA29A0-E7E1-425E-BADC-FD63A506895F}">
      <dgm:prSet/>
      <dgm:spPr/>
      <dgm:t>
        <a:bodyPr/>
        <a:lstStyle/>
        <a:p>
          <a:endParaRPr lang="en-US"/>
        </a:p>
      </dgm:t>
    </dgm:pt>
    <dgm:pt modelId="{BFB8A3E4-D136-4E4F-9F87-E42625CF9F96}">
      <dgm:prSet/>
      <dgm:spPr/>
      <dgm:t>
        <a:bodyPr/>
        <a:lstStyle/>
        <a:p>
          <a:r>
            <a:rPr lang="en-US" smtClean="0"/>
            <a:t>replace(old, new [, max])</a:t>
          </a:r>
          <a:endParaRPr lang="en-US"/>
        </a:p>
      </dgm:t>
    </dgm:pt>
    <dgm:pt modelId="{7645BF10-2335-4642-91CA-00B35482B53A}" type="parTrans" cxnId="{D4CD2C35-2E80-4732-A79B-1140634411F5}">
      <dgm:prSet/>
      <dgm:spPr/>
      <dgm:t>
        <a:bodyPr/>
        <a:lstStyle/>
        <a:p>
          <a:endParaRPr lang="en-US"/>
        </a:p>
      </dgm:t>
    </dgm:pt>
    <dgm:pt modelId="{C8390F7F-0D5D-4F83-898D-3DA5C4A9D69B}" type="sibTrans" cxnId="{D4CD2C35-2E80-4732-A79B-1140634411F5}">
      <dgm:prSet/>
      <dgm:spPr/>
      <dgm:t>
        <a:bodyPr/>
        <a:lstStyle/>
        <a:p>
          <a:endParaRPr lang="en-US"/>
        </a:p>
      </dgm:t>
    </dgm:pt>
    <dgm:pt modelId="{01DCC695-D31C-4339-BE38-0A30DF45BCA2}">
      <dgm:prSet/>
      <dgm:spPr/>
      <dgm:t>
        <a:bodyPr/>
        <a:lstStyle/>
        <a:p>
          <a:r>
            <a:rPr lang="en-US" smtClean="0"/>
            <a:t>upper(), lower()</a:t>
          </a:r>
          <a:endParaRPr lang="en-US"/>
        </a:p>
      </dgm:t>
    </dgm:pt>
    <dgm:pt modelId="{5AB5C5AE-55A9-415C-B27B-B6745DABEE6F}" type="parTrans" cxnId="{B03DDE63-F3A8-436C-82DA-961EA513A90F}">
      <dgm:prSet/>
      <dgm:spPr/>
      <dgm:t>
        <a:bodyPr/>
        <a:lstStyle/>
        <a:p>
          <a:endParaRPr lang="en-US"/>
        </a:p>
      </dgm:t>
    </dgm:pt>
    <dgm:pt modelId="{B4B63968-76A2-4E9F-A3EF-E7BAF7E8EBDD}" type="sibTrans" cxnId="{B03DDE63-F3A8-436C-82DA-961EA513A90F}">
      <dgm:prSet/>
      <dgm:spPr/>
      <dgm:t>
        <a:bodyPr/>
        <a:lstStyle/>
        <a:p>
          <a:endParaRPr lang="en-US"/>
        </a:p>
      </dgm:t>
    </dgm:pt>
    <dgm:pt modelId="{2903E451-FCC7-4E17-A4A0-3ECF91A0507B}" type="pres">
      <dgm:prSet presAssocID="{88AC6919-20A4-43EE-B95F-8622EB99BB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3551B45-1373-464D-B368-4EB7D61A9614}" type="pres">
      <dgm:prSet presAssocID="{88AC6919-20A4-43EE-B95F-8622EB99BB07}" presName="Name1" presStyleCnt="0"/>
      <dgm:spPr/>
    </dgm:pt>
    <dgm:pt modelId="{BACD84C1-B2EE-4687-859C-22499E0D1E6B}" type="pres">
      <dgm:prSet presAssocID="{88AC6919-20A4-43EE-B95F-8622EB99BB07}" presName="cycle" presStyleCnt="0"/>
      <dgm:spPr/>
    </dgm:pt>
    <dgm:pt modelId="{F538C2AE-38B9-4EB8-9C03-C99EE64D982A}" type="pres">
      <dgm:prSet presAssocID="{88AC6919-20A4-43EE-B95F-8622EB99BB07}" presName="srcNode" presStyleLbl="node1" presStyleIdx="0" presStyleCnt="7"/>
      <dgm:spPr/>
    </dgm:pt>
    <dgm:pt modelId="{124031CA-E984-4ED4-9097-DB2153840F67}" type="pres">
      <dgm:prSet presAssocID="{88AC6919-20A4-43EE-B95F-8622EB99BB07}" presName="conn" presStyleLbl="parChTrans1D2" presStyleIdx="0" presStyleCnt="1"/>
      <dgm:spPr/>
      <dgm:t>
        <a:bodyPr/>
        <a:lstStyle/>
        <a:p>
          <a:endParaRPr lang="en-US"/>
        </a:p>
      </dgm:t>
    </dgm:pt>
    <dgm:pt modelId="{43790778-397D-4905-B3D0-B0CF58BB6799}" type="pres">
      <dgm:prSet presAssocID="{88AC6919-20A4-43EE-B95F-8622EB99BB07}" presName="extraNode" presStyleLbl="node1" presStyleIdx="0" presStyleCnt="7"/>
      <dgm:spPr/>
    </dgm:pt>
    <dgm:pt modelId="{79263EEF-6B48-4F9B-BEDE-A9AF8308CE0C}" type="pres">
      <dgm:prSet presAssocID="{88AC6919-20A4-43EE-B95F-8622EB99BB07}" presName="dstNode" presStyleLbl="node1" presStyleIdx="0" presStyleCnt="7"/>
      <dgm:spPr/>
    </dgm:pt>
    <dgm:pt modelId="{810AFD60-87BA-4DD5-965A-D101FF7B0FD8}" type="pres">
      <dgm:prSet presAssocID="{E205A36C-CECE-459A-A29B-66D426EF5A7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61F16-4287-4949-95A9-E90549B39FF8}" type="pres">
      <dgm:prSet presAssocID="{E205A36C-CECE-459A-A29B-66D426EF5A73}" presName="accent_1" presStyleCnt="0"/>
      <dgm:spPr/>
    </dgm:pt>
    <dgm:pt modelId="{B6ED3F30-BA5F-4B9E-92B1-0B2820DD29DB}" type="pres">
      <dgm:prSet presAssocID="{E205A36C-CECE-459A-A29B-66D426EF5A73}" presName="accentRepeatNode" presStyleLbl="solidFgAcc1" presStyleIdx="0" presStyleCnt="7"/>
      <dgm:spPr/>
    </dgm:pt>
    <dgm:pt modelId="{FA48BF28-49E9-477F-BED5-B41C569E1D7F}" type="pres">
      <dgm:prSet presAssocID="{AF70A5C3-D101-4F80-BD1C-466DD5E3467E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01F9F-81E2-44EF-9C83-36EA12497AF2}" type="pres">
      <dgm:prSet presAssocID="{AF70A5C3-D101-4F80-BD1C-466DD5E3467E}" presName="accent_2" presStyleCnt="0"/>
      <dgm:spPr/>
    </dgm:pt>
    <dgm:pt modelId="{96478784-1F79-434E-B1BB-ABF9255E2FEE}" type="pres">
      <dgm:prSet presAssocID="{AF70A5C3-D101-4F80-BD1C-466DD5E3467E}" presName="accentRepeatNode" presStyleLbl="solidFgAcc1" presStyleIdx="1" presStyleCnt="7"/>
      <dgm:spPr/>
    </dgm:pt>
    <dgm:pt modelId="{26845B4C-6F01-447F-B636-829BE35DAE48}" type="pres">
      <dgm:prSet presAssocID="{4187A25F-1B08-4E1B-8BDF-58E9212B3C1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EE19-247E-4174-99F3-460A0F415686}" type="pres">
      <dgm:prSet presAssocID="{4187A25F-1B08-4E1B-8BDF-58E9212B3C17}" presName="accent_3" presStyleCnt="0"/>
      <dgm:spPr/>
    </dgm:pt>
    <dgm:pt modelId="{5EB88247-59A0-4C99-B006-9A2E07941B82}" type="pres">
      <dgm:prSet presAssocID="{4187A25F-1B08-4E1B-8BDF-58E9212B3C17}" presName="accentRepeatNode" presStyleLbl="solidFgAcc1" presStyleIdx="2" presStyleCnt="7"/>
      <dgm:spPr/>
    </dgm:pt>
    <dgm:pt modelId="{7D48C4B8-4BF4-4061-ABD1-360CA68B5716}" type="pres">
      <dgm:prSet presAssocID="{9E2CE091-AD91-4CCE-8003-7C7944C1FA30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5D8BB-CFB5-4EB3-946D-CF305E792D13}" type="pres">
      <dgm:prSet presAssocID="{9E2CE091-AD91-4CCE-8003-7C7944C1FA30}" presName="accent_4" presStyleCnt="0"/>
      <dgm:spPr/>
    </dgm:pt>
    <dgm:pt modelId="{3947A5A4-B999-4FA3-A698-4621B6149E56}" type="pres">
      <dgm:prSet presAssocID="{9E2CE091-AD91-4CCE-8003-7C7944C1FA30}" presName="accentRepeatNode" presStyleLbl="solidFgAcc1" presStyleIdx="3" presStyleCnt="7"/>
      <dgm:spPr/>
    </dgm:pt>
    <dgm:pt modelId="{2AE9F941-FCD9-4621-816E-E36EF85C1CAD}" type="pres">
      <dgm:prSet presAssocID="{178E5436-1B1A-44A9-930D-D2D87B946512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A1E29E-8AE4-45BA-9E1F-EA933D416E54}" type="pres">
      <dgm:prSet presAssocID="{178E5436-1B1A-44A9-930D-D2D87B946512}" presName="accent_5" presStyleCnt="0"/>
      <dgm:spPr/>
    </dgm:pt>
    <dgm:pt modelId="{17393022-5783-4690-B12C-18DFE04E4912}" type="pres">
      <dgm:prSet presAssocID="{178E5436-1B1A-44A9-930D-D2D87B946512}" presName="accentRepeatNode" presStyleLbl="solidFgAcc1" presStyleIdx="4" presStyleCnt="7"/>
      <dgm:spPr/>
    </dgm:pt>
    <dgm:pt modelId="{9FE715EE-02D8-44FE-BE0A-74278693A159}" type="pres">
      <dgm:prSet presAssocID="{BFB8A3E4-D136-4E4F-9F87-E42625CF9F9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F0F99-8788-45CA-B88A-1A7C665EA2B0}" type="pres">
      <dgm:prSet presAssocID="{BFB8A3E4-D136-4E4F-9F87-E42625CF9F96}" presName="accent_6" presStyleCnt="0"/>
      <dgm:spPr/>
    </dgm:pt>
    <dgm:pt modelId="{52767B95-9D4F-4DD2-A5C2-EDCF9219C221}" type="pres">
      <dgm:prSet presAssocID="{BFB8A3E4-D136-4E4F-9F87-E42625CF9F96}" presName="accentRepeatNode" presStyleLbl="solidFgAcc1" presStyleIdx="5" presStyleCnt="7"/>
      <dgm:spPr/>
    </dgm:pt>
    <dgm:pt modelId="{0CD28828-3B45-47B1-A22B-EF662144CA6C}" type="pres">
      <dgm:prSet presAssocID="{01DCC695-D31C-4339-BE38-0A30DF45BCA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B970D-419F-4173-9BDF-21F3DFF468F2}" type="pres">
      <dgm:prSet presAssocID="{01DCC695-D31C-4339-BE38-0A30DF45BCA2}" presName="accent_7" presStyleCnt="0"/>
      <dgm:spPr/>
    </dgm:pt>
    <dgm:pt modelId="{F12DCE95-CE24-43F4-B4CA-2C9696F68B09}" type="pres">
      <dgm:prSet presAssocID="{01DCC695-D31C-4339-BE38-0A30DF45BCA2}" presName="accentRepeatNode" presStyleLbl="solidFgAcc1" presStyleIdx="6" presStyleCnt="7"/>
      <dgm:spPr/>
    </dgm:pt>
  </dgm:ptLst>
  <dgm:cxnLst>
    <dgm:cxn modelId="{69D2DE69-1118-445F-8874-2613739316E6}" type="presOf" srcId="{BFB8A3E4-D136-4E4F-9F87-E42625CF9F96}" destId="{9FE715EE-02D8-44FE-BE0A-74278693A159}" srcOrd="0" destOrd="0" presId="urn:microsoft.com/office/officeart/2008/layout/VerticalCurvedList"/>
    <dgm:cxn modelId="{9EC2A6B6-CA37-4A36-9A40-666DE3C67E92}" type="presOf" srcId="{70C6398A-BF10-4862-916A-C707B0C0CAAC}" destId="{124031CA-E984-4ED4-9097-DB2153840F67}" srcOrd="0" destOrd="0" presId="urn:microsoft.com/office/officeart/2008/layout/VerticalCurvedList"/>
    <dgm:cxn modelId="{98AAB60E-52BD-4785-900B-34D664466310}" srcId="{88AC6919-20A4-43EE-B95F-8622EB99BB07}" destId="{E205A36C-CECE-459A-A29B-66D426EF5A73}" srcOrd="0" destOrd="0" parTransId="{8BCDD6EB-F41F-44BF-BA09-C1AC5586E615}" sibTransId="{70C6398A-BF10-4862-916A-C707B0C0CAAC}"/>
    <dgm:cxn modelId="{A5BA29A0-E7E1-425E-BADC-FD63A506895F}" srcId="{88AC6919-20A4-43EE-B95F-8622EB99BB07}" destId="{178E5436-1B1A-44A9-930D-D2D87B946512}" srcOrd="4" destOrd="0" parTransId="{AC2CDA13-14A4-4176-9C77-D301EF69DAB1}" sibTransId="{C43E10A7-8294-496A-9AC8-00B1C8369E77}"/>
    <dgm:cxn modelId="{172E9ED4-6C1D-4048-A11F-61CE7F3766D2}" type="presOf" srcId="{178E5436-1B1A-44A9-930D-D2D87B946512}" destId="{2AE9F941-FCD9-4621-816E-E36EF85C1CAD}" srcOrd="0" destOrd="0" presId="urn:microsoft.com/office/officeart/2008/layout/VerticalCurvedList"/>
    <dgm:cxn modelId="{B40A8438-B5B6-4BEF-886F-AB0351F362D4}" type="presOf" srcId="{AF70A5C3-D101-4F80-BD1C-466DD5E3467E}" destId="{FA48BF28-49E9-477F-BED5-B41C569E1D7F}" srcOrd="0" destOrd="0" presId="urn:microsoft.com/office/officeart/2008/layout/VerticalCurvedList"/>
    <dgm:cxn modelId="{F64A9239-D7ED-4806-8ECB-2F0B1B366E96}" type="presOf" srcId="{E205A36C-CECE-459A-A29B-66D426EF5A73}" destId="{810AFD60-87BA-4DD5-965A-D101FF7B0FD8}" srcOrd="0" destOrd="0" presId="urn:microsoft.com/office/officeart/2008/layout/VerticalCurvedList"/>
    <dgm:cxn modelId="{37D8E3BD-0A58-43E9-AB5F-1538404D7478}" srcId="{88AC6919-20A4-43EE-B95F-8622EB99BB07}" destId="{4187A25F-1B08-4E1B-8BDF-58E9212B3C17}" srcOrd="2" destOrd="0" parTransId="{651B969B-C450-4946-806A-5842E51A5894}" sibTransId="{EBE25BD8-1F3C-4B01-8EDA-039F87BF9549}"/>
    <dgm:cxn modelId="{7A9DF0AB-1DFD-4FC9-8805-55EA4ACD2E08}" type="presOf" srcId="{4187A25F-1B08-4E1B-8BDF-58E9212B3C17}" destId="{26845B4C-6F01-447F-B636-829BE35DAE48}" srcOrd="0" destOrd="0" presId="urn:microsoft.com/office/officeart/2008/layout/VerticalCurvedList"/>
    <dgm:cxn modelId="{9EBEA6B6-6DB1-455D-BB6D-C7A019FC757A}" srcId="{88AC6919-20A4-43EE-B95F-8622EB99BB07}" destId="{9E2CE091-AD91-4CCE-8003-7C7944C1FA30}" srcOrd="3" destOrd="0" parTransId="{43EA024E-37F4-445E-BE6F-30C35FBF20F1}" sibTransId="{AEBC60CC-A65D-4855-9490-95C662C28ABD}"/>
    <dgm:cxn modelId="{D4CD2C35-2E80-4732-A79B-1140634411F5}" srcId="{88AC6919-20A4-43EE-B95F-8622EB99BB07}" destId="{BFB8A3E4-D136-4E4F-9F87-E42625CF9F96}" srcOrd="5" destOrd="0" parTransId="{7645BF10-2335-4642-91CA-00B35482B53A}" sibTransId="{C8390F7F-0D5D-4F83-898D-3DA5C4A9D69B}"/>
    <dgm:cxn modelId="{918EFF94-AD27-4650-B9E7-2385E834B8E6}" type="presOf" srcId="{9E2CE091-AD91-4CCE-8003-7C7944C1FA30}" destId="{7D48C4B8-4BF4-4061-ABD1-360CA68B5716}" srcOrd="0" destOrd="0" presId="urn:microsoft.com/office/officeart/2008/layout/VerticalCurvedList"/>
    <dgm:cxn modelId="{AE0B6985-05D5-4D52-A1FB-228E9C458BD0}" type="presOf" srcId="{88AC6919-20A4-43EE-B95F-8622EB99BB07}" destId="{2903E451-FCC7-4E17-A4A0-3ECF91A0507B}" srcOrd="0" destOrd="0" presId="urn:microsoft.com/office/officeart/2008/layout/VerticalCurvedList"/>
    <dgm:cxn modelId="{B03DDE63-F3A8-436C-82DA-961EA513A90F}" srcId="{88AC6919-20A4-43EE-B95F-8622EB99BB07}" destId="{01DCC695-D31C-4339-BE38-0A30DF45BCA2}" srcOrd="6" destOrd="0" parTransId="{5AB5C5AE-55A9-415C-B27B-B6745DABEE6F}" sibTransId="{B4B63968-76A2-4E9F-A3EF-E7BAF7E8EBDD}"/>
    <dgm:cxn modelId="{A90B2F99-72E8-49B3-B92A-D8683FBF52EA}" type="presOf" srcId="{01DCC695-D31C-4339-BE38-0A30DF45BCA2}" destId="{0CD28828-3B45-47B1-A22B-EF662144CA6C}" srcOrd="0" destOrd="0" presId="urn:microsoft.com/office/officeart/2008/layout/VerticalCurvedList"/>
    <dgm:cxn modelId="{2477F428-11B4-4F17-BB45-24A92ADC680C}" srcId="{88AC6919-20A4-43EE-B95F-8622EB99BB07}" destId="{AF70A5C3-D101-4F80-BD1C-466DD5E3467E}" srcOrd="1" destOrd="0" parTransId="{044C8C4E-5E0C-4C90-A873-84709A256CE2}" sibTransId="{EBB19559-62B8-4A3D-B506-0014257A3B77}"/>
    <dgm:cxn modelId="{CEE5C0D1-1940-4B42-BA73-DC58CDA1362F}" type="presParOf" srcId="{2903E451-FCC7-4E17-A4A0-3ECF91A0507B}" destId="{93551B45-1373-464D-B368-4EB7D61A9614}" srcOrd="0" destOrd="0" presId="urn:microsoft.com/office/officeart/2008/layout/VerticalCurvedList"/>
    <dgm:cxn modelId="{0A69084B-CD69-4B16-A02F-55FDE1A528AA}" type="presParOf" srcId="{93551B45-1373-464D-B368-4EB7D61A9614}" destId="{BACD84C1-B2EE-4687-859C-22499E0D1E6B}" srcOrd="0" destOrd="0" presId="urn:microsoft.com/office/officeart/2008/layout/VerticalCurvedList"/>
    <dgm:cxn modelId="{4B8F03CA-9E27-40BF-82A3-4A8F822E05DB}" type="presParOf" srcId="{BACD84C1-B2EE-4687-859C-22499E0D1E6B}" destId="{F538C2AE-38B9-4EB8-9C03-C99EE64D982A}" srcOrd="0" destOrd="0" presId="urn:microsoft.com/office/officeart/2008/layout/VerticalCurvedList"/>
    <dgm:cxn modelId="{6E0E0BD6-735F-422D-A461-4A97779F51A3}" type="presParOf" srcId="{BACD84C1-B2EE-4687-859C-22499E0D1E6B}" destId="{124031CA-E984-4ED4-9097-DB2153840F67}" srcOrd="1" destOrd="0" presId="urn:microsoft.com/office/officeart/2008/layout/VerticalCurvedList"/>
    <dgm:cxn modelId="{6A79F4EF-89F6-4534-B2A4-5E8676E70F37}" type="presParOf" srcId="{BACD84C1-B2EE-4687-859C-22499E0D1E6B}" destId="{43790778-397D-4905-B3D0-B0CF58BB6799}" srcOrd="2" destOrd="0" presId="urn:microsoft.com/office/officeart/2008/layout/VerticalCurvedList"/>
    <dgm:cxn modelId="{D6118726-EF19-45D5-B50B-433C8BB39E02}" type="presParOf" srcId="{BACD84C1-B2EE-4687-859C-22499E0D1E6B}" destId="{79263EEF-6B48-4F9B-BEDE-A9AF8308CE0C}" srcOrd="3" destOrd="0" presId="urn:microsoft.com/office/officeart/2008/layout/VerticalCurvedList"/>
    <dgm:cxn modelId="{9ACFC957-0010-49E9-8BF7-3CF22DBE4313}" type="presParOf" srcId="{93551B45-1373-464D-B368-4EB7D61A9614}" destId="{810AFD60-87BA-4DD5-965A-D101FF7B0FD8}" srcOrd="1" destOrd="0" presId="urn:microsoft.com/office/officeart/2008/layout/VerticalCurvedList"/>
    <dgm:cxn modelId="{B3F8096D-93C2-4705-A99C-99D052EB8616}" type="presParOf" srcId="{93551B45-1373-464D-B368-4EB7D61A9614}" destId="{41D61F16-4287-4949-95A9-E90549B39FF8}" srcOrd="2" destOrd="0" presId="urn:microsoft.com/office/officeart/2008/layout/VerticalCurvedList"/>
    <dgm:cxn modelId="{D2B504DB-2828-4722-A711-2EB9AEA648AE}" type="presParOf" srcId="{41D61F16-4287-4949-95A9-E90549B39FF8}" destId="{B6ED3F30-BA5F-4B9E-92B1-0B2820DD29DB}" srcOrd="0" destOrd="0" presId="urn:microsoft.com/office/officeart/2008/layout/VerticalCurvedList"/>
    <dgm:cxn modelId="{8D6AFE2F-263E-4685-A500-116E383D5681}" type="presParOf" srcId="{93551B45-1373-464D-B368-4EB7D61A9614}" destId="{FA48BF28-49E9-477F-BED5-B41C569E1D7F}" srcOrd="3" destOrd="0" presId="urn:microsoft.com/office/officeart/2008/layout/VerticalCurvedList"/>
    <dgm:cxn modelId="{E7521A49-DF9A-4D69-965E-6BB1B89A805D}" type="presParOf" srcId="{93551B45-1373-464D-B368-4EB7D61A9614}" destId="{75101F9F-81E2-44EF-9C83-36EA12497AF2}" srcOrd="4" destOrd="0" presId="urn:microsoft.com/office/officeart/2008/layout/VerticalCurvedList"/>
    <dgm:cxn modelId="{7F5D51E6-D5E3-4DCB-8E9A-D4C7781DE904}" type="presParOf" srcId="{75101F9F-81E2-44EF-9C83-36EA12497AF2}" destId="{96478784-1F79-434E-B1BB-ABF9255E2FEE}" srcOrd="0" destOrd="0" presId="urn:microsoft.com/office/officeart/2008/layout/VerticalCurvedList"/>
    <dgm:cxn modelId="{ED38598E-36CA-4907-BB18-7DDDE9B58BBA}" type="presParOf" srcId="{93551B45-1373-464D-B368-4EB7D61A9614}" destId="{26845B4C-6F01-447F-B636-829BE35DAE48}" srcOrd="5" destOrd="0" presId="urn:microsoft.com/office/officeart/2008/layout/VerticalCurvedList"/>
    <dgm:cxn modelId="{B4CE11B4-6B10-4251-99A8-688932F58303}" type="presParOf" srcId="{93551B45-1373-464D-B368-4EB7D61A9614}" destId="{1322EE19-247E-4174-99F3-460A0F415686}" srcOrd="6" destOrd="0" presId="urn:microsoft.com/office/officeart/2008/layout/VerticalCurvedList"/>
    <dgm:cxn modelId="{80926DE5-FB86-40BD-ACA6-90330D5DA730}" type="presParOf" srcId="{1322EE19-247E-4174-99F3-460A0F415686}" destId="{5EB88247-59A0-4C99-B006-9A2E07941B82}" srcOrd="0" destOrd="0" presId="urn:microsoft.com/office/officeart/2008/layout/VerticalCurvedList"/>
    <dgm:cxn modelId="{D5671F23-E18C-4237-8A22-FCE134A29ECA}" type="presParOf" srcId="{93551B45-1373-464D-B368-4EB7D61A9614}" destId="{7D48C4B8-4BF4-4061-ABD1-360CA68B5716}" srcOrd="7" destOrd="0" presId="urn:microsoft.com/office/officeart/2008/layout/VerticalCurvedList"/>
    <dgm:cxn modelId="{2E2C4ED4-AEA9-46F1-8F05-E32E2038EA92}" type="presParOf" srcId="{93551B45-1373-464D-B368-4EB7D61A9614}" destId="{1715D8BB-CFB5-4EB3-946D-CF305E792D13}" srcOrd="8" destOrd="0" presId="urn:microsoft.com/office/officeart/2008/layout/VerticalCurvedList"/>
    <dgm:cxn modelId="{5BD7C651-734F-4F16-98F5-8D79BD489ADE}" type="presParOf" srcId="{1715D8BB-CFB5-4EB3-946D-CF305E792D13}" destId="{3947A5A4-B999-4FA3-A698-4621B6149E56}" srcOrd="0" destOrd="0" presId="urn:microsoft.com/office/officeart/2008/layout/VerticalCurvedList"/>
    <dgm:cxn modelId="{CDDD25B8-8C92-4302-A8C3-5688DECF985A}" type="presParOf" srcId="{93551B45-1373-464D-B368-4EB7D61A9614}" destId="{2AE9F941-FCD9-4621-816E-E36EF85C1CAD}" srcOrd="9" destOrd="0" presId="urn:microsoft.com/office/officeart/2008/layout/VerticalCurvedList"/>
    <dgm:cxn modelId="{4B62D267-E90C-4DC7-BD97-5622711F6752}" type="presParOf" srcId="{93551B45-1373-464D-B368-4EB7D61A9614}" destId="{A3A1E29E-8AE4-45BA-9E1F-EA933D416E54}" srcOrd="10" destOrd="0" presId="urn:microsoft.com/office/officeart/2008/layout/VerticalCurvedList"/>
    <dgm:cxn modelId="{CE1DAAF1-2F3A-4007-AA80-1088F76413F8}" type="presParOf" srcId="{A3A1E29E-8AE4-45BA-9E1F-EA933D416E54}" destId="{17393022-5783-4690-B12C-18DFE04E4912}" srcOrd="0" destOrd="0" presId="urn:microsoft.com/office/officeart/2008/layout/VerticalCurvedList"/>
    <dgm:cxn modelId="{7D2A6671-00D9-4E7F-8A2A-FA2BB4493B9E}" type="presParOf" srcId="{93551B45-1373-464D-B368-4EB7D61A9614}" destId="{9FE715EE-02D8-44FE-BE0A-74278693A159}" srcOrd="11" destOrd="0" presId="urn:microsoft.com/office/officeart/2008/layout/VerticalCurvedList"/>
    <dgm:cxn modelId="{11651415-0A8A-4CBF-8AE6-D296F1F9A58A}" type="presParOf" srcId="{93551B45-1373-464D-B368-4EB7D61A9614}" destId="{C6AF0F99-8788-45CA-B88A-1A7C665EA2B0}" srcOrd="12" destOrd="0" presId="urn:microsoft.com/office/officeart/2008/layout/VerticalCurvedList"/>
    <dgm:cxn modelId="{06D60BFA-E9DB-4D82-8C5E-4FA25785A65B}" type="presParOf" srcId="{C6AF0F99-8788-45CA-B88A-1A7C665EA2B0}" destId="{52767B95-9D4F-4DD2-A5C2-EDCF9219C221}" srcOrd="0" destOrd="0" presId="urn:microsoft.com/office/officeart/2008/layout/VerticalCurvedList"/>
    <dgm:cxn modelId="{655714D1-AE6A-4A8F-8392-48F1D8D9B0B3}" type="presParOf" srcId="{93551B45-1373-464D-B368-4EB7D61A9614}" destId="{0CD28828-3B45-47B1-A22B-EF662144CA6C}" srcOrd="13" destOrd="0" presId="urn:microsoft.com/office/officeart/2008/layout/VerticalCurvedList"/>
    <dgm:cxn modelId="{20E01FC7-56E6-44A5-9E24-ACE494E6B6BD}" type="presParOf" srcId="{93551B45-1373-464D-B368-4EB7D61A9614}" destId="{D4AB970D-419F-4173-9BDF-21F3DFF468F2}" srcOrd="14" destOrd="0" presId="urn:microsoft.com/office/officeart/2008/layout/VerticalCurvedList"/>
    <dgm:cxn modelId="{42774396-A4C9-4855-8A27-3BD5CA65340E}" type="presParOf" srcId="{D4AB970D-419F-4173-9BDF-21F3DFF468F2}" destId="{F12DCE95-CE24-43F4-B4CA-2C9696F68B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EC879-A60D-43D7-BE2E-E69F0373D6B0}" type="doc">
      <dgm:prSet loTypeId="urn:microsoft.com/office/officeart/2005/8/layout/cycle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674379-BF27-47F6-AE3E-A0129F585128}">
      <dgm:prSet custT="1"/>
      <dgm:spPr/>
      <dgm:t>
        <a:bodyPr/>
        <a:lstStyle/>
        <a:p>
          <a:r>
            <a:rPr lang="ru-RU" sz="1600" b="0" i="0" dirty="0" smtClean="0"/>
            <a:t>Сравнения</a:t>
          </a:r>
          <a:endParaRPr lang="en-US" sz="1600" b="0" i="0" dirty="0"/>
        </a:p>
      </dgm:t>
    </dgm:pt>
    <dgm:pt modelId="{6124F879-8FC2-4860-9782-A6D38ACF329E}" type="parTrans" cxnId="{C4684BBC-494D-416F-9B21-B9F5E60970CD}">
      <dgm:prSet/>
      <dgm:spPr/>
      <dgm:t>
        <a:bodyPr/>
        <a:lstStyle/>
        <a:p>
          <a:endParaRPr lang="en-US"/>
        </a:p>
      </dgm:t>
    </dgm:pt>
    <dgm:pt modelId="{B3C351A5-CDCF-4E62-9103-8F012665D744}" type="sibTrans" cxnId="{C4684BBC-494D-416F-9B21-B9F5E60970CD}">
      <dgm:prSet/>
      <dgm:spPr/>
      <dgm:t>
        <a:bodyPr/>
        <a:lstStyle/>
        <a:p>
          <a:endParaRPr lang="en-US"/>
        </a:p>
      </dgm:t>
    </dgm:pt>
    <dgm:pt modelId="{9316D896-2A7D-4DC9-9B8C-097E71742C0E}">
      <dgm:prSet custT="1"/>
      <dgm:spPr/>
      <dgm:t>
        <a:bodyPr/>
        <a:lstStyle/>
        <a:p>
          <a:r>
            <a:rPr lang="ru-RU" sz="1600" b="0" i="0" dirty="0" smtClean="0"/>
            <a:t>Присваивания</a:t>
          </a:r>
          <a:endParaRPr lang="en-US" sz="1600" b="0" i="0" dirty="0"/>
        </a:p>
      </dgm:t>
    </dgm:pt>
    <dgm:pt modelId="{6013C4E5-ACC6-48D3-ACE6-9664BF5AA978}" type="parTrans" cxnId="{53ED0882-449D-4ED9-A538-A1A0D9BF2FAC}">
      <dgm:prSet/>
      <dgm:spPr/>
      <dgm:t>
        <a:bodyPr/>
        <a:lstStyle/>
        <a:p>
          <a:endParaRPr lang="en-US"/>
        </a:p>
      </dgm:t>
    </dgm:pt>
    <dgm:pt modelId="{0C4A4B22-AD63-43E5-A455-CA94393F8DCD}" type="sibTrans" cxnId="{53ED0882-449D-4ED9-A538-A1A0D9BF2FAC}">
      <dgm:prSet/>
      <dgm:spPr/>
      <dgm:t>
        <a:bodyPr/>
        <a:lstStyle/>
        <a:p>
          <a:endParaRPr lang="en-US"/>
        </a:p>
      </dgm:t>
    </dgm:pt>
    <dgm:pt modelId="{658C8D68-8101-45AE-9A7F-03E08C87E095}">
      <dgm:prSet custT="1"/>
      <dgm:spPr/>
      <dgm:t>
        <a:bodyPr/>
        <a:lstStyle/>
        <a:p>
          <a:r>
            <a:rPr lang="ru-RU" sz="1600" b="0" i="0" dirty="0" smtClean="0"/>
            <a:t>Логические</a:t>
          </a:r>
          <a:endParaRPr lang="en-US" sz="1600" b="0" i="0" dirty="0"/>
        </a:p>
      </dgm:t>
    </dgm:pt>
    <dgm:pt modelId="{D8884ACA-0C71-4853-ADE7-90BA84377C8B}" type="parTrans" cxnId="{3291A028-96A0-4B55-8F9D-8D819F3732CB}">
      <dgm:prSet/>
      <dgm:spPr/>
      <dgm:t>
        <a:bodyPr/>
        <a:lstStyle/>
        <a:p>
          <a:endParaRPr lang="en-US"/>
        </a:p>
      </dgm:t>
    </dgm:pt>
    <dgm:pt modelId="{E1C636FA-BF1E-4827-9B8E-AB1E028D4B63}" type="sibTrans" cxnId="{3291A028-96A0-4B55-8F9D-8D819F3732CB}">
      <dgm:prSet/>
      <dgm:spPr/>
      <dgm:t>
        <a:bodyPr/>
        <a:lstStyle/>
        <a:p>
          <a:endParaRPr lang="en-US"/>
        </a:p>
      </dgm:t>
    </dgm:pt>
    <dgm:pt modelId="{44E21019-217E-4DF3-9CDB-39B41AC6C4C9}">
      <dgm:prSet custT="1"/>
      <dgm:spPr/>
      <dgm:t>
        <a:bodyPr/>
        <a:lstStyle/>
        <a:p>
          <a:r>
            <a:rPr lang="ru-RU" sz="1600" b="0" i="0" dirty="0" smtClean="0"/>
            <a:t>Битовые</a:t>
          </a:r>
          <a:endParaRPr lang="en-US" sz="1600" b="0" i="0" dirty="0"/>
        </a:p>
      </dgm:t>
    </dgm:pt>
    <dgm:pt modelId="{8888FD08-F875-4031-9DAA-5B8E7885699F}" type="parTrans" cxnId="{4943711A-960F-4664-AFD0-99A9CBC63353}">
      <dgm:prSet/>
      <dgm:spPr/>
      <dgm:t>
        <a:bodyPr/>
        <a:lstStyle/>
        <a:p>
          <a:endParaRPr lang="en-US"/>
        </a:p>
      </dgm:t>
    </dgm:pt>
    <dgm:pt modelId="{15157959-9B8C-4795-8530-FC00EB2BFC17}" type="sibTrans" cxnId="{4943711A-960F-4664-AFD0-99A9CBC63353}">
      <dgm:prSet/>
      <dgm:spPr/>
      <dgm:t>
        <a:bodyPr/>
        <a:lstStyle/>
        <a:p>
          <a:endParaRPr lang="en-US"/>
        </a:p>
      </dgm:t>
    </dgm:pt>
    <dgm:pt modelId="{764F8FD8-F8B8-4759-BBEC-31DDA4617F37}">
      <dgm:prSet custT="1"/>
      <dgm:spPr/>
      <dgm:t>
        <a:bodyPr/>
        <a:lstStyle/>
        <a:p>
          <a:r>
            <a:rPr lang="ru-RU" sz="1600" b="0" i="0" dirty="0" smtClean="0"/>
            <a:t>Принадлежности</a:t>
          </a:r>
          <a:endParaRPr lang="en-US" sz="1600" b="0" i="0" dirty="0"/>
        </a:p>
      </dgm:t>
    </dgm:pt>
    <dgm:pt modelId="{FCAC5EC7-66C8-49C7-B041-815CCC42FD7E}" type="parTrans" cxnId="{70AC6888-7CDD-4817-B265-7113BD8AE464}">
      <dgm:prSet/>
      <dgm:spPr/>
      <dgm:t>
        <a:bodyPr/>
        <a:lstStyle/>
        <a:p>
          <a:endParaRPr lang="en-US"/>
        </a:p>
      </dgm:t>
    </dgm:pt>
    <dgm:pt modelId="{68169538-9EE2-459B-8422-8E67CA5D5E1D}" type="sibTrans" cxnId="{70AC6888-7CDD-4817-B265-7113BD8AE464}">
      <dgm:prSet/>
      <dgm:spPr/>
      <dgm:t>
        <a:bodyPr/>
        <a:lstStyle/>
        <a:p>
          <a:endParaRPr lang="en-US"/>
        </a:p>
      </dgm:t>
    </dgm:pt>
    <dgm:pt modelId="{921185E4-5379-491A-9690-50D1E9FD2963}">
      <dgm:prSet custT="1"/>
      <dgm:spPr/>
      <dgm:t>
        <a:bodyPr/>
        <a:lstStyle/>
        <a:p>
          <a:r>
            <a:rPr lang="ru-RU" sz="1600" b="0" i="0" dirty="0" smtClean="0"/>
            <a:t>Идентичности</a:t>
          </a:r>
          <a:endParaRPr lang="en-US" sz="1600" b="0" i="0" dirty="0"/>
        </a:p>
      </dgm:t>
    </dgm:pt>
    <dgm:pt modelId="{F42A8C66-BC2D-44A9-AEF0-54B01FAFE895}" type="parTrans" cxnId="{1220435E-BC93-4C4F-80B2-CFBD308F5F63}">
      <dgm:prSet/>
      <dgm:spPr/>
      <dgm:t>
        <a:bodyPr/>
        <a:lstStyle/>
        <a:p>
          <a:endParaRPr lang="en-US"/>
        </a:p>
      </dgm:t>
    </dgm:pt>
    <dgm:pt modelId="{6997B5A7-3600-434F-B9C9-E8A51FAA0237}" type="sibTrans" cxnId="{1220435E-BC93-4C4F-80B2-CFBD308F5F63}">
      <dgm:prSet/>
      <dgm:spPr/>
      <dgm:t>
        <a:bodyPr/>
        <a:lstStyle/>
        <a:p>
          <a:endParaRPr lang="en-US"/>
        </a:p>
      </dgm:t>
    </dgm:pt>
    <dgm:pt modelId="{669AE3BB-6507-484A-AA9F-86FFAAD02544}">
      <dgm:prSet phldrT="[Text]" custT="1"/>
      <dgm:spPr/>
      <dgm:t>
        <a:bodyPr/>
        <a:lstStyle/>
        <a:p>
          <a:r>
            <a:rPr lang="ru-RU" sz="1600" dirty="0" smtClean="0"/>
            <a:t>Арифметические</a:t>
          </a:r>
          <a:endParaRPr lang="en-US" sz="1600" dirty="0"/>
        </a:p>
      </dgm:t>
    </dgm:pt>
    <dgm:pt modelId="{81352FB3-F232-4F77-8AC4-E3EFEEBF2AB0}" type="parTrans" cxnId="{4D14F5D8-E082-40E2-BCEC-F06D0E1EE9B9}">
      <dgm:prSet/>
      <dgm:spPr/>
      <dgm:t>
        <a:bodyPr/>
        <a:lstStyle/>
        <a:p>
          <a:endParaRPr lang="en-US"/>
        </a:p>
      </dgm:t>
    </dgm:pt>
    <dgm:pt modelId="{AD5D61C3-3A30-4759-BF76-F8E8C0F37D45}" type="sibTrans" cxnId="{4D14F5D8-E082-40E2-BCEC-F06D0E1EE9B9}">
      <dgm:prSet/>
      <dgm:spPr/>
      <dgm:t>
        <a:bodyPr/>
        <a:lstStyle/>
        <a:p>
          <a:endParaRPr lang="en-US"/>
        </a:p>
      </dgm:t>
    </dgm:pt>
    <dgm:pt modelId="{493FE0EB-4ABD-4BCD-8077-B8A42458946E}" type="pres">
      <dgm:prSet presAssocID="{58CEC879-A60D-43D7-BE2E-E69F0373D6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39DA3A-641B-4DBD-A4C1-7DB9BFBE5681}" type="pres">
      <dgm:prSet presAssocID="{669AE3BB-6507-484A-AA9F-86FFAAD02544}" presName="node" presStyleLbl="node1" presStyleIdx="0" presStyleCnt="7" custScaleX="14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58FDB-C570-44F3-A355-C9A0B59851DE}" type="pres">
      <dgm:prSet presAssocID="{669AE3BB-6507-484A-AA9F-86FFAAD02544}" presName="spNode" presStyleCnt="0"/>
      <dgm:spPr/>
    </dgm:pt>
    <dgm:pt modelId="{809B32A5-92CD-49CA-BE9A-05585BC4DFF3}" type="pres">
      <dgm:prSet presAssocID="{AD5D61C3-3A30-4759-BF76-F8E8C0F37D45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A84A4FD-D57F-4F6F-9C4F-4E177AAF989A}" type="pres">
      <dgm:prSet presAssocID="{98674379-BF27-47F6-AE3E-A0129F585128}" presName="node" presStyleLbl="node1" presStyleIdx="1" presStyleCnt="7" custScaleX="14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923D6-309E-466D-9E45-5C848C01AED8}" type="pres">
      <dgm:prSet presAssocID="{98674379-BF27-47F6-AE3E-A0129F585128}" presName="spNode" presStyleCnt="0"/>
      <dgm:spPr/>
    </dgm:pt>
    <dgm:pt modelId="{DFF2675F-8E76-4962-864A-6562AD95F060}" type="pres">
      <dgm:prSet presAssocID="{B3C351A5-CDCF-4E62-9103-8F012665D744}" presName="sibTrans" presStyleLbl="sibTrans1D1" presStyleIdx="1" presStyleCnt="7"/>
      <dgm:spPr/>
      <dgm:t>
        <a:bodyPr/>
        <a:lstStyle/>
        <a:p>
          <a:endParaRPr lang="en-US"/>
        </a:p>
      </dgm:t>
    </dgm:pt>
    <dgm:pt modelId="{C1101DCA-765A-4F39-9C14-DB7469D851E9}" type="pres">
      <dgm:prSet presAssocID="{9316D896-2A7D-4DC9-9B8C-097E71742C0E}" presName="node" presStyleLbl="node1" presStyleIdx="2" presStyleCnt="7" custScaleX="14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45393-0012-49BB-9921-BDB3A0E749C8}" type="pres">
      <dgm:prSet presAssocID="{9316D896-2A7D-4DC9-9B8C-097E71742C0E}" presName="spNode" presStyleCnt="0"/>
      <dgm:spPr/>
    </dgm:pt>
    <dgm:pt modelId="{A47A0B0D-63F0-4611-923B-846CE95080A7}" type="pres">
      <dgm:prSet presAssocID="{0C4A4B22-AD63-43E5-A455-CA94393F8DC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95A114BC-B39E-4FB6-A8D7-2D5DC60838DF}" type="pres">
      <dgm:prSet presAssocID="{658C8D68-8101-45AE-9A7F-03E08C87E095}" presName="node" presStyleLbl="node1" presStyleIdx="3" presStyleCnt="7" custScaleX="14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E0156-EB55-4A57-BE1B-B8B91FD90DD2}" type="pres">
      <dgm:prSet presAssocID="{658C8D68-8101-45AE-9A7F-03E08C87E095}" presName="spNode" presStyleCnt="0"/>
      <dgm:spPr/>
    </dgm:pt>
    <dgm:pt modelId="{59CA2B56-401E-4BDD-AF31-039252E08C22}" type="pres">
      <dgm:prSet presAssocID="{E1C636FA-BF1E-4827-9B8E-AB1E028D4B63}" presName="sibTrans" presStyleLbl="sibTrans1D1" presStyleIdx="3" presStyleCnt="7"/>
      <dgm:spPr/>
      <dgm:t>
        <a:bodyPr/>
        <a:lstStyle/>
        <a:p>
          <a:endParaRPr lang="en-US"/>
        </a:p>
      </dgm:t>
    </dgm:pt>
    <dgm:pt modelId="{8D2219AE-63D5-467C-8C0D-031F5BFA714D}" type="pres">
      <dgm:prSet presAssocID="{44E21019-217E-4DF3-9CDB-39B41AC6C4C9}" presName="node" presStyleLbl="node1" presStyleIdx="4" presStyleCnt="7" custScaleX="14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A7708-BC22-4373-8930-DA8E50DE0890}" type="pres">
      <dgm:prSet presAssocID="{44E21019-217E-4DF3-9CDB-39B41AC6C4C9}" presName="spNode" presStyleCnt="0"/>
      <dgm:spPr/>
    </dgm:pt>
    <dgm:pt modelId="{E36A08C5-F529-4783-9389-31D90975DF77}" type="pres">
      <dgm:prSet presAssocID="{15157959-9B8C-4795-8530-FC00EB2BFC17}" presName="sibTrans" presStyleLbl="sibTrans1D1" presStyleIdx="4" presStyleCnt="7"/>
      <dgm:spPr/>
      <dgm:t>
        <a:bodyPr/>
        <a:lstStyle/>
        <a:p>
          <a:endParaRPr lang="en-US"/>
        </a:p>
      </dgm:t>
    </dgm:pt>
    <dgm:pt modelId="{F7F319E3-C547-4FDC-9B7A-D5B24353E7E9}" type="pres">
      <dgm:prSet presAssocID="{764F8FD8-F8B8-4759-BBEC-31DDA4617F37}" presName="node" presStyleLbl="node1" presStyleIdx="5" presStyleCnt="7" custScaleX="14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41756-C61F-4589-B4DF-4BC325E7BC8E}" type="pres">
      <dgm:prSet presAssocID="{764F8FD8-F8B8-4759-BBEC-31DDA4617F37}" presName="spNode" presStyleCnt="0"/>
      <dgm:spPr/>
    </dgm:pt>
    <dgm:pt modelId="{CE432216-2199-4D37-B5D0-37C1007118F5}" type="pres">
      <dgm:prSet presAssocID="{68169538-9EE2-459B-8422-8E67CA5D5E1D}" presName="sibTrans" presStyleLbl="sibTrans1D1" presStyleIdx="5" presStyleCnt="7"/>
      <dgm:spPr/>
      <dgm:t>
        <a:bodyPr/>
        <a:lstStyle/>
        <a:p>
          <a:endParaRPr lang="en-US"/>
        </a:p>
      </dgm:t>
    </dgm:pt>
    <dgm:pt modelId="{BBA685F6-412E-4E56-AF8A-E70762F374AE}" type="pres">
      <dgm:prSet presAssocID="{921185E4-5379-491A-9690-50D1E9FD2963}" presName="node" presStyleLbl="node1" presStyleIdx="6" presStyleCnt="7" custScaleX="14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36B15-8D59-466D-82DE-BE8F3A930D36}" type="pres">
      <dgm:prSet presAssocID="{921185E4-5379-491A-9690-50D1E9FD2963}" presName="spNode" presStyleCnt="0"/>
      <dgm:spPr/>
    </dgm:pt>
    <dgm:pt modelId="{818422DF-A558-427B-9946-4F23706F837C}" type="pres">
      <dgm:prSet presAssocID="{6997B5A7-3600-434F-B9C9-E8A51FAA0237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4D14F5D8-E082-40E2-BCEC-F06D0E1EE9B9}" srcId="{58CEC879-A60D-43D7-BE2E-E69F0373D6B0}" destId="{669AE3BB-6507-484A-AA9F-86FFAAD02544}" srcOrd="0" destOrd="0" parTransId="{81352FB3-F232-4F77-8AC4-E3EFEEBF2AB0}" sibTransId="{AD5D61C3-3A30-4759-BF76-F8E8C0F37D45}"/>
    <dgm:cxn modelId="{4943711A-960F-4664-AFD0-99A9CBC63353}" srcId="{58CEC879-A60D-43D7-BE2E-E69F0373D6B0}" destId="{44E21019-217E-4DF3-9CDB-39B41AC6C4C9}" srcOrd="4" destOrd="0" parTransId="{8888FD08-F875-4031-9DAA-5B8E7885699F}" sibTransId="{15157959-9B8C-4795-8530-FC00EB2BFC17}"/>
    <dgm:cxn modelId="{A916043F-ACB7-484F-A06E-D92EF2E4737A}" type="presOf" srcId="{44E21019-217E-4DF3-9CDB-39B41AC6C4C9}" destId="{8D2219AE-63D5-467C-8C0D-031F5BFA714D}" srcOrd="0" destOrd="0" presId="urn:microsoft.com/office/officeart/2005/8/layout/cycle6"/>
    <dgm:cxn modelId="{5D921521-22CF-45BE-AA08-16BD600E0C5A}" type="presOf" srcId="{98674379-BF27-47F6-AE3E-A0129F585128}" destId="{DA84A4FD-D57F-4F6F-9C4F-4E177AAF989A}" srcOrd="0" destOrd="0" presId="urn:microsoft.com/office/officeart/2005/8/layout/cycle6"/>
    <dgm:cxn modelId="{AA7BED33-BB57-4B75-A28F-97941FCDD478}" type="presOf" srcId="{0C4A4B22-AD63-43E5-A455-CA94393F8DCD}" destId="{A47A0B0D-63F0-4611-923B-846CE95080A7}" srcOrd="0" destOrd="0" presId="urn:microsoft.com/office/officeart/2005/8/layout/cycle6"/>
    <dgm:cxn modelId="{7D0493D9-2894-418B-966D-DDAEAF825C4A}" type="presOf" srcId="{669AE3BB-6507-484A-AA9F-86FFAAD02544}" destId="{B139DA3A-641B-4DBD-A4C1-7DB9BFBE5681}" srcOrd="0" destOrd="0" presId="urn:microsoft.com/office/officeart/2005/8/layout/cycle6"/>
    <dgm:cxn modelId="{3291A028-96A0-4B55-8F9D-8D819F3732CB}" srcId="{58CEC879-A60D-43D7-BE2E-E69F0373D6B0}" destId="{658C8D68-8101-45AE-9A7F-03E08C87E095}" srcOrd="3" destOrd="0" parTransId="{D8884ACA-0C71-4853-ADE7-90BA84377C8B}" sibTransId="{E1C636FA-BF1E-4827-9B8E-AB1E028D4B63}"/>
    <dgm:cxn modelId="{53ED0882-449D-4ED9-A538-A1A0D9BF2FAC}" srcId="{58CEC879-A60D-43D7-BE2E-E69F0373D6B0}" destId="{9316D896-2A7D-4DC9-9B8C-097E71742C0E}" srcOrd="2" destOrd="0" parTransId="{6013C4E5-ACC6-48D3-ACE6-9664BF5AA978}" sibTransId="{0C4A4B22-AD63-43E5-A455-CA94393F8DCD}"/>
    <dgm:cxn modelId="{58174C75-39AC-4055-8A02-94BB1912F636}" type="presOf" srcId="{658C8D68-8101-45AE-9A7F-03E08C87E095}" destId="{95A114BC-B39E-4FB6-A8D7-2D5DC60838DF}" srcOrd="0" destOrd="0" presId="urn:microsoft.com/office/officeart/2005/8/layout/cycle6"/>
    <dgm:cxn modelId="{0993412C-F255-466B-883A-7A9C21993731}" type="presOf" srcId="{6997B5A7-3600-434F-B9C9-E8A51FAA0237}" destId="{818422DF-A558-427B-9946-4F23706F837C}" srcOrd="0" destOrd="0" presId="urn:microsoft.com/office/officeart/2005/8/layout/cycle6"/>
    <dgm:cxn modelId="{52851DA9-4990-49ED-BEEA-000A19994059}" type="presOf" srcId="{AD5D61C3-3A30-4759-BF76-F8E8C0F37D45}" destId="{809B32A5-92CD-49CA-BE9A-05585BC4DFF3}" srcOrd="0" destOrd="0" presId="urn:microsoft.com/office/officeart/2005/8/layout/cycle6"/>
    <dgm:cxn modelId="{C4684BBC-494D-416F-9B21-B9F5E60970CD}" srcId="{58CEC879-A60D-43D7-BE2E-E69F0373D6B0}" destId="{98674379-BF27-47F6-AE3E-A0129F585128}" srcOrd="1" destOrd="0" parTransId="{6124F879-8FC2-4860-9782-A6D38ACF329E}" sibTransId="{B3C351A5-CDCF-4E62-9103-8F012665D744}"/>
    <dgm:cxn modelId="{7E17CE41-8E14-4FD7-9210-5BB5947EFC1E}" type="presOf" srcId="{15157959-9B8C-4795-8530-FC00EB2BFC17}" destId="{E36A08C5-F529-4783-9389-31D90975DF77}" srcOrd="0" destOrd="0" presId="urn:microsoft.com/office/officeart/2005/8/layout/cycle6"/>
    <dgm:cxn modelId="{70AC6888-7CDD-4817-B265-7113BD8AE464}" srcId="{58CEC879-A60D-43D7-BE2E-E69F0373D6B0}" destId="{764F8FD8-F8B8-4759-BBEC-31DDA4617F37}" srcOrd="5" destOrd="0" parTransId="{FCAC5EC7-66C8-49C7-B041-815CCC42FD7E}" sibTransId="{68169538-9EE2-459B-8422-8E67CA5D5E1D}"/>
    <dgm:cxn modelId="{EEACD2C9-1C0D-4C7C-B628-3B2E4CA332B1}" type="presOf" srcId="{764F8FD8-F8B8-4759-BBEC-31DDA4617F37}" destId="{F7F319E3-C547-4FDC-9B7A-D5B24353E7E9}" srcOrd="0" destOrd="0" presId="urn:microsoft.com/office/officeart/2005/8/layout/cycle6"/>
    <dgm:cxn modelId="{8EB13129-E668-498D-9BB5-BFBA5425EE32}" type="presOf" srcId="{921185E4-5379-491A-9690-50D1E9FD2963}" destId="{BBA685F6-412E-4E56-AF8A-E70762F374AE}" srcOrd="0" destOrd="0" presId="urn:microsoft.com/office/officeart/2005/8/layout/cycle6"/>
    <dgm:cxn modelId="{5B215A73-12B9-4E4B-ADCC-4C1D79E32511}" type="presOf" srcId="{58CEC879-A60D-43D7-BE2E-E69F0373D6B0}" destId="{493FE0EB-4ABD-4BCD-8077-B8A42458946E}" srcOrd="0" destOrd="0" presId="urn:microsoft.com/office/officeart/2005/8/layout/cycle6"/>
    <dgm:cxn modelId="{B5872237-6B2E-4C8A-B269-13BA9F2DBDA3}" type="presOf" srcId="{68169538-9EE2-459B-8422-8E67CA5D5E1D}" destId="{CE432216-2199-4D37-B5D0-37C1007118F5}" srcOrd="0" destOrd="0" presId="urn:microsoft.com/office/officeart/2005/8/layout/cycle6"/>
    <dgm:cxn modelId="{1220435E-BC93-4C4F-80B2-CFBD308F5F63}" srcId="{58CEC879-A60D-43D7-BE2E-E69F0373D6B0}" destId="{921185E4-5379-491A-9690-50D1E9FD2963}" srcOrd="6" destOrd="0" parTransId="{F42A8C66-BC2D-44A9-AEF0-54B01FAFE895}" sibTransId="{6997B5A7-3600-434F-B9C9-E8A51FAA0237}"/>
    <dgm:cxn modelId="{95DDC2AC-F64D-4FDE-9055-FC76A66BCFBF}" type="presOf" srcId="{B3C351A5-CDCF-4E62-9103-8F012665D744}" destId="{DFF2675F-8E76-4962-864A-6562AD95F060}" srcOrd="0" destOrd="0" presId="urn:microsoft.com/office/officeart/2005/8/layout/cycle6"/>
    <dgm:cxn modelId="{05247E05-AEE6-4E37-AC1A-8DF4DAF45645}" type="presOf" srcId="{9316D896-2A7D-4DC9-9B8C-097E71742C0E}" destId="{C1101DCA-765A-4F39-9C14-DB7469D851E9}" srcOrd="0" destOrd="0" presId="urn:microsoft.com/office/officeart/2005/8/layout/cycle6"/>
    <dgm:cxn modelId="{F963468E-8CA0-45B5-82F0-B83EF005AB74}" type="presOf" srcId="{E1C636FA-BF1E-4827-9B8E-AB1E028D4B63}" destId="{59CA2B56-401E-4BDD-AF31-039252E08C22}" srcOrd="0" destOrd="0" presId="urn:microsoft.com/office/officeart/2005/8/layout/cycle6"/>
    <dgm:cxn modelId="{051195CC-2340-4269-A5F7-BA7303E455CA}" type="presParOf" srcId="{493FE0EB-4ABD-4BCD-8077-B8A42458946E}" destId="{B139DA3A-641B-4DBD-A4C1-7DB9BFBE5681}" srcOrd="0" destOrd="0" presId="urn:microsoft.com/office/officeart/2005/8/layout/cycle6"/>
    <dgm:cxn modelId="{E832F75F-52C6-466C-B3F0-4FC4332E76A6}" type="presParOf" srcId="{493FE0EB-4ABD-4BCD-8077-B8A42458946E}" destId="{12C58FDB-C570-44F3-A355-C9A0B59851DE}" srcOrd="1" destOrd="0" presId="urn:microsoft.com/office/officeart/2005/8/layout/cycle6"/>
    <dgm:cxn modelId="{B762BDFB-AC72-4E1E-947C-41FB5B52ACB6}" type="presParOf" srcId="{493FE0EB-4ABD-4BCD-8077-B8A42458946E}" destId="{809B32A5-92CD-49CA-BE9A-05585BC4DFF3}" srcOrd="2" destOrd="0" presId="urn:microsoft.com/office/officeart/2005/8/layout/cycle6"/>
    <dgm:cxn modelId="{535E33D7-6DED-4C18-B96C-1A27504DCD6D}" type="presParOf" srcId="{493FE0EB-4ABD-4BCD-8077-B8A42458946E}" destId="{DA84A4FD-D57F-4F6F-9C4F-4E177AAF989A}" srcOrd="3" destOrd="0" presId="urn:microsoft.com/office/officeart/2005/8/layout/cycle6"/>
    <dgm:cxn modelId="{5B89EC22-1096-45E2-BC43-8718F31204B3}" type="presParOf" srcId="{493FE0EB-4ABD-4BCD-8077-B8A42458946E}" destId="{E0E923D6-309E-466D-9E45-5C848C01AED8}" srcOrd="4" destOrd="0" presId="urn:microsoft.com/office/officeart/2005/8/layout/cycle6"/>
    <dgm:cxn modelId="{DCBEEE40-7968-4978-B7C0-E266FAB0C51A}" type="presParOf" srcId="{493FE0EB-4ABD-4BCD-8077-B8A42458946E}" destId="{DFF2675F-8E76-4962-864A-6562AD95F060}" srcOrd="5" destOrd="0" presId="urn:microsoft.com/office/officeart/2005/8/layout/cycle6"/>
    <dgm:cxn modelId="{8B3A2EB3-9AC9-4FC7-8F72-3673DBDCD74B}" type="presParOf" srcId="{493FE0EB-4ABD-4BCD-8077-B8A42458946E}" destId="{C1101DCA-765A-4F39-9C14-DB7469D851E9}" srcOrd="6" destOrd="0" presId="urn:microsoft.com/office/officeart/2005/8/layout/cycle6"/>
    <dgm:cxn modelId="{9F5DB14C-457B-45C5-8A5C-39C9A7505057}" type="presParOf" srcId="{493FE0EB-4ABD-4BCD-8077-B8A42458946E}" destId="{4D445393-0012-49BB-9921-BDB3A0E749C8}" srcOrd="7" destOrd="0" presId="urn:microsoft.com/office/officeart/2005/8/layout/cycle6"/>
    <dgm:cxn modelId="{3D8F9F03-3058-4970-A488-F9C5F0F9C242}" type="presParOf" srcId="{493FE0EB-4ABD-4BCD-8077-B8A42458946E}" destId="{A47A0B0D-63F0-4611-923B-846CE95080A7}" srcOrd="8" destOrd="0" presId="urn:microsoft.com/office/officeart/2005/8/layout/cycle6"/>
    <dgm:cxn modelId="{CA5AE0D9-4A6B-4FB4-888F-4FC7F8C44C63}" type="presParOf" srcId="{493FE0EB-4ABD-4BCD-8077-B8A42458946E}" destId="{95A114BC-B39E-4FB6-A8D7-2D5DC60838DF}" srcOrd="9" destOrd="0" presId="urn:microsoft.com/office/officeart/2005/8/layout/cycle6"/>
    <dgm:cxn modelId="{918C980F-8757-437A-BFE4-3915303B27ED}" type="presParOf" srcId="{493FE0EB-4ABD-4BCD-8077-B8A42458946E}" destId="{048E0156-EB55-4A57-BE1B-B8B91FD90DD2}" srcOrd="10" destOrd="0" presId="urn:microsoft.com/office/officeart/2005/8/layout/cycle6"/>
    <dgm:cxn modelId="{54A269AF-158C-4500-B1C5-35446F91E2CD}" type="presParOf" srcId="{493FE0EB-4ABD-4BCD-8077-B8A42458946E}" destId="{59CA2B56-401E-4BDD-AF31-039252E08C22}" srcOrd="11" destOrd="0" presId="urn:microsoft.com/office/officeart/2005/8/layout/cycle6"/>
    <dgm:cxn modelId="{0F9ED0A9-65C9-4F04-BBFC-7CD73CFBCE0D}" type="presParOf" srcId="{493FE0EB-4ABD-4BCD-8077-B8A42458946E}" destId="{8D2219AE-63D5-467C-8C0D-031F5BFA714D}" srcOrd="12" destOrd="0" presId="urn:microsoft.com/office/officeart/2005/8/layout/cycle6"/>
    <dgm:cxn modelId="{AC7BB510-070F-4053-BCE6-F23B9EBF9E7F}" type="presParOf" srcId="{493FE0EB-4ABD-4BCD-8077-B8A42458946E}" destId="{8BBA7708-BC22-4373-8930-DA8E50DE0890}" srcOrd="13" destOrd="0" presId="urn:microsoft.com/office/officeart/2005/8/layout/cycle6"/>
    <dgm:cxn modelId="{0AABDA0B-478A-4D6E-8D87-AC53B76ADD13}" type="presParOf" srcId="{493FE0EB-4ABD-4BCD-8077-B8A42458946E}" destId="{E36A08C5-F529-4783-9389-31D90975DF77}" srcOrd="14" destOrd="0" presId="urn:microsoft.com/office/officeart/2005/8/layout/cycle6"/>
    <dgm:cxn modelId="{BADA7710-68DD-4423-BD61-CE1442176EF6}" type="presParOf" srcId="{493FE0EB-4ABD-4BCD-8077-B8A42458946E}" destId="{F7F319E3-C547-4FDC-9B7A-D5B24353E7E9}" srcOrd="15" destOrd="0" presId="urn:microsoft.com/office/officeart/2005/8/layout/cycle6"/>
    <dgm:cxn modelId="{320D6B36-4EA9-45D3-AB53-F1552F6E11E9}" type="presParOf" srcId="{493FE0EB-4ABD-4BCD-8077-B8A42458946E}" destId="{33A41756-C61F-4589-B4DF-4BC325E7BC8E}" srcOrd="16" destOrd="0" presId="urn:microsoft.com/office/officeart/2005/8/layout/cycle6"/>
    <dgm:cxn modelId="{885F25BD-CE51-49D9-8F05-187BBEF96547}" type="presParOf" srcId="{493FE0EB-4ABD-4BCD-8077-B8A42458946E}" destId="{CE432216-2199-4D37-B5D0-37C1007118F5}" srcOrd="17" destOrd="0" presId="urn:microsoft.com/office/officeart/2005/8/layout/cycle6"/>
    <dgm:cxn modelId="{75478030-1EFD-4E9A-962C-994C107BF69F}" type="presParOf" srcId="{493FE0EB-4ABD-4BCD-8077-B8A42458946E}" destId="{BBA685F6-412E-4E56-AF8A-E70762F374AE}" srcOrd="18" destOrd="0" presId="urn:microsoft.com/office/officeart/2005/8/layout/cycle6"/>
    <dgm:cxn modelId="{1698901A-70A8-42C5-88BE-4DE429E1CFF4}" type="presParOf" srcId="{493FE0EB-4ABD-4BCD-8077-B8A42458946E}" destId="{ED136B15-8D59-466D-82DE-BE8F3A930D36}" srcOrd="19" destOrd="0" presId="urn:microsoft.com/office/officeart/2005/8/layout/cycle6"/>
    <dgm:cxn modelId="{8853AA80-4EE0-45DC-AF4A-172B39FBD805}" type="presParOf" srcId="{493FE0EB-4ABD-4BCD-8077-B8A42458946E}" destId="{818422DF-A558-427B-9946-4F23706F837C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C7A86-0622-414F-81E8-79EDEFB88181}">
      <dgm:prSet phldrT="[Text]"/>
      <dgm:spPr/>
      <dgm:t>
        <a:bodyPr/>
        <a:lstStyle/>
        <a:p>
          <a:r>
            <a:rPr lang="ru-RU" dirty="0" smtClean="0"/>
            <a:t>+</a:t>
          </a:r>
          <a:endParaRPr lang="en-US" dirty="0"/>
        </a:p>
      </dgm:t>
    </dgm:pt>
    <dgm:pt modelId="{48A24F0A-C274-4678-A4E9-A37D6C25D276}" type="parTrans" cxnId="{9763C54A-D39F-40CC-98AA-FBC9D6855C15}">
      <dgm:prSet/>
      <dgm:spPr/>
      <dgm:t>
        <a:bodyPr/>
        <a:lstStyle/>
        <a:p>
          <a:endParaRPr lang="en-US"/>
        </a:p>
      </dgm:t>
    </dgm:pt>
    <dgm:pt modelId="{41C9434F-4705-4F29-A990-64CED8D15568}" type="sibTrans" cxnId="{9763C54A-D39F-40CC-98AA-FBC9D6855C15}">
      <dgm:prSet/>
      <dgm:spPr/>
      <dgm:t>
        <a:bodyPr/>
        <a:lstStyle/>
        <a:p>
          <a:endParaRPr lang="en-US"/>
        </a:p>
      </dgm:t>
    </dgm:pt>
    <dgm:pt modelId="{7D9B7869-58F1-4218-96D9-E8C7F25C9E22}">
      <dgm:prSet/>
      <dgm:spPr/>
      <dgm:t>
        <a:bodyPr/>
        <a:lstStyle/>
        <a:p>
          <a:r>
            <a:rPr lang="ru-RU" dirty="0" smtClean="0"/>
            <a:t>-</a:t>
          </a:r>
        </a:p>
      </dgm:t>
    </dgm:pt>
    <dgm:pt modelId="{AAA68BE9-0E8D-4D3E-81A9-4A5025019235}" type="parTrans" cxnId="{8270BE55-B371-4CC7-B952-B9459D683955}">
      <dgm:prSet/>
      <dgm:spPr/>
      <dgm:t>
        <a:bodyPr/>
        <a:lstStyle/>
        <a:p>
          <a:endParaRPr lang="en-US"/>
        </a:p>
      </dgm:t>
    </dgm:pt>
    <dgm:pt modelId="{928F15F2-011D-4419-B48D-4FADBD56BEB4}" type="sibTrans" cxnId="{8270BE55-B371-4CC7-B952-B9459D683955}">
      <dgm:prSet/>
      <dgm:spPr/>
      <dgm:t>
        <a:bodyPr/>
        <a:lstStyle/>
        <a:p>
          <a:endParaRPr lang="en-US"/>
        </a:p>
      </dgm:t>
    </dgm:pt>
    <dgm:pt modelId="{7AE72382-F7CB-418B-B9FA-D7B214A5EB92}">
      <dgm:prSet/>
      <dgm:spPr/>
      <dgm:t>
        <a:bodyPr/>
        <a:lstStyle/>
        <a:p>
          <a:r>
            <a:rPr lang="ru-RU" dirty="0" smtClean="0"/>
            <a:t>*</a:t>
          </a:r>
        </a:p>
      </dgm:t>
    </dgm:pt>
    <dgm:pt modelId="{B3D044EC-EA06-452D-9B6D-33F382C9ABD2}" type="parTrans" cxnId="{8020A2D2-E53D-46AE-9B7F-CAF3D2A0C2A0}">
      <dgm:prSet/>
      <dgm:spPr/>
      <dgm:t>
        <a:bodyPr/>
        <a:lstStyle/>
        <a:p>
          <a:endParaRPr lang="en-US"/>
        </a:p>
      </dgm:t>
    </dgm:pt>
    <dgm:pt modelId="{813EBF48-0BA7-4945-9C7F-0EECCB1C06F3}" type="sibTrans" cxnId="{8020A2D2-E53D-46AE-9B7F-CAF3D2A0C2A0}">
      <dgm:prSet/>
      <dgm:spPr/>
      <dgm:t>
        <a:bodyPr/>
        <a:lstStyle/>
        <a:p>
          <a:endParaRPr lang="en-US"/>
        </a:p>
      </dgm:t>
    </dgm:pt>
    <dgm:pt modelId="{823746DD-35BD-4F0C-8991-A42D7E4357C2}">
      <dgm:prSet/>
      <dgm:spPr/>
      <dgm:t>
        <a:bodyPr/>
        <a:lstStyle/>
        <a:p>
          <a:r>
            <a:rPr lang="en-US" dirty="0" smtClean="0"/>
            <a:t>/</a:t>
          </a:r>
        </a:p>
      </dgm:t>
    </dgm:pt>
    <dgm:pt modelId="{37388881-0714-4188-9F89-178F83B776D0}" type="parTrans" cxnId="{459FDE3B-7A9B-485E-8B6A-864E206D0193}">
      <dgm:prSet/>
      <dgm:spPr/>
      <dgm:t>
        <a:bodyPr/>
        <a:lstStyle/>
        <a:p>
          <a:endParaRPr lang="en-US"/>
        </a:p>
      </dgm:t>
    </dgm:pt>
    <dgm:pt modelId="{952BFB1C-1C02-49DF-8053-2B8E683C17D3}" type="sibTrans" cxnId="{459FDE3B-7A9B-485E-8B6A-864E206D0193}">
      <dgm:prSet/>
      <dgm:spPr/>
      <dgm:t>
        <a:bodyPr/>
        <a:lstStyle/>
        <a:p>
          <a:endParaRPr lang="en-US"/>
        </a:p>
      </dgm:t>
    </dgm:pt>
    <dgm:pt modelId="{583E963A-B475-4C34-A827-FF56B1AE912D}">
      <dgm:prSet/>
      <dgm:spPr/>
      <dgm:t>
        <a:bodyPr/>
        <a:lstStyle/>
        <a:p>
          <a:r>
            <a:rPr lang="en-US" dirty="0" smtClean="0"/>
            <a:t>%</a:t>
          </a:r>
        </a:p>
      </dgm:t>
    </dgm:pt>
    <dgm:pt modelId="{A9DF7D33-9627-4B24-81C6-A20E661DCB70}" type="parTrans" cxnId="{CE0937BD-C330-42D6-B0C6-C17D4517E1A5}">
      <dgm:prSet/>
      <dgm:spPr/>
      <dgm:t>
        <a:bodyPr/>
        <a:lstStyle/>
        <a:p>
          <a:endParaRPr lang="en-US"/>
        </a:p>
      </dgm:t>
    </dgm:pt>
    <dgm:pt modelId="{67A5FAD7-683E-4066-A74A-AB6D080BC2B4}" type="sibTrans" cxnId="{CE0937BD-C330-42D6-B0C6-C17D4517E1A5}">
      <dgm:prSet/>
      <dgm:spPr/>
      <dgm:t>
        <a:bodyPr/>
        <a:lstStyle/>
        <a:p>
          <a:endParaRPr lang="en-US"/>
        </a:p>
      </dgm:t>
    </dgm:pt>
    <dgm:pt modelId="{C30B9CF5-A5BE-46E8-B325-80F75FDA9E1D}">
      <dgm:prSet/>
      <dgm:spPr/>
      <dgm:t>
        <a:bodyPr/>
        <a:lstStyle/>
        <a:p>
          <a:r>
            <a:rPr lang="en-US" dirty="0" smtClean="0"/>
            <a:t>**</a:t>
          </a:r>
        </a:p>
      </dgm:t>
    </dgm:pt>
    <dgm:pt modelId="{264581D4-55E4-442B-9442-E510F1A775BF}" type="parTrans" cxnId="{441DEB67-094D-4B4B-AB03-4E69F3022BF7}">
      <dgm:prSet/>
      <dgm:spPr/>
      <dgm:t>
        <a:bodyPr/>
        <a:lstStyle/>
        <a:p>
          <a:endParaRPr lang="en-US"/>
        </a:p>
      </dgm:t>
    </dgm:pt>
    <dgm:pt modelId="{54BCC69E-28A6-404C-A24A-2247974A08CF}" type="sibTrans" cxnId="{441DEB67-094D-4B4B-AB03-4E69F3022BF7}">
      <dgm:prSet/>
      <dgm:spPr/>
      <dgm:t>
        <a:bodyPr/>
        <a:lstStyle/>
        <a:p>
          <a:endParaRPr lang="en-US"/>
        </a:p>
      </dgm:t>
    </dgm:pt>
    <dgm:pt modelId="{B45A94AA-D932-49C3-BDCD-69B3883225B5}">
      <dgm:prSet/>
      <dgm:spPr/>
      <dgm:t>
        <a:bodyPr/>
        <a:lstStyle/>
        <a:p>
          <a:r>
            <a:rPr lang="en-US" dirty="0" smtClean="0"/>
            <a:t>//</a:t>
          </a:r>
          <a:endParaRPr lang="en-US" dirty="0"/>
        </a:p>
      </dgm:t>
    </dgm:pt>
    <dgm:pt modelId="{54C6FE8B-51DE-4027-BEA1-D6833935FB98}" type="parTrans" cxnId="{35E2D95C-7925-4E26-97AB-FADAA2F0D0E0}">
      <dgm:prSet/>
      <dgm:spPr/>
      <dgm:t>
        <a:bodyPr/>
        <a:lstStyle/>
        <a:p>
          <a:endParaRPr lang="en-US"/>
        </a:p>
      </dgm:t>
    </dgm:pt>
    <dgm:pt modelId="{7F5D33E8-BB34-485B-BF2B-EC06F1C816A1}" type="sibTrans" cxnId="{35E2D95C-7925-4E26-97AB-FADAA2F0D0E0}">
      <dgm:prSet/>
      <dgm:spPr/>
      <dgm:t>
        <a:bodyPr/>
        <a:lstStyle/>
        <a:p>
          <a:endParaRPr lang="en-US"/>
        </a:p>
      </dgm:t>
    </dgm:pt>
    <dgm:pt modelId="{1D0CFCB0-4F65-4FCC-AE23-4303CD4A60DD}">
      <dgm:prSet phldrT="[Text]"/>
      <dgm:spPr/>
      <dgm:t>
        <a:bodyPr/>
        <a:lstStyle/>
        <a:p>
          <a:r>
            <a:rPr lang="ru-RU" dirty="0" smtClean="0"/>
            <a:t>Сложение</a:t>
          </a:r>
          <a:endParaRPr lang="en-US" dirty="0"/>
        </a:p>
      </dgm:t>
    </dgm:pt>
    <dgm:pt modelId="{4BEECE85-8095-4802-807C-EA64E9519678}" type="parTrans" cxnId="{74AFF3A2-6F28-45B0-830A-651F08B60198}">
      <dgm:prSet/>
      <dgm:spPr/>
      <dgm:t>
        <a:bodyPr/>
        <a:lstStyle/>
        <a:p>
          <a:endParaRPr lang="en-US"/>
        </a:p>
      </dgm:t>
    </dgm:pt>
    <dgm:pt modelId="{7C768736-6F0A-45B1-866B-A78F6CC618A7}" type="sibTrans" cxnId="{74AFF3A2-6F28-45B0-830A-651F08B60198}">
      <dgm:prSet/>
      <dgm:spPr/>
      <dgm:t>
        <a:bodyPr/>
        <a:lstStyle/>
        <a:p>
          <a:endParaRPr lang="en-US"/>
        </a:p>
      </dgm:t>
    </dgm:pt>
    <dgm:pt modelId="{090F8139-C2C7-4AE2-9F2F-DD4D4FB97031}">
      <dgm:prSet/>
      <dgm:spPr/>
      <dgm:t>
        <a:bodyPr/>
        <a:lstStyle/>
        <a:p>
          <a:r>
            <a:rPr lang="ru-RU" dirty="0" smtClean="0"/>
            <a:t>Вычитание</a:t>
          </a:r>
        </a:p>
      </dgm:t>
    </dgm:pt>
    <dgm:pt modelId="{7B6C423F-9BD6-45A2-A922-45C7395D2ED6}" type="parTrans" cxnId="{840DAC2B-30EC-4983-93C0-44E2979FE7F3}">
      <dgm:prSet/>
      <dgm:spPr/>
      <dgm:t>
        <a:bodyPr/>
        <a:lstStyle/>
        <a:p>
          <a:endParaRPr lang="en-US"/>
        </a:p>
      </dgm:t>
    </dgm:pt>
    <dgm:pt modelId="{4D49BA6C-6AE6-40D2-BDB1-605E00315526}" type="sibTrans" cxnId="{840DAC2B-30EC-4983-93C0-44E2979FE7F3}">
      <dgm:prSet/>
      <dgm:spPr/>
      <dgm:t>
        <a:bodyPr/>
        <a:lstStyle/>
        <a:p>
          <a:endParaRPr lang="en-US"/>
        </a:p>
      </dgm:t>
    </dgm:pt>
    <dgm:pt modelId="{65AAF8A4-4444-45AE-8EEC-C65A9C86CB66}">
      <dgm:prSet/>
      <dgm:spPr/>
      <dgm:t>
        <a:bodyPr/>
        <a:lstStyle/>
        <a:p>
          <a:r>
            <a:rPr lang="ru-RU" dirty="0" smtClean="0"/>
            <a:t>Умножение</a:t>
          </a:r>
        </a:p>
      </dgm:t>
    </dgm:pt>
    <dgm:pt modelId="{C82B2799-37F3-4D49-993E-32562D2D9E08}" type="parTrans" cxnId="{91BC5546-894A-4143-B711-AAFB7091955B}">
      <dgm:prSet/>
      <dgm:spPr/>
      <dgm:t>
        <a:bodyPr/>
        <a:lstStyle/>
        <a:p>
          <a:endParaRPr lang="en-US"/>
        </a:p>
      </dgm:t>
    </dgm:pt>
    <dgm:pt modelId="{EA0635CE-8862-4055-B7CE-6AA17696E210}" type="sibTrans" cxnId="{91BC5546-894A-4143-B711-AAFB7091955B}">
      <dgm:prSet/>
      <dgm:spPr/>
      <dgm:t>
        <a:bodyPr/>
        <a:lstStyle/>
        <a:p>
          <a:endParaRPr lang="en-US"/>
        </a:p>
      </dgm:t>
    </dgm:pt>
    <dgm:pt modelId="{E1B6DBD0-0543-4C0E-A949-22B85A06A03F}">
      <dgm:prSet/>
      <dgm:spPr/>
      <dgm:t>
        <a:bodyPr/>
        <a:lstStyle/>
        <a:p>
          <a:r>
            <a:rPr lang="ru-RU" dirty="0" smtClean="0"/>
            <a:t>Деление</a:t>
          </a:r>
          <a:endParaRPr lang="en-US" dirty="0" smtClean="0"/>
        </a:p>
      </dgm:t>
    </dgm:pt>
    <dgm:pt modelId="{B8D4CA14-766A-4801-87AD-58E88139CB21}" type="parTrans" cxnId="{E493B5B4-FAE3-41C9-81ED-FA34FF2EBA42}">
      <dgm:prSet/>
      <dgm:spPr/>
      <dgm:t>
        <a:bodyPr/>
        <a:lstStyle/>
        <a:p>
          <a:endParaRPr lang="en-US"/>
        </a:p>
      </dgm:t>
    </dgm:pt>
    <dgm:pt modelId="{251385AD-5EFE-4E3D-A4C2-BA36747A3B7D}" type="sibTrans" cxnId="{E493B5B4-FAE3-41C9-81ED-FA34FF2EBA42}">
      <dgm:prSet/>
      <dgm:spPr/>
      <dgm:t>
        <a:bodyPr/>
        <a:lstStyle/>
        <a:p>
          <a:endParaRPr lang="en-US"/>
        </a:p>
      </dgm:t>
    </dgm:pt>
    <dgm:pt modelId="{3CCF28BB-A4BE-4B90-A43E-822941C71130}">
      <dgm:prSet/>
      <dgm:spPr/>
      <dgm:t>
        <a:bodyPr/>
        <a:lstStyle/>
        <a:p>
          <a:r>
            <a:rPr lang="ru-RU" dirty="0" smtClean="0"/>
            <a:t>Остаток</a:t>
          </a:r>
          <a:endParaRPr lang="en-US" dirty="0" smtClean="0"/>
        </a:p>
      </dgm:t>
    </dgm:pt>
    <dgm:pt modelId="{38331BCD-E869-4B14-9CB5-0EE21E062AB7}" type="parTrans" cxnId="{7B4C26B6-00BE-4A37-A864-37E912BD6E06}">
      <dgm:prSet/>
      <dgm:spPr/>
      <dgm:t>
        <a:bodyPr/>
        <a:lstStyle/>
        <a:p>
          <a:endParaRPr lang="en-US"/>
        </a:p>
      </dgm:t>
    </dgm:pt>
    <dgm:pt modelId="{65A3018C-7DCD-40D1-A850-E668F3F0C3D6}" type="sibTrans" cxnId="{7B4C26B6-00BE-4A37-A864-37E912BD6E06}">
      <dgm:prSet/>
      <dgm:spPr/>
      <dgm:t>
        <a:bodyPr/>
        <a:lstStyle/>
        <a:p>
          <a:endParaRPr lang="en-US"/>
        </a:p>
      </dgm:t>
    </dgm:pt>
    <dgm:pt modelId="{03F5AE3E-E751-4FF0-B712-88B57A35985E}">
      <dgm:prSet/>
      <dgm:spPr/>
      <dgm:t>
        <a:bodyPr/>
        <a:lstStyle/>
        <a:p>
          <a:r>
            <a:rPr lang="ru-RU" dirty="0" smtClean="0"/>
            <a:t>Возведение в степень</a:t>
          </a:r>
          <a:endParaRPr lang="en-US" dirty="0" smtClean="0"/>
        </a:p>
      </dgm:t>
    </dgm:pt>
    <dgm:pt modelId="{DC4ABCC5-EC1D-40AE-A5AD-0D46C6C6651D}" type="parTrans" cxnId="{71E07725-32BB-415A-B878-DFE004BF75C2}">
      <dgm:prSet/>
      <dgm:spPr/>
      <dgm:t>
        <a:bodyPr/>
        <a:lstStyle/>
        <a:p>
          <a:endParaRPr lang="en-US"/>
        </a:p>
      </dgm:t>
    </dgm:pt>
    <dgm:pt modelId="{36D32BBA-B3D3-4F55-BC7F-D8A0980A6650}" type="sibTrans" cxnId="{71E07725-32BB-415A-B878-DFE004BF75C2}">
      <dgm:prSet/>
      <dgm:spPr/>
      <dgm:t>
        <a:bodyPr/>
        <a:lstStyle/>
        <a:p>
          <a:endParaRPr lang="en-US"/>
        </a:p>
      </dgm:t>
    </dgm:pt>
    <dgm:pt modelId="{3EA9BFA7-97F1-464C-A59A-33F39C7023A3}">
      <dgm:prSet/>
      <dgm:spPr/>
      <dgm:t>
        <a:bodyPr/>
        <a:lstStyle/>
        <a:p>
          <a:r>
            <a:rPr lang="ru-RU" dirty="0" smtClean="0"/>
            <a:t>Целочисленное деление</a:t>
          </a:r>
          <a:endParaRPr lang="en-US" dirty="0"/>
        </a:p>
      </dgm:t>
    </dgm:pt>
    <dgm:pt modelId="{0C7A2C9C-F6CF-4A80-9D39-F16963850ECC}" type="parTrans" cxnId="{2A8B6BEC-4E87-47B7-AD3F-DEE9EB963EAF}">
      <dgm:prSet/>
      <dgm:spPr/>
      <dgm:t>
        <a:bodyPr/>
        <a:lstStyle/>
        <a:p>
          <a:endParaRPr lang="en-US"/>
        </a:p>
      </dgm:t>
    </dgm:pt>
    <dgm:pt modelId="{1344AAE5-BE99-4D53-AB10-2BB8C6CFF6FD}" type="sibTrans" cxnId="{2A8B6BEC-4E87-47B7-AD3F-DEE9EB963EAF}">
      <dgm:prSet/>
      <dgm:spPr/>
      <dgm:t>
        <a:bodyPr/>
        <a:lstStyle/>
        <a:p>
          <a:endParaRPr lang="en-US"/>
        </a:p>
      </dgm:t>
    </dgm:pt>
    <dgm:pt modelId="{D30EB095-15C9-45CC-A085-8939E76ABC74}" type="pres">
      <dgm:prSet presAssocID="{125E9CC5-6D6B-4A9C-A859-972052DE379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BF91BF-674F-4689-BDEF-83E33EE4F814}" type="pres">
      <dgm:prSet presAssocID="{186C7A86-0622-414F-81E8-79EDEFB88181}" presName="linNode" presStyleCnt="0"/>
      <dgm:spPr/>
    </dgm:pt>
    <dgm:pt modelId="{49C8C9E8-928D-4DAC-9BED-79E8D30F8F82}" type="pres">
      <dgm:prSet presAssocID="{186C7A86-0622-414F-81E8-79EDEFB88181}" presName="parent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7F55A-49DF-4A92-B225-71718FB41FEE}" type="pres">
      <dgm:prSet presAssocID="{186C7A86-0622-414F-81E8-79EDEFB88181}" presName="childShp" presStyleLbl="bgAccFollowNode1" presStyleIdx="0" presStyleCnt="7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2E3F9E9-4FD5-41D1-B2EA-09502BFF995E}" type="pres">
      <dgm:prSet presAssocID="{41C9434F-4705-4F29-A990-64CED8D15568}" presName="spacing" presStyleCnt="0"/>
      <dgm:spPr/>
    </dgm:pt>
    <dgm:pt modelId="{EFDDB54B-1395-4F93-8533-5395F8D3E3C5}" type="pres">
      <dgm:prSet presAssocID="{7D9B7869-58F1-4218-96D9-E8C7F25C9E22}" presName="linNode" presStyleCnt="0"/>
      <dgm:spPr/>
    </dgm:pt>
    <dgm:pt modelId="{FC499321-03D8-4D6B-B85B-046057C51428}" type="pres">
      <dgm:prSet presAssocID="{7D9B7869-58F1-4218-96D9-E8C7F25C9E22}" presName="parent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E1A3-3B1C-4AC6-8069-CDC984D8822E}" type="pres">
      <dgm:prSet presAssocID="{7D9B7869-58F1-4218-96D9-E8C7F25C9E22}" presName="childShp" presStyleLbl="bgAccFollowNode1" presStyleIdx="1" presStyleCnt="7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6061671-E78C-47A7-9119-840F12FB9A57}" type="pres">
      <dgm:prSet presAssocID="{928F15F2-011D-4419-B48D-4FADBD56BEB4}" presName="spacing" presStyleCnt="0"/>
      <dgm:spPr/>
    </dgm:pt>
    <dgm:pt modelId="{052FBDA2-16A8-4D47-B869-AD610850DF83}" type="pres">
      <dgm:prSet presAssocID="{7AE72382-F7CB-418B-B9FA-D7B214A5EB92}" presName="linNode" presStyleCnt="0"/>
      <dgm:spPr/>
    </dgm:pt>
    <dgm:pt modelId="{CDBDB7E9-EBB6-4257-B235-AD5F7CF1214F}" type="pres">
      <dgm:prSet presAssocID="{7AE72382-F7CB-418B-B9FA-D7B214A5EB92}" presName="parent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38247-CBFE-497E-9ED6-EF351E807A62}" type="pres">
      <dgm:prSet presAssocID="{7AE72382-F7CB-418B-B9FA-D7B214A5EB92}" presName="childShp" presStyleLbl="bgAccFollowNode1" presStyleIdx="2" presStyleCnt="7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98CDDF4-0BFF-4A76-93FE-AE35B4260922}" type="pres">
      <dgm:prSet presAssocID="{813EBF48-0BA7-4945-9C7F-0EECCB1C06F3}" presName="spacing" presStyleCnt="0"/>
      <dgm:spPr/>
    </dgm:pt>
    <dgm:pt modelId="{A3B0D774-678A-42CA-A601-878D668D3FBB}" type="pres">
      <dgm:prSet presAssocID="{823746DD-35BD-4F0C-8991-A42D7E4357C2}" presName="linNode" presStyleCnt="0"/>
      <dgm:spPr/>
    </dgm:pt>
    <dgm:pt modelId="{4E3D9F36-8C52-4781-9CA7-A230F2755DBB}" type="pres">
      <dgm:prSet presAssocID="{823746DD-35BD-4F0C-8991-A42D7E4357C2}" presName="parent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3EC93-44F0-4D8F-915E-890E91795C07}" type="pres">
      <dgm:prSet presAssocID="{823746DD-35BD-4F0C-8991-A42D7E4357C2}" presName="childShp" presStyleLbl="bgAccFollowNode1" presStyleIdx="3" presStyleCnt="7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B300379-8638-4C4A-A26D-F9838C98DA64}" type="pres">
      <dgm:prSet presAssocID="{952BFB1C-1C02-49DF-8053-2B8E683C17D3}" presName="spacing" presStyleCnt="0"/>
      <dgm:spPr/>
    </dgm:pt>
    <dgm:pt modelId="{C8D7BBB7-A0DB-42C1-BAC8-6387E1788FE6}" type="pres">
      <dgm:prSet presAssocID="{583E963A-B475-4C34-A827-FF56B1AE912D}" presName="linNode" presStyleCnt="0"/>
      <dgm:spPr/>
    </dgm:pt>
    <dgm:pt modelId="{AE5F47E5-4A47-4F71-B041-66C80A05C5B6}" type="pres">
      <dgm:prSet presAssocID="{583E963A-B475-4C34-A827-FF56B1AE912D}" presName="parent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45A86-DB6F-4C4C-906B-8CEB6FAFD339}" type="pres">
      <dgm:prSet presAssocID="{583E963A-B475-4C34-A827-FF56B1AE912D}" presName="childShp" presStyleLbl="bgAccFollowNode1" presStyleIdx="4" presStyleCnt="7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4EEC63C-48FA-40CA-B989-164E1BD32793}" type="pres">
      <dgm:prSet presAssocID="{67A5FAD7-683E-4066-A74A-AB6D080BC2B4}" presName="spacing" presStyleCnt="0"/>
      <dgm:spPr/>
    </dgm:pt>
    <dgm:pt modelId="{62971BAB-4252-43A1-80D8-06B627F2438D}" type="pres">
      <dgm:prSet presAssocID="{C30B9CF5-A5BE-46E8-B325-80F75FDA9E1D}" presName="linNode" presStyleCnt="0"/>
      <dgm:spPr/>
    </dgm:pt>
    <dgm:pt modelId="{B53184D5-7058-4A81-8BAD-9E69DB169FFC}" type="pres">
      <dgm:prSet presAssocID="{C30B9CF5-A5BE-46E8-B325-80F75FDA9E1D}" presName="parent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C9FF4-C63A-48C4-AC02-D81497B39525}" type="pres">
      <dgm:prSet presAssocID="{C30B9CF5-A5BE-46E8-B325-80F75FDA9E1D}" presName="childShp" presStyleLbl="bgAccFollowNode1" presStyleIdx="5" presStyleCnt="7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06C78AF-F306-4941-A348-496452DB435C}" type="pres">
      <dgm:prSet presAssocID="{54BCC69E-28A6-404C-A24A-2247974A08CF}" presName="spacing" presStyleCnt="0"/>
      <dgm:spPr/>
    </dgm:pt>
    <dgm:pt modelId="{418C53F7-86ED-4269-8161-8D3F093B3B65}" type="pres">
      <dgm:prSet presAssocID="{B45A94AA-D932-49C3-BDCD-69B3883225B5}" presName="linNode" presStyleCnt="0"/>
      <dgm:spPr/>
    </dgm:pt>
    <dgm:pt modelId="{3915990B-A1B7-4157-B06A-7203502D57C9}" type="pres">
      <dgm:prSet presAssocID="{B45A94AA-D932-49C3-BDCD-69B3883225B5}" presName="parent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46120-EA50-46FE-8745-2AA43FB5EA5C}" type="pres">
      <dgm:prSet presAssocID="{B45A94AA-D932-49C3-BDCD-69B3883225B5}" presName="childShp" presStyleLbl="bgAccFollowNode1" presStyleIdx="6" presStyleCnt="7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0EDC1C64-D730-40FD-A0F9-936F3DA7E7CF}" type="presOf" srcId="{65AAF8A4-4444-45AE-8EEC-C65A9C86CB66}" destId="{A3C38247-CBFE-497E-9ED6-EF351E807A62}" srcOrd="0" destOrd="0" presId="urn:microsoft.com/office/officeart/2005/8/layout/vList6"/>
    <dgm:cxn modelId="{E86A98D9-E295-4ED7-A8B2-E76482CEA9A0}" type="presOf" srcId="{823746DD-35BD-4F0C-8991-A42D7E4357C2}" destId="{4E3D9F36-8C52-4781-9CA7-A230F2755DBB}" srcOrd="0" destOrd="0" presId="urn:microsoft.com/office/officeart/2005/8/layout/vList6"/>
    <dgm:cxn modelId="{20FC3483-3476-4BEB-999D-94FBFC464A39}" type="presOf" srcId="{E1B6DBD0-0543-4C0E-A949-22B85A06A03F}" destId="{68A3EC93-44F0-4D8F-915E-890E91795C07}" srcOrd="0" destOrd="0" presId="urn:microsoft.com/office/officeart/2005/8/layout/vList6"/>
    <dgm:cxn modelId="{840DAC2B-30EC-4983-93C0-44E2979FE7F3}" srcId="{7D9B7869-58F1-4218-96D9-E8C7F25C9E22}" destId="{090F8139-C2C7-4AE2-9F2F-DD4D4FB97031}" srcOrd="0" destOrd="0" parTransId="{7B6C423F-9BD6-45A2-A922-45C7395D2ED6}" sibTransId="{4D49BA6C-6AE6-40D2-BDB1-605E00315526}"/>
    <dgm:cxn modelId="{A7D86521-09BB-4914-86E5-A9263A973360}" type="presOf" srcId="{3EA9BFA7-97F1-464C-A59A-33F39C7023A3}" destId="{B1646120-EA50-46FE-8745-2AA43FB5EA5C}" srcOrd="0" destOrd="0" presId="urn:microsoft.com/office/officeart/2005/8/layout/vList6"/>
    <dgm:cxn modelId="{8270BE55-B371-4CC7-B952-B9459D683955}" srcId="{125E9CC5-6D6B-4A9C-A859-972052DE3793}" destId="{7D9B7869-58F1-4218-96D9-E8C7F25C9E22}" srcOrd="1" destOrd="0" parTransId="{AAA68BE9-0E8D-4D3E-81A9-4A5025019235}" sibTransId="{928F15F2-011D-4419-B48D-4FADBD56BEB4}"/>
    <dgm:cxn modelId="{7F6812E2-A4A4-4AEC-A8B6-9717DE6A994A}" type="presOf" srcId="{7D9B7869-58F1-4218-96D9-E8C7F25C9E22}" destId="{FC499321-03D8-4D6B-B85B-046057C51428}" srcOrd="0" destOrd="0" presId="urn:microsoft.com/office/officeart/2005/8/layout/vList6"/>
    <dgm:cxn modelId="{7B4C26B6-00BE-4A37-A864-37E912BD6E06}" srcId="{583E963A-B475-4C34-A827-FF56B1AE912D}" destId="{3CCF28BB-A4BE-4B90-A43E-822941C71130}" srcOrd="0" destOrd="0" parTransId="{38331BCD-E869-4B14-9CB5-0EE21E062AB7}" sibTransId="{65A3018C-7DCD-40D1-A850-E668F3F0C3D6}"/>
    <dgm:cxn modelId="{2A8B6BEC-4E87-47B7-AD3F-DEE9EB963EAF}" srcId="{B45A94AA-D932-49C3-BDCD-69B3883225B5}" destId="{3EA9BFA7-97F1-464C-A59A-33F39C7023A3}" srcOrd="0" destOrd="0" parTransId="{0C7A2C9C-F6CF-4A80-9D39-F16963850ECC}" sibTransId="{1344AAE5-BE99-4D53-AB10-2BB8C6CFF6FD}"/>
    <dgm:cxn modelId="{93D9781E-F871-4505-9C7E-4371027A1A8E}" type="presOf" srcId="{090F8139-C2C7-4AE2-9F2F-DD4D4FB97031}" destId="{DC7EE1A3-3B1C-4AC6-8069-CDC984D8822E}" srcOrd="0" destOrd="0" presId="urn:microsoft.com/office/officeart/2005/8/layout/vList6"/>
    <dgm:cxn modelId="{459FDE3B-7A9B-485E-8B6A-864E206D0193}" srcId="{125E9CC5-6D6B-4A9C-A859-972052DE3793}" destId="{823746DD-35BD-4F0C-8991-A42D7E4357C2}" srcOrd="3" destOrd="0" parTransId="{37388881-0714-4188-9F89-178F83B776D0}" sibTransId="{952BFB1C-1C02-49DF-8053-2B8E683C17D3}"/>
    <dgm:cxn modelId="{71E07725-32BB-415A-B878-DFE004BF75C2}" srcId="{C30B9CF5-A5BE-46E8-B325-80F75FDA9E1D}" destId="{03F5AE3E-E751-4FF0-B712-88B57A35985E}" srcOrd="0" destOrd="0" parTransId="{DC4ABCC5-EC1D-40AE-A5AD-0D46C6C6651D}" sibTransId="{36D32BBA-B3D3-4F55-BC7F-D8A0980A6650}"/>
    <dgm:cxn modelId="{66557E9C-9F75-42EA-8189-34084F65E1DC}" type="presOf" srcId="{186C7A86-0622-414F-81E8-79EDEFB88181}" destId="{49C8C9E8-928D-4DAC-9BED-79E8D30F8F82}" srcOrd="0" destOrd="0" presId="urn:microsoft.com/office/officeart/2005/8/layout/vList6"/>
    <dgm:cxn modelId="{441DEB67-094D-4B4B-AB03-4E69F3022BF7}" srcId="{125E9CC5-6D6B-4A9C-A859-972052DE3793}" destId="{C30B9CF5-A5BE-46E8-B325-80F75FDA9E1D}" srcOrd="5" destOrd="0" parTransId="{264581D4-55E4-442B-9442-E510F1A775BF}" sibTransId="{54BCC69E-28A6-404C-A24A-2247974A08CF}"/>
    <dgm:cxn modelId="{35E2D95C-7925-4E26-97AB-FADAA2F0D0E0}" srcId="{125E9CC5-6D6B-4A9C-A859-972052DE3793}" destId="{B45A94AA-D932-49C3-BDCD-69B3883225B5}" srcOrd="6" destOrd="0" parTransId="{54C6FE8B-51DE-4027-BEA1-D6833935FB98}" sibTransId="{7F5D33E8-BB34-485B-BF2B-EC06F1C816A1}"/>
    <dgm:cxn modelId="{23469463-BFED-44B4-A39F-02FA64C77A26}" type="presOf" srcId="{583E963A-B475-4C34-A827-FF56B1AE912D}" destId="{AE5F47E5-4A47-4F71-B041-66C80A05C5B6}" srcOrd="0" destOrd="0" presId="urn:microsoft.com/office/officeart/2005/8/layout/vList6"/>
    <dgm:cxn modelId="{74AFF3A2-6F28-45B0-830A-651F08B60198}" srcId="{186C7A86-0622-414F-81E8-79EDEFB88181}" destId="{1D0CFCB0-4F65-4FCC-AE23-4303CD4A60DD}" srcOrd="0" destOrd="0" parTransId="{4BEECE85-8095-4802-807C-EA64E9519678}" sibTransId="{7C768736-6F0A-45B1-866B-A78F6CC618A7}"/>
    <dgm:cxn modelId="{408159D3-2615-4524-8E76-DE3EEC7F905F}" type="presOf" srcId="{125E9CC5-6D6B-4A9C-A859-972052DE3793}" destId="{D30EB095-15C9-45CC-A085-8939E76ABC74}" srcOrd="0" destOrd="0" presId="urn:microsoft.com/office/officeart/2005/8/layout/vList6"/>
    <dgm:cxn modelId="{F4B16EE2-635C-453B-A824-61F9BA3DBE69}" type="presOf" srcId="{3CCF28BB-A4BE-4B90-A43E-822941C71130}" destId="{FDA45A86-DB6F-4C4C-906B-8CEB6FAFD339}" srcOrd="0" destOrd="0" presId="urn:microsoft.com/office/officeart/2005/8/layout/vList6"/>
    <dgm:cxn modelId="{E493B5B4-FAE3-41C9-81ED-FA34FF2EBA42}" srcId="{823746DD-35BD-4F0C-8991-A42D7E4357C2}" destId="{E1B6DBD0-0543-4C0E-A949-22B85A06A03F}" srcOrd="0" destOrd="0" parTransId="{B8D4CA14-766A-4801-87AD-58E88139CB21}" sibTransId="{251385AD-5EFE-4E3D-A4C2-BA36747A3B7D}"/>
    <dgm:cxn modelId="{CE0937BD-C330-42D6-B0C6-C17D4517E1A5}" srcId="{125E9CC5-6D6B-4A9C-A859-972052DE3793}" destId="{583E963A-B475-4C34-A827-FF56B1AE912D}" srcOrd="4" destOrd="0" parTransId="{A9DF7D33-9627-4B24-81C6-A20E661DCB70}" sibTransId="{67A5FAD7-683E-4066-A74A-AB6D080BC2B4}"/>
    <dgm:cxn modelId="{E86A4089-7594-4BB7-B260-0A76E7F1F277}" type="presOf" srcId="{03F5AE3E-E751-4FF0-B712-88B57A35985E}" destId="{34AC9FF4-C63A-48C4-AC02-D81497B39525}" srcOrd="0" destOrd="0" presId="urn:microsoft.com/office/officeart/2005/8/layout/vList6"/>
    <dgm:cxn modelId="{69886E28-74BD-4A2B-88AB-C830250C53BA}" type="presOf" srcId="{7AE72382-F7CB-418B-B9FA-D7B214A5EB92}" destId="{CDBDB7E9-EBB6-4257-B235-AD5F7CF1214F}" srcOrd="0" destOrd="0" presId="urn:microsoft.com/office/officeart/2005/8/layout/vList6"/>
    <dgm:cxn modelId="{451A08B0-816F-494E-9BC4-C4E27336FD2C}" type="presOf" srcId="{B45A94AA-D932-49C3-BDCD-69B3883225B5}" destId="{3915990B-A1B7-4157-B06A-7203502D57C9}" srcOrd="0" destOrd="0" presId="urn:microsoft.com/office/officeart/2005/8/layout/vList6"/>
    <dgm:cxn modelId="{EBE0B080-AB89-4D29-A842-FF2013875A85}" type="presOf" srcId="{C30B9CF5-A5BE-46E8-B325-80F75FDA9E1D}" destId="{B53184D5-7058-4A81-8BAD-9E69DB169FFC}" srcOrd="0" destOrd="0" presId="urn:microsoft.com/office/officeart/2005/8/layout/vList6"/>
    <dgm:cxn modelId="{91BC5546-894A-4143-B711-AAFB7091955B}" srcId="{7AE72382-F7CB-418B-B9FA-D7B214A5EB92}" destId="{65AAF8A4-4444-45AE-8EEC-C65A9C86CB66}" srcOrd="0" destOrd="0" parTransId="{C82B2799-37F3-4D49-993E-32562D2D9E08}" sibTransId="{EA0635CE-8862-4055-B7CE-6AA17696E210}"/>
    <dgm:cxn modelId="{9763C54A-D39F-40CC-98AA-FBC9D6855C15}" srcId="{125E9CC5-6D6B-4A9C-A859-972052DE3793}" destId="{186C7A86-0622-414F-81E8-79EDEFB88181}" srcOrd="0" destOrd="0" parTransId="{48A24F0A-C274-4678-A4E9-A37D6C25D276}" sibTransId="{41C9434F-4705-4F29-A990-64CED8D15568}"/>
    <dgm:cxn modelId="{5F9A602F-9B34-4054-845E-4AE8213B1F79}" type="presOf" srcId="{1D0CFCB0-4F65-4FCC-AE23-4303CD4A60DD}" destId="{8097F55A-49DF-4A92-B225-71718FB41FEE}" srcOrd="0" destOrd="0" presId="urn:microsoft.com/office/officeart/2005/8/layout/vList6"/>
    <dgm:cxn modelId="{8020A2D2-E53D-46AE-9B7F-CAF3D2A0C2A0}" srcId="{125E9CC5-6D6B-4A9C-A859-972052DE3793}" destId="{7AE72382-F7CB-418B-B9FA-D7B214A5EB92}" srcOrd="2" destOrd="0" parTransId="{B3D044EC-EA06-452D-9B6D-33F382C9ABD2}" sibTransId="{813EBF48-0BA7-4945-9C7F-0EECCB1C06F3}"/>
    <dgm:cxn modelId="{F5BF58FE-91AF-4828-B584-497B64FE3195}" type="presParOf" srcId="{D30EB095-15C9-45CC-A085-8939E76ABC74}" destId="{DBBF91BF-674F-4689-BDEF-83E33EE4F814}" srcOrd="0" destOrd="0" presId="urn:microsoft.com/office/officeart/2005/8/layout/vList6"/>
    <dgm:cxn modelId="{5801D8BB-44C9-4FA9-ADE5-9B85AB1E8401}" type="presParOf" srcId="{DBBF91BF-674F-4689-BDEF-83E33EE4F814}" destId="{49C8C9E8-928D-4DAC-9BED-79E8D30F8F82}" srcOrd="0" destOrd="0" presId="urn:microsoft.com/office/officeart/2005/8/layout/vList6"/>
    <dgm:cxn modelId="{A1C7DC9C-B2CC-476F-BA5E-308BA178EF85}" type="presParOf" srcId="{DBBF91BF-674F-4689-BDEF-83E33EE4F814}" destId="{8097F55A-49DF-4A92-B225-71718FB41FEE}" srcOrd="1" destOrd="0" presId="urn:microsoft.com/office/officeart/2005/8/layout/vList6"/>
    <dgm:cxn modelId="{79274419-7970-4181-BFA1-DED04E3E8350}" type="presParOf" srcId="{D30EB095-15C9-45CC-A085-8939E76ABC74}" destId="{C2E3F9E9-4FD5-41D1-B2EA-09502BFF995E}" srcOrd="1" destOrd="0" presId="urn:microsoft.com/office/officeart/2005/8/layout/vList6"/>
    <dgm:cxn modelId="{B8D045C8-92C8-40BB-82D4-A205B84A7BA5}" type="presParOf" srcId="{D30EB095-15C9-45CC-A085-8939E76ABC74}" destId="{EFDDB54B-1395-4F93-8533-5395F8D3E3C5}" srcOrd="2" destOrd="0" presId="urn:microsoft.com/office/officeart/2005/8/layout/vList6"/>
    <dgm:cxn modelId="{C87F8203-3D9D-4097-BE57-5D7414A604F3}" type="presParOf" srcId="{EFDDB54B-1395-4F93-8533-5395F8D3E3C5}" destId="{FC499321-03D8-4D6B-B85B-046057C51428}" srcOrd="0" destOrd="0" presId="urn:microsoft.com/office/officeart/2005/8/layout/vList6"/>
    <dgm:cxn modelId="{3AEDBADE-020C-44F8-AA62-55DBD68464EB}" type="presParOf" srcId="{EFDDB54B-1395-4F93-8533-5395F8D3E3C5}" destId="{DC7EE1A3-3B1C-4AC6-8069-CDC984D8822E}" srcOrd="1" destOrd="0" presId="urn:microsoft.com/office/officeart/2005/8/layout/vList6"/>
    <dgm:cxn modelId="{FB844252-A229-49D9-A275-4AE9E567D5C4}" type="presParOf" srcId="{D30EB095-15C9-45CC-A085-8939E76ABC74}" destId="{86061671-E78C-47A7-9119-840F12FB9A57}" srcOrd="3" destOrd="0" presId="urn:microsoft.com/office/officeart/2005/8/layout/vList6"/>
    <dgm:cxn modelId="{069AE77E-51A1-4379-A038-6A2B611FA374}" type="presParOf" srcId="{D30EB095-15C9-45CC-A085-8939E76ABC74}" destId="{052FBDA2-16A8-4D47-B869-AD610850DF83}" srcOrd="4" destOrd="0" presId="urn:microsoft.com/office/officeart/2005/8/layout/vList6"/>
    <dgm:cxn modelId="{1B9D4365-18D6-415B-AEED-7EA744D92273}" type="presParOf" srcId="{052FBDA2-16A8-4D47-B869-AD610850DF83}" destId="{CDBDB7E9-EBB6-4257-B235-AD5F7CF1214F}" srcOrd="0" destOrd="0" presId="urn:microsoft.com/office/officeart/2005/8/layout/vList6"/>
    <dgm:cxn modelId="{8396922A-48E9-4065-BDD7-7D143086597C}" type="presParOf" srcId="{052FBDA2-16A8-4D47-B869-AD610850DF83}" destId="{A3C38247-CBFE-497E-9ED6-EF351E807A62}" srcOrd="1" destOrd="0" presId="urn:microsoft.com/office/officeart/2005/8/layout/vList6"/>
    <dgm:cxn modelId="{9E34A88B-19DA-488D-B698-AFE82D85A541}" type="presParOf" srcId="{D30EB095-15C9-45CC-A085-8939E76ABC74}" destId="{C98CDDF4-0BFF-4A76-93FE-AE35B4260922}" srcOrd="5" destOrd="0" presId="urn:microsoft.com/office/officeart/2005/8/layout/vList6"/>
    <dgm:cxn modelId="{A342EF32-4F3B-4487-9FFA-AA2937197120}" type="presParOf" srcId="{D30EB095-15C9-45CC-A085-8939E76ABC74}" destId="{A3B0D774-678A-42CA-A601-878D668D3FBB}" srcOrd="6" destOrd="0" presId="urn:microsoft.com/office/officeart/2005/8/layout/vList6"/>
    <dgm:cxn modelId="{1EA7BF3C-A94F-4792-928C-29F1746E8DE0}" type="presParOf" srcId="{A3B0D774-678A-42CA-A601-878D668D3FBB}" destId="{4E3D9F36-8C52-4781-9CA7-A230F2755DBB}" srcOrd="0" destOrd="0" presId="urn:microsoft.com/office/officeart/2005/8/layout/vList6"/>
    <dgm:cxn modelId="{A0D62E36-6B4A-4FBC-B66C-E9559C096DDB}" type="presParOf" srcId="{A3B0D774-678A-42CA-A601-878D668D3FBB}" destId="{68A3EC93-44F0-4D8F-915E-890E91795C07}" srcOrd="1" destOrd="0" presId="urn:microsoft.com/office/officeart/2005/8/layout/vList6"/>
    <dgm:cxn modelId="{56ED599A-E799-457D-84F4-7BFA961D7F3E}" type="presParOf" srcId="{D30EB095-15C9-45CC-A085-8939E76ABC74}" destId="{EB300379-8638-4C4A-A26D-F9838C98DA64}" srcOrd="7" destOrd="0" presId="urn:microsoft.com/office/officeart/2005/8/layout/vList6"/>
    <dgm:cxn modelId="{B1B81641-01B9-45CF-B80E-72643BD7ED09}" type="presParOf" srcId="{D30EB095-15C9-45CC-A085-8939E76ABC74}" destId="{C8D7BBB7-A0DB-42C1-BAC8-6387E1788FE6}" srcOrd="8" destOrd="0" presId="urn:microsoft.com/office/officeart/2005/8/layout/vList6"/>
    <dgm:cxn modelId="{A396FAA1-D70D-4ABA-880B-BA3B6050EA59}" type="presParOf" srcId="{C8D7BBB7-A0DB-42C1-BAC8-6387E1788FE6}" destId="{AE5F47E5-4A47-4F71-B041-66C80A05C5B6}" srcOrd="0" destOrd="0" presId="urn:microsoft.com/office/officeart/2005/8/layout/vList6"/>
    <dgm:cxn modelId="{A1345779-F637-4B43-BF11-73B0FA3236D4}" type="presParOf" srcId="{C8D7BBB7-A0DB-42C1-BAC8-6387E1788FE6}" destId="{FDA45A86-DB6F-4C4C-906B-8CEB6FAFD339}" srcOrd="1" destOrd="0" presId="urn:microsoft.com/office/officeart/2005/8/layout/vList6"/>
    <dgm:cxn modelId="{B2573962-DEE5-4299-ABC2-B14991DD64EB}" type="presParOf" srcId="{D30EB095-15C9-45CC-A085-8939E76ABC74}" destId="{14EEC63C-48FA-40CA-B989-164E1BD32793}" srcOrd="9" destOrd="0" presId="urn:microsoft.com/office/officeart/2005/8/layout/vList6"/>
    <dgm:cxn modelId="{1ABFC116-989D-4837-AF9C-39D0592210F3}" type="presParOf" srcId="{D30EB095-15C9-45CC-A085-8939E76ABC74}" destId="{62971BAB-4252-43A1-80D8-06B627F2438D}" srcOrd="10" destOrd="0" presId="urn:microsoft.com/office/officeart/2005/8/layout/vList6"/>
    <dgm:cxn modelId="{81D69CAB-8E81-4730-9ED5-67BCAD4D2657}" type="presParOf" srcId="{62971BAB-4252-43A1-80D8-06B627F2438D}" destId="{B53184D5-7058-4A81-8BAD-9E69DB169FFC}" srcOrd="0" destOrd="0" presId="urn:microsoft.com/office/officeart/2005/8/layout/vList6"/>
    <dgm:cxn modelId="{12B72D80-633F-4603-AEFD-5AF262182BEF}" type="presParOf" srcId="{62971BAB-4252-43A1-80D8-06B627F2438D}" destId="{34AC9FF4-C63A-48C4-AC02-D81497B39525}" srcOrd="1" destOrd="0" presId="urn:microsoft.com/office/officeart/2005/8/layout/vList6"/>
    <dgm:cxn modelId="{6FCEF8DC-DCD8-4DB5-B8DD-F035D61BBB7E}" type="presParOf" srcId="{D30EB095-15C9-45CC-A085-8939E76ABC74}" destId="{206C78AF-F306-4941-A348-496452DB435C}" srcOrd="11" destOrd="0" presId="urn:microsoft.com/office/officeart/2005/8/layout/vList6"/>
    <dgm:cxn modelId="{3117DF5A-A2C5-47A0-A118-7536521BF4BB}" type="presParOf" srcId="{D30EB095-15C9-45CC-A085-8939E76ABC74}" destId="{418C53F7-86ED-4269-8161-8D3F093B3B65}" srcOrd="12" destOrd="0" presId="urn:microsoft.com/office/officeart/2005/8/layout/vList6"/>
    <dgm:cxn modelId="{D44B203F-34A9-44F6-8D69-73C1F30E76F3}" type="presParOf" srcId="{418C53F7-86ED-4269-8161-8D3F093B3B65}" destId="{3915990B-A1B7-4157-B06A-7203502D57C9}" srcOrd="0" destOrd="0" presId="urn:microsoft.com/office/officeart/2005/8/layout/vList6"/>
    <dgm:cxn modelId="{B9AD57D3-CA90-43AA-BB5B-71B94C7E282E}" type="presParOf" srcId="{418C53F7-86ED-4269-8161-8D3F093B3B65}" destId="{B1646120-EA50-46FE-8745-2AA43FB5EA5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86C7A86-0622-414F-81E8-79EDEFB88181}">
      <dgm:prSet phldrT="[Text]"/>
      <dgm:spPr/>
      <dgm:t>
        <a:bodyPr/>
        <a:lstStyle/>
        <a:p>
          <a:r>
            <a:rPr lang="ru-RU" dirty="0" smtClean="0"/>
            <a:t>!=</a:t>
          </a:r>
          <a:endParaRPr lang="en-US" dirty="0"/>
        </a:p>
      </dgm:t>
    </dgm:pt>
    <dgm:pt modelId="{48A24F0A-C274-4678-A4E9-A37D6C25D276}" type="parTrans" cxnId="{9763C54A-D39F-40CC-98AA-FBC9D6855C15}">
      <dgm:prSet/>
      <dgm:spPr/>
      <dgm:t>
        <a:bodyPr/>
        <a:lstStyle/>
        <a:p>
          <a:endParaRPr lang="en-US"/>
        </a:p>
      </dgm:t>
    </dgm:pt>
    <dgm:pt modelId="{41C9434F-4705-4F29-A990-64CED8D15568}" type="sibTrans" cxnId="{9763C54A-D39F-40CC-98AA-FBC9D6855C15}">
      <dgm:prSet/>
      <dgm:spPr/>
      <dgm:t>
        <a:bodyPr/>
        <a:lstStyle/>
        <a:p>
          <a:endParaRPr lang="en-US"/>
        </a:p>
      </dgm:t>
    </dgm:pt>
    <dgm:pt modelId="{24D391DD-FE41-44FB-BC25-CFB8421BEC47}">
      <dgm:prSet phldrT="[Text]"/>
      <dgm:spPr/>
      <dgm:t>
        <a:bodyPr/>
        <a:lstStyle/>
        <a:p>
          <a:r>
            <a:rPr lang="en-US" dirty="0" smtClean="0"/>
            <a:t>&lt;&gt;</a:t>
          </a:r>
          <a:endParaRPr lang="en-US" dirty="0"/>
        </a:p>
      </dgm:t>
    </dgm:pt>
    <dgm:pt modelId="{DC1D6007-A9DD-44D8-8B1D-536E8B4A497E}" type="parTrans" cxnId="{C59BA1AD-E280-48F6-99D0-46039BAF341A}">
      <dgm:prSet/>
      <dgm:spPr/>
      <dgm:t>
        <a:bodyPr/>
        <a:lstStyle/>
        <a:p>
          <a:endParaRPr lang="en-US"/>
        </a:p>
      </dgm:t>
    </dgm:pt>
    <dgm:pt modelId="{3979C158-2A6C-4806-B2B5-098D61C98F05}" type="sibTrans" cxnId="{C59BA1AD-E280-48F6-99D0-46039BAF341A}">
      <dgm:prSet/>
      <dgm:spPr/>
      <dgm:t>
        <a:bodyPr/>
        <a:lstStyle/>
        <a:p>
          <a:endParaRPr lang="en-US"/>
        </a:p>
      </dgm:t>
    </dgm:pt>
    <dgm:pt modelId="{23A858C2-EF45-4061-8B58-7E668F6425D3}">
      <dgm:prSet phldrT="[Text]"/>
      <dgm:spPr/>
      <dgm:t>
        <a:bodyPr/>
        <a:lstStyle/>
        <a:p>
          <a:r>
            <a:rPr lang="en-US" dirty="0" smtClean="0"/>
            <a:t>&gt;</a:t>
          </a:r>
          <a:endParaRPr lang="en-US" dirty="0"/>
        </a:p>
      </dgm:t>
    </dgm:pt>
    <dgm:pt modelId="{2EB6CE77-D7B0-467E-B583-F886B9A66C43}" type="parTrans" cxnId="{B9BFC338-F355-424A-9032-F00F147A5824}">
      <dgm:prSet/>
      <dgm:spPr/>
      <dgm:t>
        <a:bodyPr/>
        <a:lstStyle/>
        <a:p>
          <a:endParaRPr lang="en-US"/>
        </a:p>
      </dgm:t>
    </dgm:pt>
    <dgm:pt modelId="{688B4084-80F2-4EA1-8F30-3C7657D5B701}" type="sibTrans" cxnId="{B9BFC338-F355-424A-9032-F00F147A5824}">
      <dgm:prSet/>
      <dgm:spPr/>
      <dgm:t>
        <a:bodyPr/>
        <a:lstStyle/>
        <a:p>
          <a:endParaRPr lang="en-US"/>
        </a:p>
      </dgm:t>
    </dgm:pt>
    <dgm:pt modelId="{1C0C81AE-6DB5-4A51-8E35-3EAA7D4FC45C}">
      <dgm:prSet phldrT="[Text]"/>
      <dgm:spPr/>
      <dgm:t>
        <a:bodyPr/>
        <a:lstStyle/>
        <a:p>
          <a:r>
            <a:rPr lang="en-US" dirty="0" smtClean="0"/>
            <a:t>&lt;</a:t>
          </a:r>
          <a:endParaRPr lang="en-US" dirty="0"/>
        </a:p>
      </dgm:t>
    </dgm:pt>
    <dgm:pt modelId="{70718E9B-F3BA-4C6C-9224-D9B9792C6ACD}" type="parTrans" cxnId="{3C466BC0-6E9A-45C1-8A2C-AA61E8C6DF00}">
      <dgm:prSet/>
      <dgm:spPr/>
      <dgm:t>
        <a:bodyPr/>
        <a:lstStyle/>
        <a:p>
          <a:endParaRPr lang="en-US"/>
        </a:p>
      </dgm:t>
    </dgm:pt>
    <dgm:pt modelId="{45A9DAC1-DA33-45A4-859C-AE240F1B121B}" type="sibTrans" cxnId="{3C466BC0-6E9A-45C1-8A2C-AA61E8C6DF00}">
      <dgm:prSet/>
      <dgm:spPr/>
      <dgm:t>
        <a:bodyPr/>
        <a:lstStyle/>
        <a:p>
          <a:endParaRPr lang="en-US"/>
        </a:p>
      </dgm:t>
    </dgm:pt>
    <dgm:pt modelId="{42871DBF-DA5A-48E9-93F2-74D7AF1B6FE4}">
      <dgm:prSet phldrT="[Text]"/>
      <dgm:spPr/>
      <dgm:t>
        <a:bodyPr/>
        <a:lstStyle/>
        <a:p>
          <a:r>
            <a:rPr lang="en-US" dirty="0" smtClean="0"/>
            <a:t>&gt;=</a:t>
          </a:r>
          <a:endParaRPr lang="en-US" dirty="0"/>
        </a:p>
      </dgm:t>
    </dgm:pt>
    <dgm:pt modelId="{1391207C-CDD8-48F8-A4FC-9DB83FB30CE7}" type="parTrans" cxnId="{0BA85531-5D1E-4D3A-AFBE-8A460C73B34D}">
      <dgm:prSet/>
      <dgm:spPr/>
      <dgm:t>
        <a:bodyPr/>
        <a:lstStyle/>
        <a:p>
          <a:endParaRPr lang="en-US"/>
        </a:p>
      </dgm:t>
    </dgm:pt>
    <dgm:pt modelId="{F0D2D19F-BC04-4B70-BF25-7E09420F7F0B}" type="sibTrans" cxnId="{0BA85531-5D1E-4D3A-AFBE-8A460C73B34D}">
      <dgm:prSet/>
      <dgm:spPr/>
      <dgm:t>
        <a:bodyPr/>
        <a:lstStyle/>
        <a:p>
          <a:endParaRPr lang="en-US"/>
        </a:p>
      </dgm:t>
    </dgm:pt>
    <dgm:pt modelId="{163D3D3D-2BCF-4CB6-9554-9D567B043437}">
      <dgm:prSet phldrT="[Text]"/>
      <dgm:spPr/>
      <dgm:t>
        <a:bodyPr/>
        <a:lstStyle/>
        <a:p>
          <a:r>
            <a:rPr lang="en-US" dirty="0" smtClean="0"/>
            <a:t>&lt;=</a:t>
          </a:r>
          <a:endParaRPr lang="en-US" dirty="0"/>
        </a:p>
      </dgm:t>
    </dgm:pt>
    <dgm:pt modelId="{6DCCEB0E-A092-4C42-BF0E-0175D0D846BA}" type="parTrans" cxnId="{A3106BD6-2B99-4405-858F-EAD5FB990D60}">
      <dgm:prSet/>
      <dgm:spPr/>
      <dgm:t>
        <a:bodyPr/>
        <a:lstStyle/>
        <a:p>
          <a:endParaRPr lang="en-US"/>
        </a:p>
      </dgm:t>
    </dgm:pt>
    <dgm:pt modelId="{E94ACB38-D852-460A-A204-4A2DA23C1319}" type="sibTrans" cxnId="{A3106BD6-2B99-4405-858F-EAD5FB990D60}">
      <dgm:prSet/>
      <dgm:spPr/>
      <dgm:t>
        <a:bodyPr/>
        <a:lstStyle/>
        <a:p>
          <a:endParaRPr lang="en-US"/>
        </a:p>
      </dgm:t>
    </dgm:pt>
    <dgm:pt modelId="{929292C3-871A-46BD-83DB-CC1580B95163}">
      <dgm:prSet phldrT="[Text]"/>
      <dgm:spPr/>
      <dgm:t>
        <a:bodyPr/>
        <a:lstStyle/>
        <a:p>
          <a:r>
            <a:rPr lang="en-US" dirty="0" smtClean="0"/>
            <a:t>==</a:t>
          </a:r>
          <a:endParaRPr lang="en-US" dirty="0"/>
        </a:p>
      </dgm:t>
    </dgm:pt>
    <dgm:pt modelId="{0CBF5D53-3F64-45AA-A5D7-A189CD6CEE3B}" type="parTrans" cxnId="{283CE5CD-B6E7-4258-996A-DADEA0CAF9D4}">
      <dgm:prSet/>
      <dgm:spPr/>
      <dgm:t>
        <a:bodyPr/>
        <a:lstStyle/>
        <a:p>
          <a:endParaRPr lang="en-US"/>
        </a:p>
      </dgm:t>
    </dgm:pt>
    <dgm:pt modelId="{C5D41E11-8E97-4AAC-9D3A-84E52B04699F}" type="sibTrans" cxnId="{283CE5CD-B6E7-4258-996A-DADEA0CAF9D4}">
      <dgm:prSet/>
      <dgm:spPr/>
      <dgm:t>
        <a:bodyPr/>
        <a:lstStyle/>
        <a:p>
          <a:endParaRPr lang="en-US"/>
        </a:p>
      </dgm:t>
    </dgm:pt>
    <dgm:pt modelId="{0DF92B5E-7797-4A15-92FC-0B34B12C2929}" type="pres">
      <dgm:prSet presAssocID="{125E9CC5-6D6B-4A9C-A859-972052DE37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DB2E5E-E042-4BEF-8AD0-8863915FE7DB}" type="pres">
      <dgm:prSet presAssocID="{186C7A86-0622-414F-81E8-79EDEFB8818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0E88-3F1C-48C2-87DA-FFE853CC462F}" type="pres">
      <dgm:prSet presAssocID="{41C9434F-4705-4F29-A990-64CED8D15568}" presName="sibTrans" presStyleCnt="0"/>
      <dgm:spPr/>
    </dgm:pt>
    <dgm:pt modelId="{2AEF018E-6645-4121-9720-A56BC4CB8298}" type="pres">
      <dgm:prSet presAssocID="{24D391DD-FE41-44FB-BC25-CFB8421BEC4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908E8-874C-4273-A7CF-1F7FF6FB04F9}" type="pres">
      <dgm:prSet presAssocID="{3979C158-2A6C-4806-B2B5-098D61C98F05}" presName="sibTrans" presStyleCnt="0"/>
      <dgm:spPr/>
    </dgm:pt>
    <dgm:pt modelId="{28102F83-FFA2-4FD0-BA34-0864412E9C2A}" type="pres">
      <dgm:prSet presAssocID="{23A858C2-EF45-4061-8B58-7E668F6425D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0E50B-3AA9-4FD6-984B-CDAEB1CF9743}" type="pres">
      <dgm:prSet presAssocID="{688B4084-80F2-4EA1-8F30-3C7657D5B701}" presName="sibTrans" presStyleCnt="0"/>
      <dgm:spPr/>
    </dgm:pt>
    <dgm:pt modelId="{3E7CA5E2-A56B-4C8A-8C02-27CC25D7F307}" type="pres">
      <dgm:prSet presAssocID="{1C0C81AE-6DB5-4A51-8E35-3EAA7D4FC45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A5786-D511-414B-83EB-CA3915CA0735}" type="pres">
      <dgm:prSet presAssocID="{45A9DAC1-DA33-45A4-859C-AE240F1B121B}" presName="sibTrans" presStyleCnt="0"/>
      <dgm:spPr/>
    </dgm:pt>
    <dgm:pt modelId="{AD6FF677-9234-43B5-8A71-92876FC7432B}" type="pres">
      <dgm:prSet presAssocID="{42871DBF-DA5A-48E9-93F2-74D7AF1B6FE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DEE27-BDC1-4355-95C4-0B1CA854D22D}" type="pres">
      <dgm:prSet presAssocID="{F0D2D19F-BC04-4B70-BF25-7E09420F7F0B}" presName="sibTrans" presStyleCnt="0"/>
      <dgm:spPr/>
    </dgm:pt>
    <dgm:pt modelId="{FD4CA853-3DB4-42AA-B27B-67AF2C6ADEA8}" type="pres">
      <dgm:prSet presAssocID="{163D3D3D-2BCF-4CB6-9554-9D567B04343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A9D11-607B-4A85-BEE5-BC019168C88A}" type="pres">
      <dgm:prSet presAssocID="{E94ACB38-D852-460A-A204-4A2DA23C1319}" presName="sibTrans" presStyleCnt="0"/>
      <dgm:spPr/>
    </dgm:pt>
    <dgm:pt modelId="{29BF2057-BC91-4DDF-89A6-D5BCBE138A0C}" type="pres">
      <dgm:prSet presAssocID="{929292C3-871A-46BD-83DB-CC1580B9516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2DEEA-4056-4251-8341-21B3E522138B}" type="presOf" srcId="{125E9CC5-6D6B-4A9C-A859-972052DE3793}" destId="{0DF92B5E-7797-4A15-92FC-0B34B12C2929}" srcOrd="0" destOrd="0" presId="urn:microsoft.com/office/officeart/2005/8/layout/default"/>
    <dgm:cxn modelId="{8CCDC256-0E46-4B90-A2F3-991D311C2FE8}" type="presOf" srcId="{163D3D3D-2BCF-4CB6-9554-9D567B043437}" destId="{FD4CA853-3DB4-42AA-B27B-67AF2C6ADEA8}" srcOrd="0" destOrd="0" presId="urn:microsoft.com/office/officeart/2005/8/layout/default"/>
    <dgm:cxn modelId="{57524751-88D0-4AA9-A36C-D5E3FFFE512F}" type="presOf" srcId="{23A858C2-EF45-4061-8B58-7E668F6425D3}" destId="{28102F83-FFA2-4FD0-BA34-0864412E9C2A}" srcOrd="0" destOrd="0" presId="urn:microsoft.com/office/officeart/2005/8/layout/default"/>
    <dgm:cxn modelId="{A3106BD6-2B99-4405-858F-EAD5FB990D60}" srcId="{125E9CC5-6D6B-4A9C-A859-972052DE3793}" destId="{163D3D3D-2BCF-4CB6-9554-9D567B043437}" srcOrd="5" destOrd="0" parTransId="{6DCCEB0E-A092-4C42-BF0E-0175D0D846BA}" sibTransId="{E94ACB38-D852-460A-A204-4A2DA23C1319}"/>
    <dgm:cxn modelId="{283CE5CD-B6E7-4258-996A-DADEA0CAF9D4}" srcId="{125E9CC5-6D6B-4A9C-A859-972052DE3793}" destId="{929292C3-871A-46BD-83DB-CC1580B95163}" srcOrd="6" destOrd="0" parTransId="{0CBF5D53-3F64-45AA-A5D7-A189CD6CEE3B}" sibTransId="{C5D41E11-8E97-4AAC-9D3A-84E52B04699F}"/>
    <dgm:cxn modelId="{C59BA1AD-E280-48F6-99D0-46039BAF341A}" srcId="{125E9CC5-6D6B-4A9C-A859-972052DE3793}" destId="{24D391DD-FE41-44FB-BC25-CFB8421BEC47}" srcOrd="1" destOrd="0" parTransId="{DC1D6007-A9DD-44D8-8B1D-536E8B4A497E}" sibTransId="{3979C158-2A6C-4806-B2B5-098D61C98F05}"/>
    <dgm:cxn modelId="{B9BFC338-F355-424A-9032-F00F147A5824}" srcId="{125E9CC5-6D6B-4A9C-A859-972052DE3793}" destId="{23A858C2-EF45-4061-8B58-7E668F6425D3}" srcOrd="2" destOrd="0" parTransId="{2EB6CE77-D7B0-467E-B583-F886B9A66C43}" sibTransId="{688B4084-80F2-4EA1-8F30-3C7657D5B701}"/>
    <dgm:cxn modelId="{9763C54A-D39F-40CC-98AA-FBC9D6855C15}" srcId="{125E9CC5-6D6B-4A9C-A859-972052DE3793}" destId="{186C7A86-0622-414F-81E8-79EDEFB88181}" srcOrd="0" destOrd="0" parTransId="{48A24F0A-C274-4678-A4E9-A37D6C25D276}" sibTransId="{41C9434F-4705-4F29-A990-64CED8D15568}"/>
    <dgm:cxn modelId="{6490F814-ECCA-4744-AC31-6092E8D8E777}" type="presOf" srcId="{186C7A86-0622-414F-81E8-79EDEFB88181}" destId="{06DB2E5E-E042-4BEF-8AD0-8863915FE7DB}" srcOrd="0" destOrd="0" presId="urn:microsoft.com/office/officeart/2005/8/layout/default"/>
    <dgm:cxn modelId="{0BA85531-5D1E-4D3A-AFBE-8A460C73B34D}" srcId="{125E9CC5-6D6B-4A9C-A859-972052DE3793}" destId="{42871DBF-DA5A-48E9-93F2-74D7AF1B6FE4}" srcOrd="4" destOrd="0" parTransId="{1391207C-CDD8-48F8-A4FC-9DB83FB30CE7}" sibTransId="{F0D2D19F-BC04-4B70-BF25-7E09420F7F0B}"/>
    <dgm:cxn modelId="{370B5C0B-0C6B-4924-8EB3-A11A7E85E6C9}" type="presOf" srcId="{929292C3-871A-46BD-83DB-CC1580B95163}" destId="{29BF2057-BC91-4DDF-89A6-D5BCBE138A0C}" srcOrd="0" destOrd="0" presId="urn:microsoft.com/office/officeart/2005/8/layout/default"/>
    <dgm:cxn modelId="{3C466BC0-6E9A-45C1-8A2C-AA61E8C6DF00}" srcId="{125E9CC5-6D6B-4A9C-A859-972052DE3793}" destId="{1C0C81AE-6DB5-4A51-8E35-3EAA7D4FC45C}" srcOrd="3" destOrd="0" parTransId="{70718E9B-F3BA-4C6C-9224-D9B9792C6ACD}" sibTransId="{45A9DAC1-DA33-45A4-859C-AE240F1B121B}"/>
    <dgm:cxn modelId="{3A0AE567-DF91-4D47-B6BA-E39455FEAD30}" type="presOf" srcId="{42871DBF-DA5A-48E9-93F2-74D7AF1B6FE4}" destId="{AD6FF677-9234-43B5-8A71-92876FC7432B}" srcOrd="0" destOrd="0" presId="urn:microsoft.com/office/officeart/2005/8/layout/default"/>
    <dgm:cxn modelId="{9F25DEE7-9A98-4E5F-BB23-6EFBC187A8E8}" type="presOf" srcId="{1C0C81AE-6DB5-4A51-8E35-3EAA7D4FC45C}" destId="{3E7CA5E2-A56B-4C8A-8C02-27CC25D7F307}" srcOrd="0" destOrd="0" presId="urn:microsoft.com/office/officeart/2005/8/layout/default"/>
    <dgm:cxn modelId="{2B0B68A0-86B5-4985-AC4A-1C7DF0E3D458}" type="presOf" srcId="{24D391DD-FE41-44FB-BC25-CFB8421BEC47}" destId="{2AEF018E-6645-4121-9720-A56BC4CB8298}" srcOrd="0" destOrd="0" presId="urn:microsoft.com/office/officeart/2005/8/layout/default"/>
    <dgm:cxn modelId="{24159957-20CE-4558-AF62-0A61B9E41373}" type="presParOf" srcId="{0DF92B5E-7797-4A15-92FC-0B34B12C2929}" destId="{06DB2E5E-E042-4BEF-8AD0-8863915FE7DB}" srcOrd="0" destOrd="0" presId="urn:microsoft.com/office/officeart/2005/8/layout/default"/>
    <dgm:cxn modelId="{5AB0A7D6-5DBD-468B-8950-1CEBCE65FCA4}" type="presParOf" srcId="{0DF92B5E-7797-4A15-92FC-0B34B12C2929}" destId="{631A0E88-3F1C-48C2-87DA-FFE853CC462F}" srcOrd="1" destOrd="0" presId="urn:microsoft.com/office/officeart/2005/8/layout/default"/>
    <dgm:cxn modelId="{93179E15-5418-4620-ADD4-D9C6FAB17B8D}" type="presParOf" srcId="{0DF92B5E-7797-4A15-92FC-0B34B12C2929}" destId="{2AEF018E-6645-4121-9720-A56BC4CB8298}" srcOrd="2" destOrd="0" presId="urn:microsoft.com/office/officeart/2005/8/layout/default"/>
    <dgm:cxn modelId="{1D1A9C38-B87F-48FC-B6F8-9A2E9A1B1790}" type="presParOf" srcId="{0DF92B5E-7797-4A15-92FC-0B34B12C2929}" destId="{D13908E8-874C-4273-A7CF-1F7FF6FB04F9}" srcOrd="3" destOrd="0" presId="urn:microsoft.com/office/officeart/2005/8/layout/default"/>
    <dgm:cxn modelId="{200142C3-1346-49EC-9B97-2B3A28E57587}" type="presParOf" srcId="{0DF92B5E-7797-4A15-92FC-0B34B12C2929}" destId="{28102F83-FFA2-4FD0-BA34-0864412E9C2A}" srcOrd="4" destOrd="0" presId="urn:microsoft.com/office/officeart/2005/8/layout/default"/>
    <dgm:cxn modelId="{860519A7-5133-472C-85DB-057CD7A90C06}" type="presParOf" srcId="{0DF92B5E-7797-4A15-92FC-0B34B12C2929}" destId="{22A0E50B-3AA9-4FD6-984B-CDAEB1CF9743}" srcOrd="5" destOrd="0" presId="urn:microsoft.com/office/officeart/2005/8/layout/default"/>
    <dgm:cxn modelId="{29CA7AC9-BD30-4F33-9A43-A1FB41C6DF75}" type="presParOf" srcId="{0DF92B5E-7797-4A15-92FC-0B34B12C2929}" destId="{3E7CA5E2-A56B-4C8A-8C02-27CC25D7F307}" srcOrd="6" destOrd="0" presId="urn:microsoft.com/office/officeart/2005/8/layout/default"/>
    <dgm:cxn modelId="{678E0ACF-C9E9-41D4-800F-0EA4BF38CF12}" type="presParOf" srcId="{0DF92B5E-7797-4A15-92FC-0B34B12C2929}" destId="{74EA5786-D511-414B-83EB-CA3915CA0735}" srcOrd="7" destOrd="0" presId="urn:microsoft.com/office/officeart/2005/8/layout/default"/>
    <dgm:cxn modelId="{D87B9FA7-C9FF-49B0-A381-91DA518F29A3}" type="presParOf" srcId="{0DF92B5E-7797-4A15-92FC-0B34B12C2929}" destId="{AD6FF677-9234-43B5-8A71-92876FC7432B}" srcOrd="8" destOrd="0" presId="urn:microsoft.com/office/officeart/2005/8/layout/default"/>
    <dgm:cxn modelId="{95D7282C-BF87-49BF-8B08-76799E42035F}" type="presParOf" srcId="{0DF92B5E-7797-4A15-92FC-0B34B12C2929}" destId="{B2ADEE27-BDC1-4355-95C4-0B1CA854D22D}" srcOrd="9" destOrd="0" presId="urn:microsoft.com/office/officeart/2005/8/layout/default"/>
    <dgm:cxn modelId="{BEB89BE7-B6C6-46B5-8399-C0AAF94BE218}" type="presParOf" srcId="{0DF92B5E-7797-4A15-92FC-0B34B12C2929}" destId="{FD4CA853-3DB4-42AA-B27B-67AF2C6ADEA8}" srcOrd="10" destOrd="0" presId="urn:microsoft.com/office/officeart/2005/8/layout/default"/>
    <dgm:cxn modelId="{2B1DC4F3-9836-451D-B8FF-5426375E6FF6}" type="presParOf" srcId="{0DF92B5E-7797-4A15-92FC-0B34B12C2929}" destId="{8D9A9D11-607B-4A85-BEE5-BC019168C88A}" srcOrd="11" destOrd="0" presId="urn:microsoft.com/office/officeart/2005/8/layout/default"/>
    <dgm:cxn modelId="{E9A8D1B3-AF6E-48DB-B568-22AE6163B7C2}" type="presParOf" srcId="{0DF92B5E-7797-4A15-92FC-0B34B12C2929}" destId="{29BF2057-BC91-4DDF-89A6-D5BCBE138A0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86C7A86-0622-414F-81E8-79EDEFB88181}">
      <dgm:prSet phldrT="[Text]"/>
      <dgm:spPr/>
      <dgm:t>
        <a:bodyPr/>
        <a:lstStyle/>
        <a:p>
          <a:r>
            <a:rPr lang="ru-RU" dirty="0" smtClean="0">
              <a:latin typeface="Lucida Console" panose="020B0609040504020204" pitchFamily="49" charset="0"/>
            </a:rPr>
            <a:t>=</a:t>
          </a:r>
          <a:endParaRPr lang="en-US" dirty="0">
            <a:latin typeface="Lucida Console" panose="020B0609040504020204" pitchFamily="49" charset="0"/>
          </a:endParaRPr>
        </a:p>
      </dgm:t>
    </dgm:pt>
    <dgm:pt modelId="{48A24F0A-C274-4678-A4E9-A37D6C25D276}" type="parTrans" cxnId="{9763C54A-D39F-40CC-98AA-FBC9D6855C15}">
      <dgm:prSet/>
      <dgm:spPr/>
      <dgm:t>
        <a:bodyPr/>
        <a:lstStyle/>
        <a:p>
          <a:endParaRPr lang="en-US"/>
        </a:p>
      </dgm:t>
    </dgm:pt>
    <dgm:pt modelId="{41C9434F-4705-4F29-A990-64CED8D15568}" type="sibTrans" cxnId="{9763C54A-D39F-40CC-98AA-FBC9D6855C15}">
      <dgm:prSet/>
      <dgm:spPr/>
      <dgm:t>
        <a:bodyPr/>
        <a:lstStyle/>
        <a:p>
          <a:endParaRPr lang="en-US"/>
        </a:p>
      </dgm:t>
    </dgm:pt>
    <dgm:pt modelId="{24D391DD-FE41-44FB-BC25-CFB8421BEC47}">
      <dgm:prSet phldrT="[Text]"/>
      <dgm:spPr/>
      <dgm:t>
        <a:bodyPr/>
        <a:lstStyle/>
        <a:p>
          <a:r>
            <a:rPr lang="en-US" dirty="0" smtClean="0"/>
            <a:t>+=</a:t>
          </a:r>
          <a:endParaRPr lang="en-US" dirty="0">
            <a:latin typeface="Lucida Console" panose="020B0609040504020204" pitchFamily="49" charset="0"/>
          </a:endParaRPr>
        </a:p>
      </dgm:t>
    </dgm:pt>
    <dgm:pt modelId="{DC1D6007-A9DD-44D8-8B1D-536E8B4A497E}" type="parTrans" cxnId="{C59BA1AD-E280-48F6-99D0-46039BAF341A}">
      <dgm:prSet/>
      <dgm:spPr/>
      <dgm:t>
        <a:bodyPr/>
        <a:lstStyle/>
        <a:p>
          <a:endParaRPr lang="en-US"/>
        </a:p>
      </dgm:t>
    </dgm:pt>
    <dgm:pt modelId="{3979C158-2A6C-4806-B2B5-098D61C98F05}" type="sibTrans" cxnId="{C59BA1AD-E280-48F6-99D0-46039BAF341A}">
      <dgm:prSet/>
      <dgm:spPr/>
      <dgm:t>
        <a:bodyPr/>
        <a:lstStyle/>
        <a:p>
          <a:endParaRPr lang="en-US"/>
        </a:p>
      </dgm:t>
    </dgm:pt>
    <dgm:pt modelId="{314178A4-2903-47D8-A76A-84FCA1333577}">
      <dgm:prSet phldrT="[Text]"/>
      <dgm:spPr/>
      <dgm:t>
        <a:bodyPr/>
        <a:lstStyle/>
        <a:p>
          <a:r>
            <a:rPr lang="en-US" dirty="0" smtClean="0">
              <a:latin typeface="Lucida Console" panose="020B0609040504020204" pitchFamily="49" charset="0"/>
            </a:rPr>
            <a:t>-=</a:t>
          </a:r>
          <a:endParaRPr lang="en-US" dirty="0">
            <a:latin typeface="Lucida Console" panose="020B0609040504020204" pitchFamily="49" charset="0"/>
          </a:endParaRPr>
        </a:p>
      </dgm:t>
    </dgm:pt>
    <dgm:pt modelId="{494E80FB-CEAD-4243-96BE-7171385273CD}" type="parTrans" cxnId="{6D1C7F3C-A1F2-40ED-B18F-7F941D225346}">
      <dgm:prSet/>
      <dgm:spPr/>
      <dgm:t>
        <a:bodyPr/>
        <a:lstStyle/>
        <a:p>
          <a:endParaRPr lang="en-US"/>
        </a:p>
      </dgm:t>
    </dgm:pt>
    <dgm:pt modelId="{1B5A3959-F9E3-4552-972E-048107299722}" type="sibTrans" cxnId="{6D1C7F3C-A1F2-40ED-B18F-7F941D225346}">
      <dgm:prSet/>
      <dgm:spPr/>
      <dgm:t>
        <a:bodyPr/>
        <a:lstStyle/>
        <a:p>
          <a:endParaRPr lang="en-US"/>
        </a:p>
      </dgm:t>
    </dgm:pt>
    <dgm:pt modelId="{E800DD9F-5F52-4D88-B915-B8717356903D}">
      <dgm:prSet phldrT="[Text]"/>
      <dgm:spPr/>
      <dgm:t>
        <a:bodyPr/>
        <a:lstStyle/>
        <a:p>
          <a:r>
            <a:rPr lang="en-US" dirty="0" smtClean="0">
              <a:latin typeface="Lucida Console" panose="020B0609040504020204" pitchFamily="49" charset="0"/>
            </a:rPr>
            <a:t>*=</a:t>
          </a:r>
          <a:endParaRPr lang="en-US" dirty="0">
            <a:latin typeface="Lucida Console" panose="020B0609040504020204" pitchFamily="49" charset="0"/>
          </a:endParaRPr>
        </a:p>
      </dgm:t>
    </dgm:pt>
    <dgm:pt modelId="{9551EAE3-25A8-4BC6-A445-E187EBE773D4}" type="parTrans" cxnId="{EBBD5EA8-5B1D-41B0-A20F-2F180CB45AA8}">
      <dgm:prSet/>
      <dgm:spPr/>
      <dgm:t>
        <a:bodyPr/>
        <a:lstStyle/>
        <a:p>
          <a:endParaRPr lang="en-US"/>
        </a:p>
      </dgm:t>
    </dgm:pt>
    <dgm:pt modelId="{C8A12DB6-9891-4A63-969C-B69B3297E3A6}" type="sibTrans" cxnId="{EBBD5EA8-5B1D-41B0-A20F-2F180CB45AA8}">
      <dgm:prSet/>
      <dgm:spPr/>
      <dgm:t>
        <a:bodyPr/>
        <a:lstStyle/>
        <a:p>
          <a:endParaRPr lang="en-US"/>
        </a:p>
      </dgm:t>
    </dgm:pt>
    <dgm:pt modelId="{D65D5F45-0A8D-4149-9753-8C504939F54A}">
      <dgm:prSet phldrT="[Text]"/>
      <dgm:spPr/>
      <dgm:t>
        <a:bodyPr/>
        <a:lstStyle/>
        <a:p>
          <a:r>
            <a:rPr lang="en-US" dirty="0" smtClean="0">
              <a:latin typeface="Lucida Console" panose="020B0609040504020204" pitchFamily="49" charset="0"/>
            </a:rPr>
            <a:t>/=</a:t>
          </a:r>
          <a:endParaRPr lang="en-US" dirty="0">
            <a:latin typeface="Lucida Console" panose="020B0609040504020204" pitchFamily="49" charset="0"/>
          </a:endParaRPr>
        </a:p>
      </dgm:t>
    </dgm:pt>
    <dgm:pt modelId="{7140BC12-1969-4AC7-97C6-EE05D4B51227}" type="parTrans" cxnId="{EF8126F8-F0C0-480D-AC65-3C5228A25380}">
      <dgm:prSet/>
      <dgm:spPr/>
      <dgm:t>
        <a:bodyPr/>
        <a:lstStyle/>
        <a:p>
          <a:endParaRPr lang="en-US"/>
        </a:p>
      </dgm:t>
    </dgm:pt>
    <dgm:pt modelId="{BE0A74DF-F011-4DF2-A159-539351E90F9A}" type="sibTrans" cxnId="{EF8126F8-F0C0-480D-AC65-3C5228A25380}">
      <dgm:prSet/>
      <dgm:spPr/>
      <dgm:t>
        <a:bodyPr/>
        <a:lstStyle/>
        <a:p>
          <a:endParaRPr lang="en-US"/>
        </a:p>
      </dgm:t>
    </dgm:pt>
    <dgm:pt modelId="{CFF9DFB6-2A20-44DC-8786-9B1D38995F76}">
      <dgm:prSet phldrT="[Text]"/>
      <dgm:spPr/>
      <dgm:t>
        <a:bodyPr/>
        <a:lstStyle/>
        <a:p>
          <a:r>
            <a:rPr lang="en-US" dirty="0" smtClean="0">
              <a:latin typeface="Lucida Console" panose="020B0609040504020204" pitchFamily="49" charset="0"/>
            </a:rPr>
            <a:t>%=</a:t>
          </a:r>
          <a:endParaRPr lang="en-US" dirty="0">
            <a:latin typeface="Lucida Console" panose="020B0609040504020204" pitchFamily="49" charset="0"/>
          </a:endParaRPr>
        </a:p>
      </dgm:t>
    </dgm:pt>
    <dgm:pt modelId="{322E6E41-B407-4D5C-B2EB-DCE287B3F90B}" type="parTrans" cxnId="{4F3A3A44-EB11-4867-A92A-54EB140D1747}">
      <dgm:prSet/>
      <dgm:spPr/>
      <dgm:t>
        <a:bodyPr/>
        <a:lstStyle/>
        <a:p>
          <a:endParaRPr lang="en-US"/>
        </a:p>
      </dgm:t>
    </dgm:pt>
    <dgm:pt modelId="{BA36A35C-972B-4343-ACA2-DD14AE557880}" type="sibTrans" cxnId="{4F3A3A44-EB11-4867-A92A-54EB140D1747}">
      <dgm:prSet/>
      <dgm:spPr/>
      <dgm:t>
        <a:bodyPr/>
        <a:lstStyle/>
        <a:p>
          <a:endParaRPr lang="en-US"/>
        </a:p>
      </dgm:t>
    </dgm:pt>
    <dgm:pt modelId="{5427AE39-170E-4153-826B-CD78FB3F1C00}">
      <dgm:prSet phldrT="[Text]"/>
      <dgm:spPr/>
      <dgm:t>
        <a:bodyPr/>
        <a:lstStyle/>
        <a:p>
          <a:r>
            <a:rPr lang="en-US" dirty="0" smtClean="0">
              <a:latin typeface="Lucida Console" panose="020B0609040504020204" pitchFamily="49" charset="0"/>
            </a:rPr>
            <a:t>**=</a:t>
          </a:r>
          <a:endParaRPr lang="en-US" dirty="0">
            <a:latin typeface="Lucida Console" panose="020B0609040504020204" pitchFamily="49" charset="0"/>
          </a:endParaRPr>
        </a:p>
      </dgm:t>
    </dgm:pt>
    <dgm:pt modelId="{7C9AF972-E538-4EC1-B63A-535559EFD2A0}" type="parTrans" cxnId="{E26C00FD-ABC8-464E-ABEE-55FB48424001}">
      <dgm:prSet/>
      <dgm:spPr/>
      <dgm:t>
        <a:bodyPr/>
        <a:lstStyle/>
        <a:p>
          <a:endParaRPr lang="en-US"/>
        </a:p>
      </dgm:t>
    </dgm:pt>
    <dgm:pt modelId="{E1837894-73B3-4ECB-83CD-18B8DFD669F4}" type="sibTrans" cxnId="{E26C00FD-ABC8-464E-ABEE-55FB48424001}">
      <dgm:prSet/>
      <dgm:spPr/>
      <dgm:t>
        <a:bodyPr/>
        <a:lstStyle/>
        <a:p>
          <a:endParaRPr lang="en-US"/>
        </a:p>
      </dgm:t>
    </dgm:pt>
    <dgm:pt modelId="{7ED989D5-B106-47BB-B947-6C3E8BF5CDB5}">
      <dgm:prSet phldrT="[Text]"/>
      <dgm:spPr/>
      <dgm:t>
        <a:bodyPr/>
        <a:lstStyle/>
        <a:p>
          <a:r>
            <a:rPr lang="en-US" dirty="0" smtClean="0">
              <a:latin typeface="Lucida Console" panose="020B0609040504020204" pitchFamily="49" charset="0"/>
            </a:rPr>
            <a:t>//=</a:t>
          </a:r>
          <a:endParaRPr lang="en-US" dirty="0">
            <a:latin typeface="Lucida Console" panose="020B0609040504020204" pitchFamily="49" charset="0"/>
          </a:endParaRPr>
        </a:p>
      </dgm:t>
    </dgm:pt>
    <dgm:pt modelId="{439EBE0D-CF06-43FF-8837-17504B1C8742}" type="parTrans" cxnId="{4D8F1328-1F23-4769-BD97-1F23BAFECBC3}">
      <dgm:prSet/>
      <dgm:spPr/>
      <dgm:t>
        <a:bodyPr/>
        <a:lstStyle/>
        <a:p>
          <a:endParaRPr lang="en-US"/>
        </a:p>
      </dgm:t>
    </dgm:pt>
    <dgm:pt modelId="{E88BA084-4844-42F6-9A4D-DE4AF9A9A7AC}" type="sibTrans" cxnId="{4D8F1328-1F23-4769-BD97-1F23BAFECBC3}">
      <dgm:prSet/>
      <dgm:spPr/>
      <dgm:t>
        <a:bodyPr/>
        <a:lstStyle/>
        <a:p>
          <a:endParaRPr lang="en-US"/>
        </a:p>
      </dgm:t>
    </dgm:pt>
    <dgm:pt modelId="{35BA60AA-8D60-4114-A3EC-67690D1447FA}" type="pres">
      <dgm:prSet presAssocID="{125E9CC5-6D6B-4A9C-A859-972052DE379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614F9B-B842-4A16-9FBF-2B23F5A964D2}" type="pres">
      <dgm:prSet presAssocID="{186C7A86-0622-414F-81E8-79EDEFB88181}" presName="centerShape" presStyleLbl="node0" presStyleIdx="0" presStyleCnt="1"/>
      <dgm:spPr/>
      <dgm:t>
        <a:bodyPr/>
        <a:lstStyle/>
        <a:p>
          <a:endParaRPr lang="en-US"/>
        </a:p>
      </dgm:t>
    </dgm:pt>
    <dgm:pt modelId="{E0A9089E-5435-430A-A1F0-A8266FFA4FCC}" type="pres">
      <dgm:prSet presAssocID="{DC1D6007-A9DD-44D8-8B1D-536E8B4A497E}" presName="Name9" presStyleLbl="parChTrans1D2" presStyleIdx="0" presStyleCnt="7"/>
      <dgm:spPr/>
      <dgm:t>
        <a:bodyPr/>
        <a:lstStyle/>
        <a:p>
          <a:endParaRPr lang="en-US"/>
        </a:p>
      </dgm:t>
    </dgm:pt>
    <dgm:pt modelId="{97D3E8CB-442C-49A9-8A0C-282A13FE5CB5}" type="pres">
      <dgm:prSet presAssocID="{DC1D6007-A9DD-44D8-8B1D-536E8B4A497E}" presName="connTx" presStyleLbl="parChTrans1D2" presStyleIdx="0" presStyleCnt="7"/>
      <dgm:spPr/>
      <dgm:t>
        <a:bodyPr/>
        <a:lstStyle/>
        <a:p>
          <a:endParaRPr lang="en-US"/>
        </a:p>
      </dgm:t>
    </dgm:pt>
    <dgm:pt modelId="{2B3B8E64-4E6F-4A35-922A-1C798141771B}" type="pres">
      <dgm:prSet presAssocID="{24D391DD-FE41-44FB-BC25-CFB8421BEC4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ECDF9-7AA1-4E02-A297-6055B436904D}" type="pres">
      <dgm:prSet presAssocID="{494E80FB-CEAD-4243-96BE-7171385273CD}" presName="Name9" presStyleLbl="parChTrans1D2" presStyleIdx="1" presStyleCnt="7"/>
      <dgm:spPr/>
      <dgm:t>
        <a:bodyPr/>
        <a:lstStyle/>
        <a:p>
          <a:endParaRPr lang="en-US"/>
        </a:p>
      </dgm:t>
    </dgm:pt>
    <dgm:pt modelId="{57A89F6D-B699-4297-BBB6-D0148E3523A1}" type="pres">
      <dgm:prSet presAssocID="{494E80FB-CEAD-4243-96BE-7171385273CD}" presName="connTx" presStyleLbl="parChTrans1D2" presStyleIdx="1" presStyleCnt="7"/>
      <dgm:spPr/>
      <dgm:t>
        <a:bodyPr/>
        <a:lstStyle/>
        <a:p>
          <a:endParaRPr lang="en-US"/>
        </a:p>
      </dgm:t>
    </dgm:pt>
    <dgm:pt modelId="{329D103C-032F-4C26-934E-FED0E4916FB2}" type="pres">
      <dgm:prSet presAssocID="{314178A4-2903-47D8-A76A-84FCA133357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6B6F9-4790-4BE0-89AE-0420B2154125}" type="pres">
      <dgm:prSet presAssocID="{9551EAE3-25A8-4BC6-A445-E187EBE773D4}" presName="Name9" presStyleLbl="parChTrans1D2" presStyleIdx="2" presStyleCnt="7"/>
      <dgm:spPr/>
      <dgm:t>
        <a:bodyPr/>
        <a:lstStyle/>
        <a:p>
          <a:endParaRPr lang="en-US"/>
        </a:p>
      </dgm:t>
    </dgm:pt>
    <dgm:pt modelId="{56CBBF37-227E-46C9-B74E-B47A8D7AFF22}" type="pres">
      <dgm:prSet presAssocID="{9551EAE3-25A8-4BC6-A445-E187EBE773D4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937EC34-116B-4351-8210-C588C33996D6}" type="pres">
      <dgm:prSet presAssocID="{E800DD9F-5F52-4D88-B915-B8717356903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28196-13D5-4FAB-8E47-7D0C1C74D5A0}" type="pres">
      <dgm:prSet presAssocID="{7140BC12-1969-4AC7-97C6-EE05D4B51227}" presName="Name9" presStyleLbl="parChTrans1D2" presStyleIdx="3" presStyleCnt="7"/>
      <dgm:spPr/>
      <dgm:t>
        <a:bodyPr/>
        <a:lstStyle/>
        <a:p>
          <a:endParaRPr lang="en-US"/>
        </a:p>
      </dgm:t>
    </dgm:pt>
    <dgm:pt modelId="{57D64868-9DEC-49D0-8F13-FDC0940DE2A7}" type="pres">
      <dgm:prSet presAssocID="{7140BC12-1969-4AC7-97C6-EE05D4B51227}" presName="connTx" presStyleLbl="parChTrans1D2" presStyleIdx="3" presStyleCnt="7"/>
      <dgm:spPr/>
      <dgm:t>
        <a:bodyPr/>
        <a:lstStyle/>
        <a:p>
          <a:endParaRPr lang="en-US"/>
        </a:p>
      </dgm:t>
    </dgm:pt>
    <dgm:pt modelId="{54607A08-5878-45C2-A0F0-33D3784FF8EE}" type="pres">
      <dgm:prSet presAssocID="{D65D5F45-0A8D-4149-9753-8C504939F54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A6660-2496-403F-BB04-9BD5364FAFFF}" type="pres">
      <dgm:prSet presAssocID="{322E6E41-B407-4D5C-B2EB-DCE287B3F90B}" presName="Name9" presStyleLbl="parChTrans1D2" presStyleIdx="4" presStyleCnt="7"/>
      <dgm:spPr/>
      <dgm:t>
        <a:bodyPr/>
        <a:lstStyle/>
        <a:p>
          <a:endParaRPr lang="en-US"/>
        </a:p>
      </dgm:t>
    </dgm:pt>
    <dgm:pt modelId="{2AB9CE7B-F04D-4CD1-8A59-089A8C1A53C3}" type="pres">
      <dgm:prSet presAssocID="{322E6E41-B407-4D5C-B2EB-DCE287B3F90B}" presName="connTx" presStyleLbl="parChTrans1D2" presStyleIdx="4" presStyleCnt="7"/>
      <dgm:spPr/>
      <dgm:t>
        <a:bodyPr/>
        <a:lstStyle/>
        <a:p>
          <a:endParaRPr lang="en-US"/>
        </a:p>
      </dgm:t>
    </dgm:pt>
    <dgm:pt modelId="{EED35A4D-9C52-4D79-881E-B14501CC9F43}" type="pres">
      <dgm:prSet presAssocID="{CFF9DFB6-2A20-44DC-8786-9B1D38995F7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E3424-BA0C-4B27-BC0C-1247EB9B6D6C}" type="pres">
      <dgm:prSet presAssocID="{7C9AF972-E538-4EC1-B63A-535559EFD2A0}" presName="Name9" presStyleLbl="parChTrans1D2" presStyleIdx="5" presStyleCnt="7"/>
      <dgm:spPr/>
      <dgm:t>
        <a:bodyPr/>
        <a:lstStyle/>
        <a:p>
          <a:endParaRPr lang="en-US"/>
        </a:p>
      </dgm:t>
    </dgm:pt>
    <dgm:pt modelId="{6E36767F-2B79-417F-9825-29AFDFB373AB}" type="pres">
      <dgm:prSet presAssocID="{7C9AF972-E538-4EC1-B63A-535559EFD2A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BAC44496-0A2C-43B8-BA42-16896284048D}" type="pres">
      <dgm:prSet presAssocID="{5427AE39-170E-4153-826B-CD78FB3F1C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87C0A-53A3-4885-A357-1F678AA7718A}" type="pres">
      <dgm:prSet presAssocID="{439EBE0D-CF06-43FF-8837-17504B1C8742}" presName="Name9" presStyleLbl="parChTrans1D2" presStyleIdx="6" presStyleCnt="7"/>
      <dgm:spPr/>
      <dgm:t>
        <a:bodyPr/>
        <a:lstStyle/>
        <a:p>
          <a:endParaRPr lang="en-US"/>
        </a:p>
      </dgm:t>
    </dgm:pt>
    <dgm:pt modelId="{8643E0B3-B565-471D-83BF-B6CCE50C5CCC}" type="pres">
      <dgm:prSet presAssocID="{439EBE0D-CF06-43FF-8837-17504B1C8742}" presName="connTx" presStyleLbl="parChTrans1D2" presStyleIdx="6" presStyleCnt="7"/>
      <dgm:spPr/>
      <dgm:t>
        <a:bodyPr/>
        <a:lstStyle/>
        <a:p>
          <a:endParaRPr lang="en-US"/>
        </a:p>
      </dgm:t>
    </dgm:pt>
    <dgm:pt modelId="{C9C34B12-00C2-4CCF-827D-411BCBB0758B}" type="pres">
      <dgm:prSet presAssocID="{7ED989D5-B106-47BB-B947-6C3E8BF5CDB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645D9-C450-4DB4-936C-6829939AF748}" type="presOf" srcId="{7140BC12-1969-4AC7-97C6-EE05D4B51227}" destId="{05628196-13D5-4FAB-8E47-7D0C1C74D5A0}" srcOrd="0" destOrd="0" presId="urn:microsoft.com/office/officeart/2005/8/layout/radial1"/>
    <dgm:cxn modelId="{FF3BB2E7-CAC5-41DB-BE84-EF06937DDF7A}" type="presOf" srcId="{D65D5F45-0A8D-4149-9753-8C504939F54A}" destId="{54607A08-5878-45C2-A0F0-33D3784FF8EE}" srcOrd="0" destOrd="0" presId="urn:microsoft.com/office/officeart/2005/8/layout/radial1"/>
    <dgm:cxn modelId="{DD64F2FE-6D96-49B6-8AA1-7374D316CEFD}" type="presOf" srcId="{9551EAE3-25A8-4BC6-A445-E187EBE773D4}" destId="{56CBBF37-227E-46C9-B74E-B47A8D7AFF22}" srcOrd="1" destOrd="0" presId="urn:microsoft.com/office/officeart/2005/8/layout/radial1"/>
    <dgm:cxn modelId="{1F6158B6-10BC-496F-AB37-AB6527024776}" type="presOf" srcId="{E800DD9F-5F52-4D88-B915-B8717356903D}" destId="{A937EC34-116B-4351-8210-C588C33996D6}" srcOrd="0" destOrd="0" presId="urn:microsoft.com/office/officeart/2005/8/layout/radial1"/>
    <dgm:cxn modelId="{A8D05A46-0B2D-49F9-A32C-F5C30E4DBFAF}" type="presOf" srcId="{7140BC12-1969-4AC7-97C6-EE05D4B51227}" destId="{57D64868-9DEC-49D0-8F13-FDC0940DE2A7}" srcOrd="1" destOrd="0" presId="urn:microsoft.com/office/officeart/2005/8/layout/radial1"/>
    <dgm:cxn modelId="{E90C8310-D83E-4A82-A694-77F11ABE7291}" type="presOf" srcId="{439EBE0D-CF06-43FF-8837-17504B1C8742}" destId="{8643E0B3-B565-471D-83BF-B6CCE50C5CCC}" srcOrd="1" destOrd="0" presId="urn:microsoft.com/office/officeart/2005/8/layout/radial1"/>
    <dgm:cxn modelId="{D0FCADEB-37D0-49A5-98B1-A44163602BEC}" type="presOf" srcId="{494E80FB-CEAD-4243-96BE-7171385273CD}" destId="{57A89F6D-B699-4297-BBB6-D0148E3523A1}" srcOrd="1" destOrd="0" presId="urn:microsoft.com/office/officeart/2005/8/layout/radial1"/>
    <dgm:cxn modelId="{A532C26D-9D7A-4D37-B6C0-F38C33AD1615}" type="presOf" srcId="{7C9AF972-E538-4EC1-B63A-535559EFD2A0}" destId="{6E36767F-2B79-417F-9825-29AFDFB373AB}" srcOrd="1" destOrd="0" presId="urn:microsoft.com/office/officeart/2005/8/layout/radial1"/>
    <dgm:cxn modelId="{C59BA1AD-E280-48F6-99D0-46039BAF341A}" srcId="{186C7A86-0622-414F-81E8-79EDEFB88181}" destId="{24D391DD-FE41-44FB-BC25-CFB8421BEC47}" srcOrd="0" destOrd="0" parTransId="{DC1D6007-A9DD-44D8-8B1D-536E8B4A497E}" sibTransId="{3979C158-2A6C-4806-B2B5-098D61C98F05}"/>
    <dgm:cxn modelId="{B2B3B520-2BD4-4914-B7CC-CE727A910D25}" type="presOf" srcId="{DC1D6007-A9DD-44D8-8B1D-536E8B4A497E}" destId="{E0A9089E-5435-430A-A1F0-A8266FFA4FCC}" srcOrd="0" destOrd="0" presId="urn:microsoft.com/office/officeart/2005/8/layout/radial1"/>
    <dgm:cxn modelId="{51722B23-28CD-42AD-A0B7-040D089123F4}" type="presOf" srcId="{439EBE0D-CF06-43FF-8837-17504B1C8742}" destId="{51C87C0A-53A3-4885-A357-1F678AA7718A}" srcOrd="0" destOrd="0" presId="urn:microsoft.com/office/officeart/2005/8/layout/radial1"/>
    <dgm:cxn modelId="{EF8126F8-F0C0-480D-AC65-3C5228A25380}" srcId="{186C7A86-0622-414F-81E8-79EDEFB88181}" destId="{D65D5F45-0A8D-4149-9753-8C504939F54A}" srcOrd="3" destOrd="0" parTransId="{7140BC12-1969-4AC7-97C6-EE05D4B51227}" sibTransId="{BE0A74DF-F011-4DF2-A159-539351E90F9A}"/>
    <dgm:cxn modelId="{FC4983ED-42AD-4D4D-B356-D28D1FA81357}" type="presOf" srcId="{314178A4-2903-47D8-A76A-84FCA1333577}" destId="{329D103C-032F-4C26-934E-FED0E4916FB2}" srcOrd="0" destOrd="0" presId="urn:microsoft.com/office/officeart/2005/8/layout/radial1"/>
    <dgm:cxn modelId="{86816F52-6F52-4095-8A17-5166B9A1723D}" type="presOf" srcId="{322E6E41-B407-4D5C-B2EB-DCE287B3F90B}" destId="{2AB9CE7B-F04D-4CD1-8A59-089A8C1A53C3}" srcOrd="1" destOrd="0" presId="urn:microsoft.com/office/officeart/2005/8/layout/radial1"/>
    <dgm:cxn modelId="{E8C560BB-2A58-4CE9-974A-FF298B74FB1E}" type="presOf" srcId="{494E80FB-CEAD-4243-96BE-7171385273CD}" destId="{20FECDF9-7AA1-4E02-A297-6055B436904D}" srcOrd="0" destOrd="0" presId="urn:microsoft.com/office/officeart/2005/8/layout/radial1"/>
    <dgm:cxn modelId="{D0B64C76-DE9F-4B62-8E58-B0FDCC8063E1}" type="presOf" srcId="{186C7A86-0622-414F-81E8-79EDEFB88181}" destId="{4D614F9B-B842-4A16-9FBF-2B23F5A964D2}" srcOrd="0" destOrd="0" presId="urn:microsoft.com/office/officeart/2005/8/layout/radial1"/>
    <dgm:cxn modelId="{88919967-4DFF-4002-B3C1-973653F71EEB}" type="presOf" srcId="{CFF9DFB6-2A20-44DC-8786-9B1D38995F76}" destId="{EED35A4D-9C52-4D79-881E-B14501CC9F43}" srcOrd="0" destOrd="0" presId="urn:microsoft.com/office/officeart/2005/8/layout/radial1"/>
    <dgm:cxn modelId="{E26C00FD-ABC8-464E-ABEE-55FB48424001}" srcId="{186C7A86-0622-414F-81E8-79EDEFB88181}" destId="{5427AE39-170E-4153-826B-CD78FB3F1C00}" srcOrd="5" destOrd="0" parTransId="{7C9AF972-E538-4EC1-B63A-535559EFD2A0}" sibTransId="{E1837894-73B3-4ECB-83CD-18B8DFD669F4}"/>
    <dgm:cxn modelId="{3B3EBE5A-EA42-4EC5-98E8-CBC3B6D4A57B}" type="presOf" srcId="{322E6E41-B407-4D5C-B2EB-DCE287B3F90B}" destId="{0F7A6660-2496-403F-BB04-9BD5364FAFFF}" srcOrd="0" destOrd="0" presId="urn:microsoft.com/office/officeart/2005/8/layout/radial1"/>
    <dgm:cxn modelId="{EBBD5EA8-5B1D-41B0-A20F-2F180CB45AA8}" srcId="{186C7A86-0622-414F-81E8-79EDEFB88181}" destId="{E800DD9F-5F52-4D88-B915-B8717356903D}" srcOrd="2" destOrd="0" parTransId="{9551EAE3-25A8-4BC6-A445-E187EBE773D4}" sibTransId="{C8A12DB6-9891-4A63-969C-B69B3297E3A6}"/>
    <dgm:cxn modelId="{DA0F6F0B-EDF0-49F5-B8F2-CE27D7ECBEE4}" type="presOf" srcId="{7C9AF972-E538-4EC1-B63A-535559EFD2A0}" destId="{087E3424-BA0C-4B27-BC0C-1247EB9B6D6C}" srcOrd="0" destOrd="0" presId="urn:microsoft.com/office/officeart/2005/8/layout/radial1"/>
    <dgm:cxn modelId="{4ECF5A52-2D74-4298-A255-F7D0B37D7ED0}" type="presOf" srcId="{DC1D6007-A9DD-44D8-8B1D-536E8B4A497E}" destId="{97D3E8CB-442C-49A9-8A0C-282A13FE5CB5}" srcOrd="1" destOrd="0" presId="urn:microsoft.com/office/officeart/2005/8/layout/radial1"/>
    <dgm:cxn modelId="{4F3A3A44-EB11-4867-A92A-54EB140D1747}" srcId="{186C7A86-0622-414F-81E8-79EDEFB88181}" destId="{CFF9DFB6-2A20-44DC-8786-9B1D38995F76}" srcOrd="4" destOrd="0" parTransId="{322E6E41-B407-4D5C-B2EB-DCE287B3F90B}" sibTransId="{BA36A35C-972B-4343-ACA2-DD14AE557880}"/>
    <dgm:cxn modelId="{67E80678-51BA-45A9-A185-D8DCCFADA335}" type="presOf" srcId="{7ED989D5-B106-47BB-B947-6C3E8BF5CDB5}" destId="{C9C34B12-00C2-4CCF-827D-411BCBB0758B}" srcOrd="0" destOrd="0" presId="urn:microsoft.com/office/officeart/2005/8/layout/radial1"/>
    <dgm:cxn modelId="{65BBFCD0-C1F0-49BE-894E-B8FB59FB2657}" type="presOf" srcId="{5427AE39-170E-4153-826B-CD78FB3F1C00}" destId="{BAC44496-0A2C-43B8-BA42-16896284048D}" srcOrd="0" destOrd="0" presId="urn:microsoft.com/office/officeart/2005/8/layout/radial1"/>
    <dgm:cxn modelId="{B4D5A3B1-1DBD-4F5A-AAE3-72A45A8624B2}" type="presOf" srcId="{24D391DD-FE41-44FB-BC25-CFB8421BEC47}" destId="{2B3B8E64-4E6F-4A35-922A-1C798141771B}" srcOrd="0" destOrd="0" presId="urn:microsoft.com/office/officeart/2005/8/layout/radial1"/>
    <dgm:cxn modelId="{F3F7C6D0-F3B9-4114-9F3B-2D8BFC4EDDB6}" type="presOf" srcId="{125E9CC5-6D6B-4A9C-A859-972052DE3793}" destId="{35BA60AA-8D60-4114-A3EC-67690D1447FA}" srcOrd="0" destOrd="0" presId="urn:microsoft.com/office/officeart/2005/8/layout/radial1"/>
    <dgm:cxn modelId="{4D8F1328-1F23-4769-BD97-1F23BAFECBC3}" srcId="{186C7A86-0622-414F-81E8-79EDEFB88181}" destId="{7ED989D5-B106-47BB-B947-6C3E8BF5CDB5}" srcOrd="6" destOrd="0" parTransId="{439EBE0D-CF06-43FF-8837-17504B1C8742}" sibTransId="{E88BA084-4844-42F6-9A4D-DE4AF9A9A7AC}"/>
    <dgm:cxn modelId="{6D1C7F3C-A1F2-40ED-B18F-7F941D225346}" srcId="{186C7A86-0622-414F-81E8-79EDEFB88181}" destId="{314178A4-2903-47D8-A76A-84FCA1333577}" srcOrd="1" destOrd="0" parTransId="{494E80FB-CEAD-4243-96BE-7171385273CD}" sibTransId="{1B5A3959-F9E3-4552-972E-048107299722}"/>
    <dgm:cxn modelId="{9763C54A-D39F-40CC-98AA-FBC9D6855C15}" srcId="{125E9CC5-6D6B-4A9C-A859-972052DE3793}" destId="{186C7A86-0622-414F-81E8-79EDEFB88181}" srcOrd="0" destOrd="0" parTransId="{48A24F0A-C274-4678-A4E9-A37D6C25D276}" sibTransId="{41C9434F-4705-4F29-A990-64CED8D15568}"/>
    <dgm:cxn modelId="{55CF080F-D636-4D2D-A347-0031F48B79CB}" type="presOf" srcId="{9551EAE3-25A8-4BC6-A445-E187EBE773D4}" destId="{E9C6B6F9-4790-4BE0-89AE-0420B2154125}" srcOrd="0" destOrd="0" presId="urn:microsoft.com/office/officeart/2005/8/layout/radial1"/>
    <dgm:cxn modelId="{8D962717-4488-41A1-AFA6-18F65657E52A}" type="presParOf" srcId="{35BA60AA-8D60-4114-A3EC-67690D1447FA}" destId="{4D614F9B-B842-4A16-9FBF-2B23F5A964D2}" srcOrd="0" destOrd="0" presId="urn:microsoft.com/office/officeart/2005/8/layout/radial1"/>
    <dgm:cxn modelId="{31F151B4-D21F-4752-BCEE-787C54CB46D8}" type="presParOf" srcId="{35BA60AA-8D60-4114-A3EC-67690D1447FA}" destId="{E0A9089E-5435-430A-A1F0-A8266FFA4FCC}" srcOrd="1" destOrd="0" presId="urn:microsoft.com/office/officeart/2005/8/layout/radial1"/>
    <dgm:cxn modelId="{FE9C759D-8FA3-42A1-8CC0-EA4226AF1585}" type="presParOf" srcId="{E0A9089E-5435-430A-A1F0-A8266FFA4FCC}" destId="{97D3E8CB-442C-49A9-8A0C-282A13FE5CB5}" srcOrd="0" destOrd="0" presId="urn:microsoft.com/office/officeart/2005/8/layout/radial1"/>
    <dgm:cxn modelId="{11AB48B5-8FBA-4216-AF41-228285A56CAA}" type="presParOf" srcId="{35BA60AA-8D60-4114-A3EC-67690D1447FA}" destId="{2B3B8E64-4E6F-4A35-922A-1C798141771B}" srcOrd="2" destOrd="0" presId="urn:microsoft.com/office/officeart/2005/8/layout/radial1"/>
    <dgm:cxn modelId="{1627217A-F014-4960-AA86-B3FE695B5EF2}" type="presParOf" srcId="{35BA60AA-8D60-4114-A3EC-67690D1447FA}" destId="{20FECDF9-7AA1-4E02-A297-6055B436904D}" srcOrd="3" destOrd="0" presId="urn:microsoft.com/office/officeart/2005/8/layout/radial1"/>
    <dgm:cxn modelId="{8831F6C0-2B8F-4C3D-8A79-CDD6B8938B87}" type="presParOf" srcId="{20FECDF9-7AA1-4E02-A297-6055B436904D}" destId="{57A89F6D-B699-4297-BBB6-D0148E3523A1}" srcOrd="0" destOrd="0" presId="urn:microsoft.com/office/officeart/2005/8/layout/radial1"/>
    <dgm:cxn modelId="{DA53AD19-5F1C-48DB-BCF0-AD261587B412}" type="presParOf" srcId="{35BA60AA-8D60-4114-A3EC-67690D1447FA}" destId="{329D103C-032F-4C26-934E-FED0E4916FB2}" srcOrd="4" destOrd="0" presId="urn:microsoft.com/office/officeart/2005/8/layout/radial1"/>
    <dgm:cxn modelId="{0891FB9B-FC83-419F-BA0D-7FAB4533BBE9}" type="presParOf" srcId="{35BA60AA-8D60-4114-A3EC-67690D1447FA}" destId="{E9C6B6F9-4790-4BE0-89AE-0420B2154125}" srcOrd="5" destOrd="0" presId="urn:microsoft.com/office/officeart/2005/8/layout/radial1"/>
    <dgm:cxn modelId="{5C7432B0-F613-4AA1-9C6E-3B93DF73B2BF}" type="presParOf" srcId="{E9C6B6F9-4790-4BE0-89AE-0420B2154125}" destId="{56CBBF37-227E-46C9-B74E-B47A8D7AFF22}" srcOrd="0" destOrd="0" presId="urn:microsoft.com/office/officeart/2005/8/layout/radial1"/>
    <dgm:cxn modelId="{8B8893EB-BDB6-48AB-BC55-CAE5B39AD4D0}" type="presParOf" srcId="{35BA60AA-8D60-4114-A3EC-67690D1447FA}" destId="{A937EC34-116B-4351-8210-C588C33996D6}" srcOrd="6" destOrd="0" presId="urn:microsoft.com/office/officeart/2005/8/layout/radial1"/>
    <dgm:cxn modelId="{80558290-E5B5-4479-9D09-F21D693F2CA0}" type="presParOf" srcId="{35BA60AA-8D60-4114-A3EC-67690D1447FA}" destId="{05628196-13D5-4FAB-8E47-7D0C1C74D5A0}" srcOrd="7" destOrd="0" presId="urn:microsoft.com/office/officeart/2005/8/layout/radial1"/>
    <dgm:cxn modelId="{C7A747A9-27FF-478A-AA6B-6DEB3EB789E4}" type="presParOf" srcId="{05628196-13D5-4FAB-8E47-7D0C1C74D5A0}" destId="{57D64868-9DEC-49D0-8F13-FDC0940DE2A7}" srcOrd="0" destOrd="0" presId="urn:microsoft.com/office/officeart/2005/8/layout/radial1"/>
    <dgm:cxn modelId="{AEC92B72-00E4-40E6-B9EB-683223354CE9}" type="presParOf" srcId="{35BA60AA-8D60-4114-A3EC-67690D1447FA}" destId="{54607A08-5878-45C2-A0F0-33D3784FF8EE}" srcOrd="8" destOrd="0" presId="urn:microsoft.com/office/officeart/2005/8/layout/radial1"/>
    <dgm:cxn modelId="{B2A1F45A-5A5F-483F-B6E6-9A805E829183}" type="presParOf" srcId="{35BA60AA-8D60-4114-A3EC-67690D1447FA}" destId="{0F7A6660-2496-403F-BB04-9BD5364FAFFF}" srcOrd="9" destOrd="0" presId="urn:microsoft.com/office/officeart/2005/8/layout/radial1"/>
    <dgm:cxn modelId="{998EFF3B-E17E-4B1A-B473-0BA15C2C301B}" type="presParOf" srcId="{0F7A6660-2496-403F-BB04-9BD5364FAFFF}" destId="{2AB9CE7B-F04D-4CD1-8A59-089A8C1A53C3}" srcOrd="0" destOrd="0" presId="urn:microsoft.com/office/officeart/2005/8/layout/radial1"/>
    <dgm:cxn modelId="{DC93D37D-DE8A-4824-8BD7-4C04F2F7CABC}" type="presParOf" srcId="{35BA60AA-8D60-4114-A3EC-67690D1447FA}" destId="{EED35A4D-9C52-4D79-881E-B14501CC9F43}" srcOrd="10" destOrd="0" presId="urn:microsoft.com/office/officeart/2005/8/layout/radial1"/>
    <dgm:cxn modelId="{43324C59-E446-430B-BB83-6562F2BDC9A5}" type="presParOf" srcId="{35BA60AA-8D60-4114-A3EC-67690D1447FA}" destId="{087E3424-BA0C-4B27-BC0C-1247EB9B6D6C}" srcOrd="11" destOrd="0" presId="urn:microsoft.com/office/officeart/2005/8/layout/radial1"/>
    <dgm:cxn modelId="{C9A2839A-76F6-48CC-9A74-872D84DBC337}" type="presParOf" srcId="{087E3424-BA0C-4B27-BC0C-1247EB9B6D6C}" destId="{6E36767F-2B79-417F-9825-29AFDFB373AB}" srcOrd="0" destOrd="0" presId="urn:microsoft.com/office/officeart/2005/8/layout/radial1"/>
    <dgm:cxn modelId="{56D4AE0A-976E-40CA-985D-F6A0E339C165}" type="presParOf" srcId="{35BA60AA-8D60-4114-A3EC-67690D1447FA}" destId="{BAC44496-0A2C-43B8-BA42-16896284048D}" srcOrd="12" destOrd="0" presId="urn:microsoft.com/office/officeart/2005/8/layout/radial1"/>
    <dgm:cxn modelId="{89C2C22C-2C98-4192-B954-BFECAA293BB5}" type="presParOf" srcId="{35BA60AA-8D60-4114-A3EC-67690D1447FA}" destId="{51C87C0A-53A3-4885-A357-1F678AA7718A}" srcOrd="13" destOrd="0" presId="urn:microsoft.com/office/officeart/2005/8/layout/radial1"/>
    <dgm:cxn modelId="{4F28A3C3-D20A-4DBA-BFB4-60067E97C5E5}" type="presParOf" srcId="{51C87C0A-53A3-4885-A357-1F678AA7718A}" destId="{8643E0B3-B565-471D-83BF-B6CCE50C5CCC}" srcOrd="0" destOrd="0" presId="urn:microsoft.com/office/officeart/2005/8/layout/radial1"/>
    <dgm:cxn modelId="{BED45E67-2CB6-4019-B258-6F93D360D4AA}" type="presParOf" srcId="{35BA60AA-8D60-4114-A3EC-67690D1447FA}" destId="{C9C34B12-00C2-4CCF-827D-411BCBB0758B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C7A86-0622-414F-81E8-79EDEFB88181}">
      <dgm:prSet phldrT="[Text]"/>
      <dgm:spPr/>
      <dgm:t>
        <a:bodyPr/>
        <a:lstStyle/>
        <a:p>
          <a:r>
            <a:rPr lang="en-US" b="0" dirty="0" smtClean="0"/>
            <a:t>&amp;</a:t>
          </a:r>
          <a:endParaRPr lang="en-US" b="0" dirty="0"/>
        </a:p>
      </dgm:t>
    </dgm:pt>
    <dgm:pt modelId="{48A24F0A-C274-4678-A4E9-A37D6C25D276}" type="parTrans" cxnId="{9763C54A-D39F-40CC-98AA-FBC9D6855C15}">
      <dgm:prSet/>
      <dgm:spPr/>
      <dgm:t>
        <a:bodyPr/>
        <a:lstStyle/>
        <a:p>
          <a:endParaRPr lang="en-US"/>
        </a:p>
      </dgm:t>
    </dgm:pt>
    <dgm:pt modelId="{41C9434F-4705-4F29-A990-64CED8D15568}" type="sibTrans" cxnId="{9763C54A-D39F-40CC-98AA-FBC9D6855C15}">
      <dgm:prSet/>
      <dgm:spPr/>
      <dgm:t>
        <a:bodyPr/>
        <a:lstStyle/>
        <a:p>
          <a:endParaRPr lang="en-US"/>
        </a:p>
      </dgm:t>
    </dgm:pt>
    <dgm:pt modelId="{75697E15-2EF1-4E95-87C9-AFB0C227D8CC}">
      <dgm:prSet phldrT="[Text]"/>
      <dgm:spPr/>
      <dgm:t>
        <a:bodyPr/>
        <a:lstStyle/>
        <a:p>
          <a:r>
            <a:rPr lang="ru-RU" b="0" i="0" dirty="0" smtClean="0"/>
            <a:t>Побитовое И (</a:t>
          </a:r>
          <a:r>
            <a:rPr lang="en-US" b="0" i="0" dirty="0" smtClean="0"/>
            <a:t>AND)</a:t>
          </a:r>
          <a:endParaRPr lang="en-US" b="0" dirty="0"/>
        </a:p>
      </dgm:t>
    </dgm:pt>
    <dgm:pt modelId="{3CB2BEFF-E33B-4670-9E59-B08979CD1506}" type="parTrans" cxnId="{289507B2-ED92-4589-A7BB-A903C7931249}">
      <dgm:prSet/>
      <dgm:spPr/>
      <dgm:t>
        <a:bodyPr/>
        <a:lstStyle/>
        <a:p>
          <a:endParaRPr lang="en-US"/>
        </a:p>
      </dgm:t>
    </dgm:pt>
    <dgm:pt modelId="{E0FE9DF3-DE19-48F1-A6BC-E00AAAD19F22}" type="sibTrans" cxnId="{289507B2-ED92-4589-A7BB-A903C7931249}">
      <dgm:prSet/>
      <dgm:spPr/>
      <dgm:t>
        <a:bodyPr/>
        <a:lstStyle/>
        <a:p>
          <a:endParaRPr lang="en-US"/>
        </a:p>
      </dgm:t>
    </dgm:pt>
    <dgm:pt modelId="{4227E8D8-5152-492A-9678-CB6D2E22EFCD}">
      <dgm:prSet/>
      <dgm:spPr/>
      <dgm:t>
        <a:bodyPr/>
        <a:lstStyle/>
        <a:p>
          <a:r>
            <a:rPr lang="en-US" b="0" dirty="0" smtClean="0"/>
            <a:t>|</a:t>
          </a:r>
          <a:endParaRPr lang="en-US" b="0" dirty="0"/>
        </a:p>
      </dgm:t>
    </dgm:pt>
    <dgm:pt modelId="{561C8336-47E6-41B7-9906-5354B33CCA53}" type="parTrans" cxnId="{89788315-FD85-4C5F-ADE5-05BE3D42EF9E}">
      <dgm:prSet/>
      <dgm:spPr/>
      <dgm:t>
        <a:bodyPr/>
        <a:lstStyle/>
        <a:p>
          <a:endParaRPr lang="en-US"/>
        </a:p>
      </dgm:t>
    </dgm:pt>
    <dgm:pt modelId="{06075152-A7EA-42DE-BA2B-73068E6D99F7}" type="sibTrans" cxnId="{89788315-FD85-4C5F-ADE5-05BE3D42EF9E}">
      <dgm:prSet/>
      <dgm:spPr/>
      <dgm:t>
        <a:bodyPr/>
        <a:lstStyle/>
        <a:p>
          <a:endParaRPr lang="en-US"/>
        </a:p>
      </dgm:t>
    </dgm:pt>
    <dgm:pt modelId="{26A82CEF-1FE4-4A6C-9F87-A42A82A68715}">
      <dgm:prSet/>
      <dgm:spPr/>
      <dgm:t>
        <a:bodyPr/>
        <a:lstStyle/>
        <a:p>
          <a:r>
            <a:rPr lang="ru-RU" b="0" i="0" dirty="0" smtClean="0"/>
            <a:t>Побитовое ИЛИ (</a:t>
          </a:r>
          <a:r>
            <a:rPr lang="en-US" b="0" i="0" dirty="0" smtClean="0"/>
            <a:t>OR)</a:t>
          </a:r>
          <a:endParaRPr lang="en-US" b="0" dirty="0"/>
        </a:p>
      </dgm:t>
    </dgm:pt>
    <dgm:pt modelId="{8507C683-34F3-4C94-931B-F367D7248410}" type="parTrans" cxnId="{5CEA8EA3-0BDF-4E4B-B408-B76AF858BE92}">
      <dgm:prSet/>
      <dgm:spPr/>
      <dgm:t>
        <a:bodyPr/>
        <a:lstStyle/>
        <a:p>
          <a:endParaRPr lang="en-US"/>
        </a:p>
      </dgm:t>
    </dgm:pt>
    <dgm:pt modelId="{F660FDAA-E51C-4E5D-9F62-837A9A375C6E}" type="sibTrans" cxnId="{5CEA8EA3-0BDF-4E4B-B408-B76AF858BE92}">
      <dgm:prSet/>
      <dgm:spPr/>
      <dgm:t>
        <a:bodyPr/>
        <a:lstStyle/>
        <a:p>
          <a:endParaRPr lang="en-US"/>
        </a:p>
      </dgm:t>
    </dgm:pt>
    <dgm:pt modelId="{F83D681A-6BC6-42A7-AF4F-D99073695AC0}">
      <dgm:prSet phldrT="[Text]"/>
      <dgm:spPr/>
      <dgm:t>
        <a:bodyPr/>
        <a:lstStyle/>
        <a:p>
          <a:r>
            <a:rPr lang="en-US" b="0" dirty="0" smtClean="0"/>
            <a:t>^</a:t>
          </a:r>
          <a:endParaRPr lang="en-US" b="0" dirty="0"/>
        </a:p>
      </dgm:t>
    </dgm:pt>
    <dgm:pt modelId="{52900474-4D89-4D01-BF6B-321E4B93B061}" type="parTrans" cxnId="{17D902CD-0FFC-4BBD-99D9-D97AA099F63A}">
      <dgm:prSet/>
      <dgm:spPr/>
      <dgm:t>
        <a:bodyPr/>
        <a:lstStyle/>
        <a:p>
          <a:endParaRPr lang="en-US"/>
        </a:p>
      </dgm:t>
    </dgm:pt>
    <dgm:pt modelId="{70B0E62D-CB72-4E28-AD03-E981ECD30DE3}" type="sibTrans" cxnId="{17D902CD-0FFC-4BBD-99D9-D97AA099F63A}">
      <dgm:prSet/>
      <dgm:spPr/>
      <dgm:t>
        <a:bodyPr/>
        <a:lstStyle/>
        <a:p>
          <a:endParaRPr lang="en-US"/>
        </a:p>
      </dgm:t>
    </dgm:pt>
    <dgm:pt modelId="{4A6CC4C2-C9B2-416E-A6C8-1BAC826E70D4}">
      <dgm:prSet phldrT="[Text]"/>
      <dgm:spPr/>
      <dgm:t>
        <a:bodyPr/>
        <a:lstStyle/>
        <a:p>
          <a:r>
            <a:rPr lang="ru-RU" b="0" i="0" dirty="0" smtClean="0"/>
            <a:t>Сложение по модулю два (XOR)</a:t>
          </a:r>
          <a:endParaRPr lang="en-US" b="0" dirty="0"/>
        </a:p>
      </dgm:t>
    </dgm:pt>
    <dgm:pt modelId="{18272126-1C86-42E5-A324-FC4835A54885}" type="parTrans" cxnId="{5445383C-0B6F-4C01-9AAA-838BF8D8FE3B}">
      <dgm:prSet/>
      <dgm:spPr/>
      <dgm:t>
        <a:bodyPr/>
        <a:lstStyle/>
        <a:p>
          <a:endParaRPr lang="en-US"/>
        </a:p>
      </dgm:t>
    </dgm:pt>
    <dgm:pt modelId="{71D08B25-73D9-4A84-A034-18528A3EFD8E}" type="sibTrans" cxnId="{5445383C-0B6F-4C01-9AAA-838BF8D8FE3B}">
      <dgm:prSet/>
      <dgm:spPr/>
      <dgm:t>
        <a:bodyPr/>
        <a:lstStyle/>
        <a:p>
          <a:endParaRPr lang="en-US"/>
        </a:p>
      </dgm:t>
    </dgm:pt>
    <dgm:pt modelId="{E4ADBC0E-BDD3-49E9-8056-59DB17C3DC14}">
      <dgm:prSet/>
      <dgm:spPr/>
      <dgm:t>
        <a:bodyPr/>
        <a:lstStyle/>
        <a:p>
          <a:r>
            <a:rPr lang="en-US" b="0" dirty="0" smtClean="0"/>
            <a:t>~</a:t>
          </a:r>
          <a:endParaRPr lang="en-US" b="0" dirty="0"/>
        </a:p>
      </dgm:t>
    </dgm:pt>
    <dgm:pt modelId="{CA1D216A-148E-4D4D-B539-D1E5150EDC96}" type="parTrans" cxnId="{5E6D9B77-E6D0-4093-85C8-373545B4E618}">
      <dgm:prSet/>
      <dgm:spPr/>
      <dgm:t>
        <a:bodyPr/>
        <a:lstStyle/>
        <a:p>
          <a:endParaRPr lang="en-US"/>
        </a:p>
      </dgm:t>
    </dgm:pt>
    <dgm:pt modelId="{D742467C-2503-4B66-9BA0-231C12B3BDCB}" type="sibTrans" cxnId="{5E6D9B77-E6D0-4093-85C8-373545B4E618}">
      <dgm:prSet/>
      <dgm:spPr/>
      <dgm:t>
        <a:bodyPr/>
        <a:lstStyle/>
        <a:p>
          <a:endParaRPr lang="en-US"/>
        </a:p>
      </dgm:t>
    </dgm:pt>
    <dgm:pt modelId="{686F13D4-98FB-4F8D-A4B6-589E30126526}">
      <dgm:prSet/>
      <dgm:spPr/>
      <dgm:t>
        <a:bodyPr/>
        <a:lstStyle/>
        <a:p>
          <a:r>
            <a:rPr lang="ru-RU" b="0" dirty="0" smtClean="0"/>
            <a:t>Инверсия</a:t>
          </a:r>
          <a:endParaRPr lang="en-US" b="0" dirty="0"/>
        </a:p>
      </dgm:t>
    </dgm:pt>
    <dgm:pt modelId="{D51327E5-2D06-4EB5-94E4-8F0728F31761}" type="parTrans" cxnId="{9D1393BE-A70F-435D-92E3-050B77C7E3C2}">
      <dgm:prSet/>
      <dgm:spPr/>
      <dgm:t>
        <a:bodyPr/>
        <a:lstStyle/>
        <a:p>
          <a:endParaRPr lang="en-US"/>
        </a:p>
      </dgm:t>
    </dgm:pt>
    <dgm:pt modelId="{4D6D1973-A80E-47E6-A8A6-B57404BAF4C0}" type="sibTrans" cxnId="{9D1393BE-A70F-435D-92E3-050B77C7E3C2}">
      <dgm:prSet/>
      <dgm:spPr/>
      <dgm:t>
        <a:bodyPr/>
        <a:lstStyle/>
        <a:p>
          <a:endParaRPr lang="en-US"/>
        </a:p>
      </dgm:t>
    </dgm:pt>
    <dgm:pt modelId="{714C1CE4-1A57-4536-9D06-4ABE7F71077D}">
      <dgm:prSet/>
      <dgm:spPr/>
      <dgm:t>
        <a:bodyPr/>
        <a:lstStyle/>
        <a:p>
          <a:r>
            <a:rPr lang="en-US" b="0" dirty="0" smtClean="0"/>
            <a:t>&gt;&gt;</a:t>
          </a:r>
          <a:endParaRPr lang="en-US" b="0" dirty="0"/>
        </a:p>
      </dgm:t>
    </dgm:pt>
    <dgm:pt modelId="{4FD4592F-FE51-4770-8F2B-571665A9DF19}" type="parTrans" cxnId="{18AE8D28-4336-464C-870B-8C296169DE59}">
      <dgm:prSet/>
      <dgm:spPr/>
      <dgm:t>
        <a:bodyPr/>
        <a:lstStyle/>
        <a:p>
          <a:endParaRPr lang="en-US"/>
        </a:p>
      </dgm:t>
    </dgm:pt>
    <dgm:pt modelId="{35285A02-AB2F-470E-8FB6-99D6DA4AF726}" type="sibTrans" cxnId="{18AE8D28-4336-464C-870B-8C296169DE59}">
      <dgm:prSet/>
      <dgm:spPr/>
      <dgm:t>
        <a:bodyPr/>
        <a:lstStyle/>
        <a:p>
          <a:endParaRPr lang="en-US"/>
        </a:p>
      </dgm:t>
    </dgm:pt>
    <dgm:pt modelId="{9E59B13E-8D27-4A9B-893F-39107C5EE537}">
      <dgm:prSet/>
      <dgm:spPr/>
      <dgm:t>
        <a:bodyPr/>
        <a:lstStyle/>
        <a:p>
          <a:r>
            <a:rPr lang="ru-RU" b="0" dirty="0" smtClean="0"/>
            <a:t>Сдвиг вправо</a:t>
          </a:r>
          <a:endParaRPr lang="en-US" b="0" dirty="0"/>
        </a:p>
      </dgm:t>
    </dgm:pt>
    <dgm:pt modelId="{58716F2B-770D-4B0B-8982-B43D6F99091E}" type="parTrans" cxnId="{9317DF91-5F3F-4CFD-99A3-289C0FC905D1}">
      <dgm:prSet/>
      <dgm:spPr/>
      <dgm:t>
        <a:bodyPr/>
        <a:lstStyle/>
        <a:p>
          <a:endParaRPr lang="en-US"/>
        </a:p>
      </dgm:t>
    </dgm:pt>
    <dgm:pt modelId="{5785773B-8FB9-4A3C-A67A-A033315DB664}" type="sibTrans" cxnId="{9317DF91-5F3F-4CFD-99A3-289C0FC905D1}">
      <dgm:prSet/>
      <dgm:spPr/>
      <dgm:t>
        <a:bodyPr/>
        <a:lstStyle/>
        <a:p>
          <a:endParaRPr lang="en-US"/>
        </a:p>
      </dgm:t>
    </dgm:pt>
    <dgm:pt modelId="{34153ACB-4A73-454A-8964-D18B015D7A73}">
      <dgm:prSet/>
      <dgm:spPr/>
      <dgm:t>
        <a:bodyPr/>
        <a:lstStyle/>
        <a:p>
          <a:r>
            <a:rPr lang="en-US" b="0" dirty="0" smtClean="0"/>
            <a:t>&lt;&lt;</a:t>
          </a:r>
          <a:endParaRPr lang="en-US" b="0" dirty="0"/>
        </a:p>
      </dgm:t>
    </dgm:pt>
    <dgm:pt modelId="{A97568A1-2E10-4423-957C-C413359C9DAC}" type="parTrans" cxnId="{48FDEC1F-1AB6-4E63-A633-C3D92729DB84}">
      <dgm:prSet/>
      <dgm:spPr/>
      <dgm:t>
        <a:bodyPr/>
        <a:lstStyle/>
        <a:p>
          <a:endParaRPr lang="en-US"/>
        </a:p>
      </dgm:t>
    </dgm:pt>
    <dgm:pt modelId="{CBDDFE32-DACB-42B1-B7AE-156B8D332FA7}" type="sibTrans" cxnId="{48FDEC1F-1AB6-4E63-A633-C3D92729DB84}">
      <dgm:prSet/>
      <dgm:spPr/>
      <dgm:t>
        <a:bodyPr/>
        <a:lstStyle/>
        <a:p>
          <a:endParaRPr lang="en-US"/>
        </a:p>
      </dgm:t>
    </dgm:pt>
    <dgm:pt modelId="{CBC62740-018E-4FA7-813F-6F7BA9C27F8F}">
      <dgm:prSet/>
      <dgm:spPr/>
      <dgm:t>
        <a:bodyPr/>
        <a:lstStyle/>
        <a:p>
          <a:r>
            <a:rPr lang="ru-RU" b="0" dirty="0" smtClean="0"/>
            <a:t>Сдвиг влево</a:t>
          </a:r>
          <a:endParaRPr lang="en-US" b="0" dirty="0"/>
        </a:p>
      </dgm:t>
    </dgm:pt>
    <dgm:pt modelId="{E77AF67D-096E-48D7-AD43-9FBF0FA8700C}" type="parTrans" cxnId="{85D3DEB3-134B-42F2-88B8-A11A107455E0}">
      <dgm:prSet/>
      <dgm:spPr/>
      <dgm:t>
        <a:bodyPr/>
        <a:lstStyle/>
        <a:p>
          <a:endParaRPr lang="en-US"/>
        </a:p>
      </dgm:t>
    </dgm:pt>
    <dgm:pt modelId="{5A529C63-AC35-4ACC-98B0-F4A4E666D05E}" type="sibTrans" cxnId="{85D3DEB3-134B-42F2-88B8-A11A107455E0}">
      <dgm:prSet/>
      <dgm:spPr/>
      <dgm:t>
        <a:bodyPr/>
        <a:lstStyle/>
        <a:p>
          <a:endParaRPr lang="en-US"/>
        </a:p>
      </dgm:t>
    </dgm:pt>
    <dgm:pt modelId="{D30EB095-15C9-45CC-A085-8939E76ABC74}" type="pres">
      <dgm:prSet presAssocID="{125E9CC5-6D6B-4A9C-A859-972052DE379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BF91BF-674F-4689-BDEF-83E33EE4F814}" type="pres">
      <dgm:prSet presAssocID="{186C7A86-0622-414F-81E8-79EDEFB88181}" presName="linNode" presStyleCnt="0"/>
      <dgm:spPr/>
    </dgm:pt>
    <dgm:pt modelId="{49C8C9E8-928D-4DAC-9BED-79E8D30F8F82}" type="pres">
      <dgm:prSet presAssocID="{186C7A86-0622-414F-81E8-79EDEFB88181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7F55A-49DF-4A92-B225-71718FB41FEE}" type="pres">
      <dgm:prSet presAssocID="{186C7A86-0622-414F-81E8-79EDEFB88181}" presName="childShp" presStyleLbl="bgAccFollowNode1" presStyleIdx="0" presStyleCnt="6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2E3F9E9-4FD5-41D1-B2EA-09502BFF995E}" type="pres">
      <dgm:prSet presAssocID="{41C9434F-4705-4F29-A990-64CED8D15568}" presName="spacing" presStyleCnt="0"/>
      <dgm:spPr/>
    </dgm:pt>
    <dgm:pt modelId="{A95082F9-B69E-4C99-9056-E0A83D7E5A7A}" type="pres">
      <dgm:prSet presAssocID="{4227E8D8-5152-492A-9678-CB6D2E22EFCD}" presName="linNode" presStyleCnt="0"/>
      <dgm:spPr/>
    </dgm:pt>
    <dgm:pt modelId="{0AE573D8-0EBB-4DF9-B50B-9C5253375517}" type="pres">
      <dgm:prSet presAssocID="{4227E8D8-5152-492A-9678-CB6D2E22EFCD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EC525-655D-4300-9C1F-38A94E559987}" type="pres">
      <dgm:prSet presAssocID="{4227E8D8-5152-492A-9678-CB6D2E22EFCD}" presName="childShp" presStyleLbl="bgAccFollowNode1" presStyleIdx="1" presStyleCnt="6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7C43CE4-23B9-44D5-8613-977BD7B27062}" type="pres">
      <dgm:prSet presAssocID="{06075152-A7EA-42DE-BA2B-73068E6D99F7}" presName="spacing" presStyleCnt="0"/>
      <dgm:spPr/>
    </dgm:pt>
    <dgm:pt modelId="{F2E86E83-999D-43B6-8994-AEC3A443E6B9}" type="pres">
      <dgm:prSet presAssocID="{F83D681A-6BC6-42A7-AF4F-D99073695AC0}" presName="linNode" presStyleCnt="0"/>
      <dgm:spPr/>
    </dgm:pt>
    <dgm:pt modelId="{CCD33222-08CF-4770-9109-2436804691B7}" type="pres">
      <dgm:prSet presAssocID="{F83D681A-6BC6-42A7-AF4F-D99073695AC0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E3ABF-C027-4953-AC33-BEF957055999}" type="pres">
      <dgm:prSet presAssocID="{F83D681A-6BC6-42A7-AF4F-D99073695AC0}" presName="childShp" presStyleLbl="bgAccFollowNode1" presStyleIdx="2" presStyleCnt="6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D496D9B-3211-4160-AD8F-5CE71361B7C1}" type="pres">
      <dgm:prSet presAssocID="{70B0E62D-CB72-4E28-AD03-E981ECD30DE3}" presName="spacing" presStyleCnt="0"/>
      <dgm:spPr/>
    </dgm:pt>
    <dgm:pt modelId="{9C57C74F-15B1-4245-8E79-DBAB7B7CC5FD}" type="pres">
      <dgm:prSet presAssocID="{E4ADBC0E-BDD3-49E9-8056-59DB17C3DC14}" presName="linNode" presStyleCnt="0"/>
      <dgm:spPr/>
    </dgm:pt>
    <dgm:pt modelId="{955E62C7-DC75-42ED-BC47-C0B10039EA48}" type="pres">
      <dgm:prSet presAssocID="{E4ADBC0E-BDD3-49E9-8056-59DB17C3DC14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F68A0-0741-49C4-9976-056E7D4BD86F}" type="pres">
      <dgm:prSet presAssocID="{E4ADBC0E-BDD3-49E9-8056-59DB17C3DC14}" presName="childShp" presStyleLbl="bgAccFollowNode1" presStyleIdx="3" presStyleCnt="6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F6864A4-EC06-474E-AE49-2A94F3273387}" type="pres">
      <dgm:prSet presAssocID="{D742467C-2503-4B66-9BA0-231C12B3BDCB}" presName="spacing" presStyleCnt="0"/>
      <dgm:spPr/>
    </dgm:pt>
    <dgm:pt modelId="{8CC94F98-33DC-4508-8945-A6EA96C92423}" type="pres">
      <dgm:prSet presAssocID="{34153ACB-4A73-454A-8964-D18B015D7A73}" presName="linNode" presStyleCnt="0"/>
      <dgm:spPr/>
    </dgm:pt>
    <dgm:pt modelId="{7F7E9C1A-D2F3-417A-80C8-88F7310C75C8}" type="pres">
      <dgm:prSet presAssocID="{34153ACB-4A73-454A-8964-D18B015D7A73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BB373-0971-4776-9E5B-7B47B948611C}" type="pres">
      <dgm:prSet presAssocID="{34153ACB-4A73-454A-8964-D18B015D7A73}" presName="childShp" presStyleLbl="bgAccFollowNode1" presStyleIdx="4" presStyleCnt="6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D896EFF-C044-446C-AF43-08498F0F5E00}" type="pres">
      <dgm:prSet presAssocID="{CBDDFE32-DACB-42B1-B7AE-156B8D332FA7}" presName="spacing" presStyleCnt="0"/>
      <dgm:spPr/>
    </dgm:pt>
    <dgm:pt modelId="{09A7BDFD-CA7C-46C7-AAD9-8AAAD1A1FDAF}" type="pres">
      <dgm:prSet presAssocID="{714C1CE4-1A57-4536-9D06-4ABE7F71077D}" presName="linNode" presStyleCnt="0"/>
      <dgm:spPr/>
    </dgm:pt>
    <dgm:pt modelId="{2A046E0B-E95D-4E88-B5B5-8E82C1062305}" type="pres">
      <dgm:prSet presAssocID="{714C1CE4-1A57-4536-9D06-4ABE7F71077D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D4E5F-DACA-4B5F-ACC3-44E1D5C3EF8E}" type="pres">
      <dgm:prSet presAssocID="{714C1CE4-1A57-4536-9D06-4ABE7F71077D}" presName="childShp" presStyleLbl="bgAccFollowNode1" presStyleIdx="5" presStyleCnt="6" custScaleY="554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89788315-FD85-4C5F-ADE5-05BE3D42EF9E}" srcId="{125E9CC5-6D6B-4A9C-A859-972052DE3793}" destId="{4227E8D8-5152-492A-9678-CB6D2E22EFCD}" srcOrd="1" destOrd="0" parTransId="{561C8336-47E6-41B7-9906-5354B33CCA53}" sibTransId="{06075152-A7EA-42DE-BA2B-73068E6D99F7}"/>
    <dgm:cxn modelId="{18AE8D28-4336-464C-870B-8C296169DE59}" srcId="{125E9CC5-6D6B-4A9C-A859-972052DE3793}" destId="{714C1CE4-1A57-4536-9D06-4ABE7F71077D}" srcOrd="5" destOrd="0" parTransId="{4FD4592F-FE51-4770-8F2B-571665A9DF19}" sibTransId="{35285A02-AB2F-470E-8FB6-99D6DA4AF726}"/>
    <dgm:cxn modelId="{9D1393BE-A70F-435D-92E3-050B77C7E3C2}" srcId="{E4ADBC0E-BDD3-49E9-8056-59DB17C3DC14}" destId="{686F13D4-98FB-4F8D-A4B6-589E30126526}" srcOrd="0" destOrd="0" parTransId="{D51327E5-2D06-4EB5-94E4-8F0728F31761}" sibTransId="{4D6D1973-A80E-47E6-A8A6-B57404BAF4C0}"/>
    <dgm:cxn modelId="{5E6D9B77-E6D0-4093-85C8-373545B4E618}" srcId="{125E9CC5-6D6B-4A9C-A859-972052DE3793}" destId="{E4ADBC0E-BDD3-49E9-8056-59DB17C3DC14}" srcOrd="3" destOrd="0" parTransId="{CA1D216A-148E-4D4D-B539-D1E5150EDC96}" sibTransId="{D742467C-2503-4B66-9BA0-231C12B3BDCB}"/>
    <dgm:cxn modelId="{A10486D8-9CE3-4456-8F3A-FC5820DB4D71}" type="presOf" srcId="{F83D681A-6BC6-42A7-AF4F-D99073695AC0}" destId="{CCD33222-08CF-4770-9109-2436804691B7}" srcOrd="0" destOrd="0" presId="urn:microsoft.com/office/officeart/2005/8/layout/vList6"/>
    <dgm:cxn modelId="{DC233F4E-97F6-44D1-82D3-CC0B9D91A1AD}" type="presOf" srcId="{4227E8D8-5152-492A-9678-CB6D2E22EFCD}" destId="{0AE573D8-0EBB-4DF9-B50B-9C5253375517}" srcOrd="0" destOrd="0" presId="urn:microsoft.com/office/officeart/2005/8/layout/vList6"/>
    <dgm:cxn modelId="{289507B2-ED92-4589-A7BB-A903C7931249}" srcId="{186C7A86-0622-414F-81E8-79EDEFB88181}" destId="{75697E15-2EF1-4E95-87C9-AFB0C227D8CC}" srcOrd="0" destOrd="0" parTransId="{3CB2BEFF-E33B-4670-9E59-B08979CD1506}" sibTransId="{E0FE9DF3-DE19-48F1-A6BC-E00AAAD19F22}"/>
    <dgm:cxn modelId="{B779A3F5-2511-49CE-8C8A-F1899CA0AAF1}" type="presOf" srcId="{686F13D4-98FB-4F8D-A4B6-589E30126526}" destId="{443F68A0-0741-49C4-9976-056E7D4BD86F}" srcOrd="0" destOrd="0" presId="urn:microsoft.com/office/officeart/2005/8/layout/vList6"/>
    <dgm:cxn modelId="{D941F93B-D6ED-4BA6-A918-9AE4815EF021}" type="presOf" srcId="{34153ACB-4A73-454A-8964-D18B015D7A73}" destId="{7F7E9C1A-D2F3-417A-80C8-88F7310C75C8}" srcOrd="0" destOrd="0" presId="urn:microsoft.com/office/officeart/2005/8/layout/vList6"/>
    <dgm:cxn modelId="{BB82578E-2DE0-40CC-A8A8-210A6882B678}" type="presOf" srcId="{4A6CC4C2-C9B2-416E-A6C8-1BAC826E70D4}" destId="{9A8E3ABF-C027-4953-AC33-BEF957055999}" srcOrd="0" destOrd="0" presId="urn:microsoft.com/office/officeart/2005/8/layout/vList6"/>
    <dgm:cxn modelId="{17D902CD-0FFC-4BBD-99D9-D97AA099F63A}" srcId="{125E9CC5-6D6B-4A9C-A859-972052DE3793}" destId="{F83D681A-6BC6-42A7-AF4F-D99073695AC0}" srcOrd="2" destOrd="0" parTransId="{52900474-4D89-4D01-BF6B-321E4B93B061}" sibTransId="{70B0E62D-CB72-4E28-AD03-E981ECD30DE3}"/>
    <dgm:cxn modelId="{5445383C-0B6F-4C01-9AAA-838BF8D8FE3B}" srcId="{F83D681A-6BC6-42A7-AF4F-D99073695AC0}" destId="{4A6CC4C2-C9B2-416E-A6C8-1BAC826E70D4}" srcOrd="0" destOrd="0" parTransId="{18272126-1C86-42E5-A324-FC4835A54885}" sibTransId="{71D08B25-73D9-4A84-A034-18528A3EFD8E}"/>
    <dgm:cxn modelId="{9CCFF5A3-D898-47E0-AC6C-9370295CCDF2}" type="presOf" srcId="{CBC62740-018E-4FA7-813F-6F7BA9C27F8F}" destId="{F85BB373-0971-4776-9E5B-7B47B948611C}" srcOrd="0" destOrd="0" presId="urn:microsoft.com/office/officeart/2005/8/layout/vList6"/>
    <dgm:cxn modelId="{6BDF3C45-63DB-435C-918D-0A7CFCFFF88D}" type="presOf" srcId="{26A82CEF-1FE4-4A6C-9F87-A42A82A68715}" destId="{6DFEC525-655D-4300-9C1F-38A94E559987}" srcOrd="0" destOrd="0" presId="urn:microsoft.com/office/officeart/2005/8/layout/vList6"/>
    <dgm:cxn modelId="{9763C54A-D39F-40CC-98AA-FBC9D6855C15}" srcId="{125E9CC5-6D6B-4A9C-A859-972052DE3793}" destId="{186C7A86-0622-414F-81E8-79EDEFB88181}" srcOrd="0" destOrd="0" parTransId="{48A24F0A-C274-4678-A4E9-A37D6C25D276}" sibTransId="{41C9434F-4705-4F29-A990-64CED8D15568}"/>
    <dgm:cxn modelId="{85D3DEB3-134B-42F2-88B8-A11A107455E0}" srcId="{34153ACB-4A73-454A-8964-D18B015D7A73}" destId="{CBC62740-018E-4FA7-813F-6F7BA9C27F8F}" srcOrd="0" destOrd="0" parTransId="{E77AF67D-096E-48D7-AD43-9FBF0FA8700C}" sibTransId="{5A529C63-AC35-4ACC-98B0-F4A4E666D05E}"/>
    <dgm:cxn modelId="{099BA7F7-EA3F-4923-9303-3CC863B26C1A}" type="presOf" srcId="{9E59B13E-8D27-4A9B-893F-39107C5EE537}" destId="{A5AD4E5F-DACA-4B5F-ACC3-44E1D5C3EF8E}" srcOrd="0" destOrd="0" presId="urn:microsoft.com/office/officeart/2005/8/layout/vList6"/>
    <dgm:cxn modelId="{D9911316-A9E3-43A1-9530-42F9CFF65CDF}" type="presOf" srcId="{125E9CC5-6D6B-4A9C-A859-972052DE3793}" destId="{D30EB095-15C9-45CC-A085-8939E76ABC74}" srcOrd="0" destOrd="0" presId="urn:microsoft.com/office/officeart/2005/8/layout/vList6"/>
    <dgm:cxn modelId="{87696854-D0BB-4137-96F6-C49D1ED4446A}" type="presOf" srcId="{E4ADBC0E-BDD3-49E9-8056-59DB17C3DC14}" destId="{955E62C7-DC75-42ED-BC47-C0B10039EA48}" srcOrd="0" destOrd="0" presId="urn:microsoft.com/office/officeart/2005/8/layout/vList6"/>
    <dgm:cxn modelId="{B8561D65-07E5-4F8B-B65A-6831404CAFA9}" type="presOf" srcId="{75697E15-2EF1-4E95-87C9-AFB0C227D8CC}" destId="{8097F55A-49DF-4A92-B225-71718FB41FEE}" srcOrd="0" destOrd="0" presId="urn:microsoft.com/office/officeart/2005/8/layout/vList6"/>
    <dgm:cxn modelId="{9317DF91-5F3F-4CFD-99A3-289C0FC905D1}" srcId="{714C1CE4-1A57-4536-9D06-4ABE7F71077D}" destId="{9E59B13E-8D27-4A9B-893F-39107C5EE537}" srcOrd="0" destOrd="0" parTransId="{58716F2B-770D-4B0B-8982-B43D6F99091E}" sibTransId="{5785773B-8FB9-4A3C-A67A-A033315DB664}"/>
    <dgm:cxn modelId="{5CEA8EA3-0BDF-4E4B-B408-B76AF858BE92}" srcId="{4227E8D8-5152-492A-9678-CB6D2E22EFCD}" destId="{26A82CEF-1FE4-4A6C-9F87-A42A82A68715}" srcOrd="0" destOrd="0" parTransId="{8507C683-34F3-4C94-931B-F367D7248410}" sibTransId="{F660FDAA-E51C-4E5D-9F62-837A9A375C6E}"/>
    <dgm:cxn modelId="{48FDEC1F-1AB6-4E63-A633-C3D92729DB84}" srcId="{125E9CC5-6D6B-4A9C-A859-972052DE3793}" destId="{34153ACB-4A73-454A-8964-D18B015D7A73}" srcOrd="4" destOrd="0" parTransId="{A97568A1-2E10-4423-957C-C413359C9DAC}" sibTransId="{CBDDFE32-DACB-42B1-B7AE-156B8D332FA7}"/>
    <dgm:cxn modelId="{3F084C92-173F-4089-B613-F91A9181B47D}" type="presOf" srcId="{714C1CE4-1A57-4536-9D06-4ABE7F71077D}" destId="{2A046E0B-E95D-4E88-B5B5-8E82C1062305}" srcOrd="0" destOrd="0" presId="urn:microsoft.com/office/officeart/2005/8/layout/vList6"/>
    <dgm:cxn modelId="{05335A36-373E-4B19-BDE1-248D939E1062}" type="presOf" srcId="{186C7A86-0622-414F-81E8-79EDEFB88181}" destId="{49C8C9E8-928D-4DAC-9BED-79E8D30F8F82}" srcOrd="0" destOrd="0" presId="urn:microsoft.com/office/officeart/2005/8/layout/vList6"/>
    <dgm:cxn modelId="{7E9269FF-CF46-4D8F-9739-89DF3F517B29}" type="presParOf" srcId="{D30EB095-15C9-45CC-A085-8939E76ABC74}" destId="{DBBF91BF-674F-4689-BDEF-83E33EE4F814}" srcOrd="0" destOrd="0" presId="urn:microsoft.com/office/officeart/2005/8/layout/vList6"/>
    <dgm:cxn modelId="{983A3EA9-98DA-448C-8675-9BD676A89A16}" type="presParOf" srcId="{DBBF91BF-674F-4689-BDEF-83E33EE4F814}" destId="{49C8C9E8-928D-4DAC-9BED-79E8D30F8F82}" srcOrd="0" destOrd="0" presId="urn:microsoft.com/office/officeart/2005/8/layout/vList6"/>
    <dgm:cxn modelId="{EC46A8B7-3B16-498F-8061-D66BFAF0CE2B}" type="presParOf" srcId="{DBBF91BF-674F-4689-BDEF-83E33EE4F814}" destId="{8097F55A-49DF-4A92-B225-71718FB41FEE}" srcOrd="1" destOrd="0" presId="urn:microsoft.com/office/officeart/2005/8/layout/vList6"/>
    <dgm:cxn modelId="{D730E469-9C0A-4B1E-B13F-E2B638CE2FD9}" type="presParOf" srcId="{D30EB095-15C9-45CC-A085-8939E76ABC74}" destId="{C2E3F9E9-4FD5-41D1-B2EA-09502BFF995E}" srcOrd="1" destOrd="0" presId="urn:microsoft.com/office/officeart/2005/8/layout/vList6"/>
    <dgm:cxn modelId="{CD812145-3CA8-4744-ADDC-ACFEB4DF03E5}" type="presParOf" srcId="{D30EB095-15C9-45CC-A085-8939E76ABC74}" destId="{A95082F9-B69E-4C99-9056-E0A83D7E5A7A}" srcOrd="2" destOrd="0" presId="urn:microsoft.com/office/officeart/2005/8/layout/vList6"/>
    <dgm:cxn modelId="{338FCF6F-75B8-4202-81EF-BF612C510E3D}" type="presParOf" srcId="{A95082F9-B69E-4C99-9056-E0A83D7E5A7A}" destId="{0AE573D8-0EBB-4DF9-B50B-9C5253375517}" srcOrd="0" destOrd="0" presId="urn:microsoft.com/office/officeart/2005/8/layout/vList6"/>
    <dgm:cxn modelId="{864A6BB6-A8E3-4EFA-9817-488CEFB93EB6}" type="presParOf" srcId="{A95082F9-B69E-4C99-9056-E0A83D7E5A7A}" destId="{6DFEC525-655D-4300-9C1F-38A94E559987}" srcOrd="1" destOrd="0" presId="urn:microsoft.com/office/officeart/2005/8/layout/vList6"/>
    <dgm:cxn modelId="{DAC81FD2-80F9-48D5-B993-F26091F44992}" type="presParOf" srcId="{D30EB095-15C9-45CC-A085-8939E76ABC74}" destId="{F7C43CE4-23B9-44D5-8613-977BD7B27062}" srcOrd="3" destOrd="0" presId="urn:microsoft.com/office/officeart/2005/8/layout/vList6"/>
    <dgm:cxn modelId="{FC402A97-5F5E-44F0-8BB3-EE95EBE3A608}" type="presParOf" srcId="{D30EB095-15C9-45CC-A085-8939E76ABC74}" destId="{F2E86E83-999D-43B6-8994-AEC3A443E6B9}" srcOrd="4" destOrd="0" presId="urn:microsoft.com/office/officeart/2005/8/layout/vList6"/>
    <dgm:cxn modelId="{B03C219B-365D-44CB-B6B8-80A49CD8ED4C}" type="presParOf" srcId="{F2E86E83-999D-43B6-8994-AEC3A443E6B9}" destId="{CCD33222-08CF-4770-9109-2436804691B7}" srcOrd="0" destOrd="0" presId="urn:microsoft.com/office/officeart/2005/8/layout/vList6"/>
    <dgm:cxn modelId="{23B6B98A-B51E-4B3D-90BA-4ECB9E510C24}" type="presParOf" srcId="{F2E86E83-999D-43B6-8994-AEC3A443E6B9}" destId="{9A8E3ABF-C027-4953-AC33-BEF957055999}" srcOrd="1" destOrd="0" presId="urn:microsoft.com/office/officeart/2005/8/layout/vList6"/>
    <dgm:cxn modelId="{6CCDCB07-EC24-4CAC-A008-2BC6E6625A3B}" type="presParOf" srcId="{D30EB095-15C9-45CC-A085-8939E76ABC74}" destId="{4D496D9B-3211-4160-AD8F-5CE71361B7C1}" srcOrd="5" destOrd="0" presId="urn:microsoft.com/office/officeart/2005/8/layout/vList6"/>
    <dgm:cxn modelId="{2BB92BF1-06E6-4A98-BD53-B9486D3EF5BF}" type="presParOf" srcId="{D30EB095-15C9-45CC-A085-8939E76ABC74}" destId="{9C57C74F-15B1-4245-8E79-DBAB7B7CC5FD}" srcOrd="6" destOrd="0" presId="urn:microsoft.com/office/officeart/2005/8/layout/vList6"/>
    <dgm:cxn modelId="{2F5C5FB2-7D2A-48C8-AA43-AF9E0EB3A815}" type="presParOf" srcId="{9C57C74F-15B1-4245-8E79-DBAB7B7CC5FD}" destId="{955E62C7-DC75-42ED-BC47-C0B10039EA48}" srcOrd="0" destOrd="0" presId="urn:microsoft.com/office/officeart/2005/8/layout/vList6"/>
    <dgm:cxn modelId="{E2EED017-D52C-4A53-9FC3-F01CB4D0260B}" type="presParOf" srcId="{9C57C74F-15B1-4245-8E79-DBAB7B7CC5FD}" destId="{443F68A0-0741-49C4-9976-056E7D4BD86F}" srcOrd="1" destOrd="0" presId="urn:microsoft.com/office/officeart/2005/8/layout/vList6"/>
    <dgm:cxn modelId="{98ECF26A-3750-48D8-BF93-29D025E62003}" type="presParOf" srcId="{D30EB095-15C9-45CC-A085-8939E76ABC74}" destId="{7F6864A4-EC06-474E-AE49-2A94F3273387}" srcOrd="7" destOrd="0" presId="urn:microsoft.com/office/officeart/2005/8/layout/vList6"/>
    <dgm:cxn modelId="{4436176A-598E-4F90-AADA-D433165A8F8D}" type="presParOf" srcId="{D30EB095-15C9-45CC-A085-8939E76ABC74}" destId="{8CC94F98-33DC-4508-8945-A6EA96C92423}" srcOrd="8" destOrd="0" presId="urn:microsoft.com/office/officeart/2005/8/layout/vList6"/>
    <dgm:cxn modelId="{96224B0A-0907-4A5B-B3DF-8614943212F0}" type="presParOf" srcId="{8CC94F98-33DC-4508-8945-A6EA96C92423}" destId="{7F7E9C1A-D2F3-417A-80C8-88F7310C75C8}" srcOrd="0" destOrd="0" presId="urn:microsoft.com/office/officeart/2005/8/layout/vList6"/>
    <dgm:cxn modelId="{0469846C-8538-404E-9D27-A7D77EBCA086}" type="presParOf" srcId="{8CC94F98-33DC-4508-8945-A6EA96C92423}" destId="{F85BB373-0971-4776-9E5B-7B47B948611C}" srcOrd="1" destOrd="0" presId="urn:microsoft.com/office/officeart/2005/8/layout/vList6"/>
    <dgm:cxn modelId="{7E4ADD7F-FE3D-4446-8C8D-614176D8F668}" type="presParOf" srcId="{D30EB095-15C9-45CC-A085-8939E76ABC74}" destId="{2D896EFF-C044-446C-AF43-08498F0F5E00}" srcOrd="9" destOrd="0" presId="urn:microsoft.com/office/officeart/2005/8/layout/vList6"/>
    <dgm:cxn modelId="{D975C48E-DB22-4B4D-998F-51B09589CC08}" type="presParOf" srcId="{D30EB095-15C9-45CC-A085-8939E76ABC74}" destId="{09A7BDFD-CA7C-46C7-AAD9-8AAAD1A1FDAF}" srcOrd="10" destOrd="0" presId="urn:microsoft.com/office/officeart/2005/8/layout/vList6"/>
    <dgm:cxn modelId="{90EDEB57-9E0D-4C6E-AE8A-E35CBF23F180}" type="presParOf" srcId="{09A7BDFD-CA7C-46C7-AAD9-8AAAD1A1FDAF}" destId="{2A046E0B-E95D-4E88-B5B5-8E82C1062305}" srcOrd="0" destOrd="0" presId="urn:microsoft.com/office/officeart/2005/8/layout/vList6"/>
    <dgm:cxn modelId="{28BFE60A-28CD-4809-BF40-6E9DC3528E39}" type="presParOf" srcId="{09A7BDFD-CA7C-46C7-AAD9-8AAAD1A1FDAF}" destId="{A5AD4E5F-DACA-4B5F-ACC3-44E1D5C3EF8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04C1648-F0D0-472E-92E5-C2F5D480C22A}">
      <dgm:prSet/>
      <dgm:spPr/>
      <dgm:t>
        <a:bodyPr/>
        <a:lstStyle/>
        <a:p>
          <a:r>
            <a:rPr lang="en-US" dirty="0" smtClean="0"/>
            <a:t>in</a:t>
          </a:r>
          <a:endParaRPr lang="en-US" dirty="0"/>
        </a:p>
      </dgm:t>
    </dgm:pt>
    <dgm:pt modelId="{4842052D-32D2-4207-BD43-6976B014347E}" type="parTrans" cxnId="{6EDC8169-A77C-4813-BCE3-4823B40A5AC3}">
      <dgm:prSet/>
      <dgm:spPr/>
      <dgm:t>
        <a:bodyPr/>
        <a:lstStyle/>
        <a:p>
          <a:endParaRPr lang="en-US"/>
        </a:p>
      </dgm:t>
    </dgm:pt>
    <dgm:pt modelId="{F06B8992-121D-4A78-BF25-7384ACBB1316}" type="sibTrans" cxnId="{6EDC8169-A77C-4813-BCE3-4823B40A5AC3}">
      <dgm:prSet/>
      <dgm:spPr/>
      <dgm:t>
        <a:bodyPr/>
        <a:lstStyle/>
        <a:p>
          <a:endParaRPr lang="en-US"/>
        </a:p>
      </dgm:t>
    </dgm:pt>
    <dgm:pt modelId="{F16A7E85-37B7-4661-A8E0-BBD105BC2881}">
      <dgm:prSet/>
      <dgm:spPr/>
      <dgm:t>
        <a:bodyPr/>
        <a:lstStyle/>
        <a:p>
          <a:r>
            <a:rPr lang="en-US" dirty="0" smtClean="0"/>
            <a:t>not in</a:t>
          </a:r>
          <a:endParaRPr lang="en-US" dirty="0"/>
        </a:p>
      </dgm:t>
    </dgm:pt>
    <dgm:pt modelId="{9CAC6489-2BC0-4605-BEB0-D78D7D68CBC2}" type="parTrans" cxnId="{33B4B699-B3F4-4EAA-9ADD-6C9E6FFA315B}">
      <dgm:prSet/>
      <dgm:spPr/>
      <dgm:t>
        <a:bodyPr/>
        <a:lstStyle/>
        <a:p>
          <a:endParaRPr lang="en-US"/>
        </a:p>
      </dgm:t>
    </dgm:pt>
    <dgm:pt modelId="{27EC1EBB-9146-411F-B39D-4E1E070B6E4F}" type="sibTrans" cxnId="{33B4B699-B3F4-4EAA-9ADD-6C9E6FFA315B}">
      <dgm:prSet/>
      <dgm:spPr/>
      <dgm:t>
        <a:bodyPr/>
        <a:lstStyle/>
        <a:p>
          <a:endParaRPr lang="en-US"/>
        </a:p>
      </dgm:t>
    </dgm:pt>
    <dgm:pt modelId="{0DF92B5E-7797-4A15-92FC-0B34B12C2929}" type="pres">
      <dgm:prSet presAssocID="{125E9CC5-6D6B-4A9C-A859-972052DE37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2D272D-F950-45B0-A00B-1F96D578F240}" type="pres">
      <dgm:prSet presAssocID="{804C1648-F0D0-472E-92E5-C2F5D480C22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9EAEE-BA01-4E57-B8FA-AD30AF594199}" type="pres">
      <dgm:prSet presAssocID="{F06B8992-121D-4A78-BF25-7384ACBB1316}" presName="sibTrans" presStyleCnt="0"/>
      <dgm:spPr/>
    </dgm:pt>
    <dgm:pt modelId="{A900E19B-0EDB-47D8-867B-ABC5936D247A}" type="pres">
      <dgm:prSet presAssocID="{F16A7E85-37B7-4661-A8E0-BBD105BC28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4AF415-CCB8-479E-B69B-BBF2BE57855C}" type="presOf" srcId="{804C1648-F0D0-472E-92E5-C2F5D480C22A}" destId="{982D272D-F950-45B0-A00B-1F96D578F240}" srcOrd="0" destOrd="0" presId="urn:microsoft.com/office/officeart/2005/8/layout/default"/>
    <dgm:cxn modelId="{6EDC8169-A77C-4813-BCE3-4823B40A5AC3}" srcId="{125E9CC5-6D6B-4A9C-A859-972052DE3793}" destId="{804C1648-F0D0-472E-92E5-C2F5D480C22A}" srcOrd="0" destOrd="0" parTransId="{4842052D-32D2-4207-BD43-6976B014347E}" sibTransId="{F06B8992-121D-4A78-BF25-7384ACBB1316}"/>
    <dgm:cxn modelId="{B48F0347-1A21-4A46-88B4-2E191FCC3D88}" type="presOf" srcId="{125E9CC5-6D6B-4A9C-A859-972052DE3793}" destId="{0DF92B5E-7797-4A15-92FC-0B34B12C2929}" srcOrd="0" destOrd="0" presId="urn:microsoft.com/office/officeart/2005/8/layout/default"/>
    <dgm:cxn modelId="{33B4B699-B3F4-4EAA-9ADD-6C9E6FFA315B}" srcId="{125E9CC5-6D6B-4A9C-A859-972052DE3793}" destId="{F16A7E85-37B7-4661-A8E0-BBD105BC2881}" srcOrd="1" destOrd="0" parTransId="{9CAC6489-2BC0-4605-BEB0-D78D7D68CBC2}" sibTransId="{27EC1EBB-9146-411F-B39D-4E1E070B6E4F}"/>
    <dgm:cxn modelId="{86852BDA-AEBF-4DA8-9CBD-510265AC1934}" type="presOf" srcId="{F16A7E85-37B7-4661-A8E0-BBD105BC2881}" destId="{A900E19B-0EDB-47D8-867B-ABC5936D247A}" srcOrd="0" destOrd="0" presId="urn:microsoft.com/office/officeart/2005/8/layout/default"/>
    <dgm:cxn modelId="{97854C9C-9046-421A-8DA0-F9FF332D2BCC}" type="presParOf" srcId="{0DF92B5E-7797-4A15-92FC-0B34B12C2929}" destId="{982D272D-F950-45B0-A00B-1F96D578F240}" srcOrd="0" destOrd="0" presId="urn:microsoft.com/office/officeart/2005/8/layout/default"/>
    <dgm:cxn modelId="{67B93683-C6E9-4A4F-B0BC-BBDCC9A9CA1F}" type="presParOf" srcId="{0DF92B5E-7797-4A15-92FC-0B34B12C2929}" destId="{0319EAEE-BA01-4E57-B8FA-AD30AF594199}" srcOrd="1" destOrd="0" presId="urn:microsoft.com/office/officeart/2005/8/layout/default"/>
    <dgm:cxn modelId="{D5D2DFA4-91F3-43A7-98B2-2227166BE56F}" type="presParOf" srcId="{0DF92B5E-7797-4A15-92FC-0B34B12C2929}" destId="{A900E19B-0EDB-47D8-867B-ABC5936D24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04C1648-F0D0-472E-92E5-C2F5D480C22A}">
      <dgm:prSet/>
      <dgm:spPr/>
      <dgm:t>
        <a:bodyPr/>
        <a:lstStyle/>
        <a:p>
          <a:r>
            <a:rPr lang="en-US" dirty="0" smtClean="0"/>
            <a:t>is</a:t>
          </a:r>
          <a:endParaRPr lang="en-US" dirty="0"/>
        </a:p>
      </dgm:t>
    </dgm:pt>
    <dgm:pt modelId="{4842052D-32D2-4207-BD43-6976B014347E}" type="parTrans" cxnId="{6EDC8169-A77C-4813-BCE3-4823B40A5AC3}">
      <dgm:prSet/>
      <dgm:spPr/>
      <dgm:t>
        <a:bodyPr/>
        <a:lstStyle/>
        <a:p>
          <a:endParaRPr lang="en-US"/>
        </a:p>
      </dgm:t>
    </dgm:pt>
    <dgm:pt modelId="{F06B8992-121D-4A78-BF25-7384ACBB1316}" type="sibTrans" cxnId="{6EDC8169-A77C-4813-BCE3-4823B40A5AC3}">
      <dgm:prSet/>
      <dgm:spPr/>
      <dgm:t>
        <a:bodyPr/>
        <a:lstStyle/>
        <a:p>
          <a:endParaRPr lang="en-US"/>
        </a:p>
      </dgm:t>
    </dgm:pt>
    <dgm:pt modelId="{F16A7E85-37B7-4661-A8E0-BBD105BC2881}">
      <dgm:prSet/>
      <dgm:spPr/>
      <dgm:t>
        <a:bodyPr/>
        <a:lstStyle/>
        <a:p>
          <a:r>
            <a:rPr lang="en-US" dirty="0" smtClean="0"/>
            <a:t>is not</a:t>
          </a:r>
          <a:endParaRPr lang="en-US" dirty="0"/>
        </a:p>
      </dgm:t>
    </dgm:pt>
    <dgm:pt modelId="{9CAC6489-2BC0-4605-BEB0-D78D7D68CBC2}" type="parTrans" cxnId="{33B4B699-B3F4-4EAA-9ADD-6C9E6FFA315B}">
      <dgm:prSet/>
      <dgm:spPr/>
      <dgm:t>
        <a:bodyPr/>
        <a:lstStyle/>
        <a:p>
          <a:endParaRPr lang="en-US"/>
        </a:p>
      </dgm:t>
    </dgm:pt>
    <dgm:pt modelId="{27EC1EBB-9146-411F-B39D-4E1E070B6E4F}" type="sibTrans" cxnId="{33B4B699-B3F4-4EAA-9ADD-6C9E6FFA315B}">
      <dgm:prSet/>
      <dgm:spPr/>
      <dgm:t>
        <a:bodyPr/>
        <a:lstStyle/>
        <a:p>
          <a:endParaRPr lang="en-US"/>
        </a:p>
      </dgm:t>
    </dgm:pt>
    <dgm:pt modelId="{0DF92B5E-7797-4A15-92FC-0B34B12C2929}" type="pres">
      <dgm:prSet presAssocID="{125E9CC5-6D6B-4A9C-A859-972052DE37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2D272D-F950-45B0-A00B-1F96D578F240}" type="pres">
      <dgm:prSet presAssocID="{804C1648-F0D0-472E-92E5-C2F5D480C22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9EAEE-BA01-4E57-B8FA-AD30AF594199}" type="pres">
      <dgm:prSet presAssocID="{F06B8992-121D-4A78-BF25-7384ACBB1316}" presName="sibTrans" presStyleCnt="0"/>
      <dgm:spPr/>
    </dgm:pt>
    <dgm:pt modelId="{A900E19B-0EDB-47D8-867B-ABC5936D247A}" type="pres">
      <dgm:prSet presAssocID="{F16A7E85-37B7-4661-A8E0-BBD105BC28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C8169-A77C-4813-BCE3-4823B40A5AC3}" srcId="{125E9CC5-6D6B-4A9C-A859-972052DE3793}" destId="{804C1648-F0D0-472E-92E5-C2F5D480C22A}" srcOrd="0" destOrd="0" parTransId="{4842052D-32D2-4207-BD43-6976B014347E}" sibTransId="{F06B8992-121D-4A78-BF25-7384ACBB1316}"/>
    <dgm:cxn modelId="{33B4B699-B3F4-4EAA-9ADD-6C9E6FFA315B}" srcId="{125E9CC5-6D6B-4A9C-A859-972052DE3793}" destId="{F16A7E85-37B7-4661-A8E0-BBD105BC2881}" srcOrd="1" destOrd="0" parTransId="{9CAC6489-2BC0-4605-BEB0-D78D7D68CBC2}" sibTransId="{27EC1EBB-9146-411F-B39D-4E1E070B6E4F}"/>
    <dgm:cxn modelId="{FB97B533-CAAB-4DD1-B018-AD7B55FEBE17}" type="presOf" srcId="{804C1648-F0D0-472E-92E5-C2F5D480C22A}" destId="{982D272D-F950-45B0-A00B-1F96D578F240}" srcOrd="0" destOrd="0" presId="urn:microsoft.com/office/officeart/2005/8/layout/default"/>
    <dgm:cxn modelId="{050AE0A9-CBCA-41AD-8507-5417F4F264DD}" type="presOf" srcId="{F16A7E85-37B7-4661-A8E0-BBD105BC2881}" destId="{A900E19B-0EDB-47D8-867B-ABC5936D247A}" srcOrd="0" destOrd="0" presId="urn:microsoft.com/office/officeart/2005/8/layout/default"/>
    <dgm:cxn modelId="{483261D1-03E6-44C0-86DE-D2095E33FEE9}" type="presOf" srcId="{125E9CC5-6D6B-4A9C-A859-972052DE3793}" destId="{0DF92B5E-7797-4A15-92FC-0B34B12C2929}" srcOrd="0" destOrd="0" presId="urn:microsoft.com/office/officeart/2005/8/layout/default"/>
    <dgm:cxn modelId="{EDA2C24E-2132-4F03-858A-F854CD35673A}" type="presParOf" srcId="{0DF92B5E-7797-4A15-92FC-0B34B12C2929}" destId="{982D272D-F950-45B0-A00B-1F96D578F240}" srcOrd="0" destOrd="0" presId="urn:microsoft.com/office/officeart/2005/8/layout/default"/>
    <dgm:cxn modelId="{1BCE8128-FC0A-46D9-8E75-304B5D6A69F9}" type="presParOf" srcId="{0DF92B5E-7797-4A15-92FC-0B34B12C2929}" destId="{0319EAEE-BA01-4E57-B8FA-AD30AF594199}" srcOrd="1" destOrd="0" presId="urn:microsoft.com/office/officeart/2005/8/layout/default"/>
    <dgm:cxn modelId="{38A2DFF9-70D8-4918-8F2B-28ECFB87C0FD}" type="presParOf" srcId="{0DF92B5E-7797-4A15-92FC-0B34B12C2929}" destId="{A900E19B-0EDB-47D8-867B-ABC5936D24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04C1648-F0D0-472E-92E5-C2F5D480C22A}">
      <dgm:prSet/>
      <dgm:spPr/>
      <dgm:t>
        <a:bodyPr/>
        <a:lstStyle/>
        <a:p>
          <a:r>
            <a:rPr lang="en-US" dirty="0" smtClean="0"/>
            <a:t>**</a:t>
          </a:r>
          <a:endParaRPr lang="en-US" dirty="0"/>
        </a:p>
      </dgm:t>
    </dgm:pt>
    <dgm:pt modelId="{4842052D-32D2-4207-BD43-6976B014347E}" type="parTrans" cxnId="{6EDC8169-A77C-4813-BCE3-4823B40A5AC3}">
      <dgm:prSet/>
      <dgm:spPr/>
      <dgm:t>
        <a:bodyPr/>
        <a:lstStyle/>
        <a:p>
          <a:endParaRPr lang="en-US"/>
        </a:p>
      </dgm:t>
    </dgm:pt>
    <dgm:pt modelId="{F06B8992-121D-4A78-BF25-7384ACBB1316}" type="sibTrans" cxnId="{6EDC8169-A77C-4813-BCE3-4823B40A5AC3}">
      <dgm:prSet/>
      <dgm:spPr/>
      <dgm:t>
        <a:bodyPr/>
        <a:lstStyle/>
        <a:p>
          <a:endParaRPr lang="en-US"/>
        </a:p>
      </dgm:t>
    </dgm:pt>
    <dgm:pt modelId="{17985E82-7919-4E5E-94AE-606F3653FF55}">
      <dgm:prSet/>
      <dgm:spPr/>
      <dgm:t>
        <a:bodyPr/>
        <a:lstStyle/>
        <a:p>
          <a:r>
            <a:rPr lang="en-US" dirty="0" smtClean="0"/>
            <a:t>* / % //</a:t>
          </a:r>
          <a:endParaRPr lang="en-US" dirty="0"/>
        </a:p>
      </dgm:t>
    </dgm:pt>
    <dgm:pt modelId="{80C13566-4511-400F-A709-C22EBE08A312}" type="parTrans" cxnId="{87619FAF-02C3-42C4-9405-28A55AF797B4}">
      <dgm:prSet/>
      <dgm:spPr/>
      <dgm:t>
        <a:bodyPr/>
        <a:lstStyle/>
        <a:p>
          <a:endParaRPr lang="en-US"/>
        </a:p>
      </dgm:t>
    </dgm:pt>
    <dgm:pt modelId="{BE1B9120-17C8-4A52-AD7C-82E78B988148}" type="sibTrans" cxnId="{87619FAF-02C3-42C4-9405-28A55AF797B4}">
      <dgm:prSet/>
      <dgm:spPr/>
      <dgm:t>
        <a:bodyPr/>
        <a:lstStyle/>
        <a:p>
          <a:endParaRPr lang="en-US"/>
        </a:p>
      </dgm:t>
    </dgm:pt>
    <dgm:pt modelId="{77AD339A-53DC-48F1-BFF2-19F7180090C7}">
      <dgm:prSet/>
      <dgm:spPr/>
      <dgm:t>
        <a:bodyPr/>
        <a:lstStyle/>
        <a:p>
          <a:r>
            <a:rPr lang="en-US" dirty="0" smtClean="0"/>
            <a:t>+ -</a:t>
          </a:r>
          <a:endParaRPr lang="en-US" dirty="0"/>
        </a:p>
      </dgm:t>
    </dgm:pt>
    <dgm:pt modelId="{4EC634B8-A020-40CF-87F6-D835BCB10B38}" type="parTrans" cxnId="{AEC8FF1E-CFA3-4A60-BBFD-59086C71FAEE}">
      <dgm:prSet/>
      <dgm:spPr/>
      <dgm:t>
        <a:bodyPr/>
        <a:lstStyle/>
        <a:p>
          <a:endParaRPr lang="en-US"/>
        </a:p>
      </dgm:t>
    </dgm:pt>
    <dgm:pt modelId="{B48AC58D-0EA3-4AF4-9C1C-6F4ABD521E4E}" type="sibTrans" cxnId="{AEC8FF1E-CFA3-4A60-BBFD-59086C71FAEE}">
      <dgm:prSet/>
      <dgm:spPr/>
      <dgm:t>
        <a:bodyPr/>
        <a:lstStyle/>
        <a:p>
          <a:endParaRPr lang="en-US"/>
        </a:p>
      </dgm:t>
    </dgm:pt>
    <dgm:pt modelId="{8FCABFC7-0539-462E-8043-384EEADB648D}">
      <dgm:prSet/>
      <dgm:spPr/>
      <dgm:t>
        <a:bodyPr/>
        <a:lstStyle/>
        <a:p>
          <a:r>
            <a:rPr lang="en-US" dirty="0" smtClean="0"/>
            <a:t>&gt;&gt; &lt;&lt;</a:t>
          </a:r>
          <a:endParaRPr lang="en-US" dirty="0"/>
        </a:p>
      </dgm:t>
    </dgm:pt>
    <dgm:pt modelId="{E1D146B3-9852-46EE-BDB1-247D1933B960}" type="parTrans" cxnId="{204568FB-36D3-4AC0-94CB-32F4A03C6F6D}">
      <dgm:prSet/>
      <dgm:spPr/>
      <dgm:t>
        <a:bodyPr/>
        <a:lstStyle/>
        <a:p>
          <a:endParaRPr lang="en-US"/>
        </a:p>
      </dgm:t>
    </dgm:pt>
    <dgm:pt modelId="{A6841CC9-B632-4769-93B5-2783D4161874}" type="sibTrans" cxnId="{204568FB-36D3-4AC0-94CB-32F4A03C6F6D}">
      <dgm:prSet/>
      <dgm:spPr/>
      <dgm:t>
        <a:bodyPr/>
        <a:lstStyle/>
        <a:p>
          <a:endParaRPr lang="en-US"/>
        </a:p>
      </dgm:t>
    </dgm:pt>
    <dgm:pt modelId="{86824880-301A-44A6-A587-60FB2869CDB9}">
      <dgm:prSet/>
      <dgm:spPr/>
      <dgm:t>
        <a:bodyPr/>
        <a:lstStyle/>
        <a:p>
          <a:r>
            <a:rPr lang="en-US" dirty="0" smtClean="0"/>
            <a:t>&amp;</a:t>
          </a:r>
          <a:endParaRPr lang="en-US" dirty="0"/>
        </a:p>
      </dgm:t>
    </dgm:pt>
    <dgm:pt modelId="{E3BA38BC-43F9-4B92-BCAC-AC18C6D6F733}" type="parTrans" cxnId="{80C7565B-EBE7-40DC-9DD4-869596BD94D2}">
      <dgm:prSet/>
      <dgm:spPr/>
      <dgm:t>
        <a:bodyPr/>
        <a:lstStyle/>
        <a:p>
          <a:endParaRPr lang="en-US"/>
        </a:p>
      </dgm:t>
    </dgm:pt>
    <dgm:pt modelId="{FDC209A8-5F66-406B-B460-1B61E1CABFD4}" type="sibTrans" cxnId="{80C7565B-EBE7-40DC-9DD4-869596BD94D2}">
      <dgm:prSet/>
      <dgm:spPr/>
      <dgm:t>
        <a:bodyPr/>
        <a:lstStyle/>
        <a:p>
          <a:endParaRPr lang="en-US"/>
        </a:p>
      </dgm:t>
    </dgm:pt>
    <dgm:pt modelId="{C4A16365-2915-483C-A472-64C50E825A39}">
      <dgm:prSet/>
      <dgm:spPr/>
      <dgm:t>
        <a:bodyPr/>
        <a:lstStyle/>
        <a:p>
          <a:r>
            <a:rPr lang="en-US" dirty="0" smtClean="0"/>
            <a:t>^ |</a:t>
          </a:r>
          <a:endParaRPr lang="en-US" dirty="0"/>
        </a:p>
      </dgm:t>
    </dgm:pt>
    <dgm:pt modelId="{0841F762-184E-4E3E-A82D-4AC4236668B4}" type="parTrans" cxnId="{DF5103EF-5B7B-4B1F-8FB1-F18F7349ECDA}">
      <dgm:prSet/>
      <dgm:spPr/>
      <dgm:t>
        <a:bodyPr/>
        <a:lstStyle/>
        <a:p>
          <a:endParaRPr lang="en-US"/>
        </a:p>
      </dgm:t>
    </dgm:pt>
    <dgm:pt modelId="{9EEE3B58-3A8A-423C-A80A-4B65330B17A8}" type="sibTrans" cxnId="{DF5103EF-5B7B-4B1F-8FB1-F18F7349ECDA}">
      <dgm:prSet/>
      <dgm:spPr/>
      <dgm:t>
        <a:bodyPr/>
        <a:lstStyle/>
        <a:p>
          <a:endParaRPr lang="en-US"/>
        </a:p>
      </dgm:t>
    </dgm:pt>
    <dgm:pt modelId="{19AA7166-DD88-45D8-8D9E-8193249B464A}">
      <dgm:prSet/>
      <dgm:spPr/>
      <dgm:t>
        <a:bodyPr/>
        <a:lstStyle/>
        <a:p>
          <a:r>
            <a:rPr lang="en-US" dirty="0" smtClean="0"/>
            <a:t>&lt;= &lt; &gt; &gt;=</a:t>
          </a:r>
          <a:endParaRPr lang="en-US" dirty="0"/>
        </a:p>
      </dgm:t>
    </dgm:pt>
    <dgm:pt modelId="{4D76FEF5-D2CC-4632-BFBC-47F09C7CE732}" type="parTrans" cxnId="{64D9F229-0760-431A-86E3-519CC05DC297}">
      <dgm:prSet/>
      <dgm:spPr/>
      <dgm:t>
        <a:bodyPr/>
        <a:lstStyle/>
        <a:p>
          <a:endParaRPr lang="en-US"/>
        </a:p>
      </dgm:t>
    </dgm:pt>
    <dgm:pt modelId="{AD24B3A0-9E2A-4254-956F-442B3328D76A}" type="sibTrans" cxnId="{64D9F229-0760-431A-86E3-519CC05DC297}">
      <dgm:prSet/>
      <dgm:spPr/>
      <dgm:t>
        <a:bodyPr/>
        <a:lstStyle/>
        <a:p>
          <a:endParaRPr lang="en-US"/>
        </a:p>
      </dgm:t>
    </dgm:pt>
    <dgm:pt modelId="{F6713ACE-5D7E-46DD-80AF-0D7796D8D6D4}">
      <dgm:prSet/>
      <dgm:spPr/>
      <dgm:t>
        <a:bodyPr/>
        <a:lstStyle/>
        <a:p>
          <a:r>
            <a:rPr lang="en-US" dirty="0" smtClean="0"/>
            <a:t>&lt;&gt; == !=</a:t>
          </a:r>
          <a:endParaRPr lang="en-US" dirty="0"/>
        </a:p>
      </dgm:t>
    </dgm:pt>
    <dgm:pt modelId="{10C6CC48-51BE-430F-A641-BCC6184E2607}" type="parTrans" cxnId="{9DFE802C-6806-4313-BD09-FB25C9C18302}">
      <dgm:prSet/>
      <dgm:spPr/>
      <dgm:t>
        <a:bodyPr/>
        <a:lstStyle/>
        <a:p>
          <a:endParaRPr lang="en-US"/>
        </a:p>
      </dgm:t>
    </dgm:pt>
    <dgm:pt modelId="{5EB76FA4-3EA3-4023-845E-9B5655F4F4DB}" type="sibTrans" cxnId="{9DFE802C-6806-4313-BD09-FB25C9C18302}">
      <dgm:prSet/>
      <dgm:spPr/>
      <dgm:t>
        <a:bodyPr/>
        <a:lstStyle/>
        <a:p>
          <a:endParaRPr lang="en-US"/>
        </a:p>
      </dgm:t>
    </dgm:pt>
    <dgm:pt modelId="{0D23AD7D-B6F7-4F4D-AAE7-8F544AAA92E5}">
      <dgm:prSet/>
      <dgm:spPr/>
      <dgm:t>
        <a:bodyPr/>
        <a:lstStyle/>
        <a:p>
          <a:r>
            <a:rPr lang="en-US" dirty="0" smtClean="0"/>
            <a:t>= %= /= //= -= += *= **=</a:t>
          </a:r>
          <a:endParaRPr lang="en-US" dirty="0"/>
        </a:p>
      </dgm:t>
    </dgm:pt>
    <dgm:pt modelId="{D1D1E33D-4868-4CAD-B576-F586474CAFF0}" type="parTrans" cxnId="{68BB59AB-BF37-4FE3-9891-8CBD2A113958}">
      <dgm:prSet/>
      <dgm:spPr/>
      <dgm:t>
        <a:bodyPr/>
        <a:lstStyle/>
        <a:p>
          <a:endParaRPr lang="en-US"/>
        </a:p>
      </dgm:t>
    </dgm:pt>
    <dgm:pt modelId="{F44C997F-9A10-4176-8657-41AD613740B0}" type="sibTrans" cxnId="{68BB59AB-BF37-4FE3-9891-8CBD2A113958}">
      <dgm:prSet/>
      <dgm:spPr/>
      <dgm:t>
        <a:bodyPr/>
        <a:lstStyle/>
        <a:p>
          <a:endParaRPr lang="en-US"/>
        </a:p>
      </dgm:t>
    </dgm:pt>
    <dgm:pt modelId="{AF5BB3BF-C7D4-4995-8456-C706B680061D}">
      <dgm:prSet/>
      <dgm:spPr/>
      <dgm:t>
        <a:bodyPr/>
        <a:lstStyle/>
        <a:p>
          <a:r>
            <a:rPr lang="en-US" dirty="0" smtClean="0"/>
            <a:t>is </a:t>
          </a:r>
          <a:r>
            <a:rPr lang="en-US" dirty="0" err="1" smtClean="0"/>
            <a:t>is</a:t>
          </a:r>
          <a:r>
            <a:rPr lang="en-US" dirty="0" smtClean="0"/>
            <a:t> not</a:t>
          </a:r>
          <a:endParaRPr lang="en-US" dirty="0"/>
        </a:p>
      </dgm:t>
    </dgm:pt>
    <dgm:pt modelId="{90F582A1-0DA4-41A7-BEED-6D5E62AE4E0F}" type="parTrans" cxnId="{301EF058-B59E-4BEF-BD81-799376B1076E}">
      <dgm:prSet/>
      <dgm:spPr/>
      <dgm:t>
        <a:bodyPr/>
        <a:lstStyle/>
        <a:p>
          <a:endParaRPr lang="en-US"/>
        </a:p>
      </dgm:t>
    </dgm:pt>
    <dgm:pt modelId="{B7B3AC16-DDC8-4407-A1D5-B452961E26E7}" type="sibTrans" cxnId="{301EF058-B59E-4BEF-BD81-799376B1076E}">
      <dgm:prSet/>
      <dgm:spPr/>
      <dgm:t>
        <a:bodyPr/>
        <a:lstStyle/>
        <a:p>
          <a:endParaRPr lang="en-US"/>
        </a:p>
      </dgm:t>
    </dgm:pt>
    <dgm:pt modelId="{FAC99624-470E-41C0-B42B-0880984B6C8A}">
      <dgm:prSet/>
      <dgm:spPr/>
      <dgm:t>
        <a:bodyPr/>
        <a:lstStyle/>
        <a:p>
          <a:r>
            <a:rPr lang="en-US" dirty="0" smtClean="0"/>
            <a:t>in not in</a:t>
          </a:r>
          <a:endParaRPr lang="en-US" dirty="0"/>
        </a:p>
      </dgm:t>
    </dgm:pt>
    <dgm:pt modelId="{3B779549-D069-43C1-9D64-40CD946808EB}" type="parTrans" cxnId="{84461C05-52AF-4163-988A-7A3803ABC049}">
      <dgm:prSet/>
      <dgm:spPr/>
      <dgm:t>
        <a:bodyPr/>
        <a:lstStyle/>
        <a:p>
          <a:endParaRPr lang="en-US"/>
        </a:p>
      </dgm:t>
    </dgm:pt>
    <dgm:pt modelId="{84599724-AF74-4267-81C5-FB432CCE9AED}" type="sibTrans" cxnId="{84461C05-52AF-4163-988A-7A3803ABC049}">
      <dgm:prSet/>
      <dgm:spPr/>
      <dgm:t>
        <a:bodyPr/>
        <a:lstStyle/>
        <a:p>
          <a:endParaRPr lang="en-US"/>
        </a:p>
      </dgm:t>
    </dgm:pt>
    <dgm:pt modelId="{0429F619-BF43-4BB8-BE3A-CE490EF3CD8F}">
      <dgm:prSet/>
      <dgm:spPr/>
      <dgm:t>
        <a:bodyPr/>
        <a:lstStyle/>
        <a:p>
          <a:r>
            <a:rPr lang="en-US" dirty="0" smtClean="0"/>
            <a:t>not or and</a:t>
          </a:r>
          <a:endParaRPr lang="en-US" dirty="0"/>
        </a:p>
      </dgm:t>
    </dgm:pt>
    <dgm:pt modelId="{BB702048-16CD-4660-89A0-CADC36DA385F}" type="parTrans" cxnId="{9B2B9467-9492-46A5-BC63-8197713D8CD9}">
      <dgm:prSet/>
      <dgm:spPr/>
      <dgm:t>
        <a:bodyPr/>
        <a:lstStyle/>
        <a:p>
          <a:endParaRPr lang="en-US"/>
        </a:p>
      </dgm:t>
    </dgm:pt>
    <dgm:pt modelId="{F7E40646-021A-493A-B117-864839EB77E9}" type="sibTrans" cxnId="{9B2B9467-9492-46A5-BC63-8197713D8CD9}">
      <dgm:prSet/>
      <dgm:spPr/>
      <dgm:t>
        <a:bodyPr/>
        <a:lstStyle/>
        <a:p>
          <a:endParaRPr lang="en-US"/>
        </a:p>
      </dgm:t>
    </dgm:pt>
    <dgm:pt modelId="{5E4AAA3F-D29C-494C-A860-80E05547FE90}">
      <dgm:prSet/>
      <dgm:spPr/>
      <dgm:t>
        <a:bodyPr/>
        <a:lstStyle/>
        <a:p>
          <a:r>
            <a:rPr lang="en-US" dirty="0" smtClean="0"/>
            <a:t>~ +@ -@ (</a:t>
          </a:r>
          <a:r>
            <a:rPr lang="ru-RU" dirty="0" smtClean="0"/>
            <a:t>изменение знака</a:t>
          </a:r>
          <a:r>
            <a:rPr lang="en-US" dirty="0" smtClean="0"/>
            <a:t>)</a:t>
          </a:r>
          <a:endParaRPr lang="en-US" dirty="0"/>
        </a:p>
      </dgm:t>
    </dgm:pt>
    <dgm:pt modelId="{6704C2DC-413A-4E0E-A16E-74AB06770CC0}" type="sibTrans" cxnId="{F79BF097-9825-4CDB-B0C6-67B55F10D6C3}">
      <dgm:prSet/>
      <dgm:spPr/>
      <dgm:t>
        <a:bodyPr/>
        <a:lstStyle/>
        <a:p>
          <a:endParaRPr lang="en-US"/>
        </a:p>
      </dgm:t>
    </dgm:pt>
    <dgm:pt modelId="{1948CB76-4EA8-4CD4-8D00-91D08EF520DB}" type="parTrans" cxnId="{F79BF097-9825-4CDB-B0C6-67B55F10D6C3}">
      <dgm:prSet/>
      <dgm:spPr/>
      <dgm:t>
        <a:bodyPr/>
        <a:lstStyle/>
        <a:p>
          <a:endParaRPr lang="en-US"/>
        </a:p>
      </dgm:t>
    </dgm:pt>
    <dgm:pt modelId="{850FDE92-1BEB-47D1-93CF-DF8C926B397F}" type="pres">
      <dgm:prSet presAssocID="{125E9CC5-6D6B-4A9C-A859-972052DE379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5934A26-17DD-4756-953D-C0B52531463D}" type="pres">
      <dgm:prSet presAssocID="{125E9CC5-6D6B-4A9C-A859-972052DE3793}" presName="pyramid" presStyleLbl="node1" presStyleIdx="0" presStyleCnt="1" custScaleX="141577" custLinFactNeighborX="19138" custLinFactNeighborY="497"/>
      <dgm:spPr/>
    </dgm:pt>
    <dgm:pt modelId="{FF872B8E-7F62-4168-A6D0-C32B0364C8DF}" type="pres">
      <dgm:prSet presAssocID="{125E9CC5-6D6B-4A9C-A859-972052DE3793}" presName="theList" presStyleCnt="0"/>
      <dgm:spPr/>
    </dgm:pt>
    <dgm:pt modelId="{59EB9388-ECAD-40FB-A606-1921D787154A}" type="pres">
      <dgm:prSet presAssocID="{804C1648-F0D0-472E-92E5-C2F5D480C22A}" presName="aNode" presStyleLbl="fgAcc1" presStyleIdx="0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B4E1B-1EE2-46AB-A016-64F07274EBEA}" type="pres">
      <dgm:prSet presAssocID="{804C1648-F0D0-472E-92E5-C2F5D480C22A}" presName="aSpace" presStyleCnt="0"/>
      <dgm:spPr/>
    </dgm:pt>
    <dgm:pt modelId="{6C814563-7954-40C5-949E-AED269F31C38}" type="pres">
      <dgm:prSet presAssocID="{5E4AAA3F-D29C-494C-A860-80E05547FE90}" presName="aNode" presStyleLbl="fgAcc1" presStyleIdx="1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1F711-F6E7-48D1-B84B-372DA30BBC6A}" type="pres">
      <dgm:prSet presAssocID="{5E4AAA3F-D29C-494C-A860-80E05547FE90}" presName="aSpace" presStyleCnt="0"/>
      <dgm:spPr/>
    </dgm:pt>
    <dgm:pt modelId="{24C9DAAF-E294-4A0B-8A52-E6C887BC87A5}" type="pres">
      <dgm:prSet presAssocID="{17985E82-7919-4E5E-94AE-606F3653FF55}" presName="aNode" presStyleLbl="fgAcc1" presStyleIdx="2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0A331-ACE8-4311-8F37-FDF871F35C92}" type="pres">
      <dgm:prSet presAssocID="{17985E82-7919-4E5E-94AE-606F3653FF55}" presName="aSpace" presStyleCnt="0"/>
      <dgm:spPr/>
    </dgm:pt>
    <dgm:pt modelId="{0AA0AC80-ACB8-43DA-878B-0989B06E6956}" type="pres">
      <dgm:prSet presAssocID="{77AD339A-53DC-48F1-BFF2-19F7180090C7}" presName="aNode" presStyleLbl="fgAcc1" presStyleIdx="3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D5DF-ABB2-49FF-9346-3A6C761039C4}" type="pres">
      <dgm:prSet presAssocID="{77AD339A-53DC-48F1-BFF2-19F7180090C7}" presName="aSpace" presStyleCnt="0"/>
      <dgm:spPr/>
    </dgm:pt>
    <dgm:pt modelId="{35D37AC7-D08B-4D1E-A295-7106C1A64886}" type="pres">
      <dgm:prSet presAssocID="{8FCABFC7-0539-462E-8043-384EEADB648D}" presName="aNode" presStyleLbl="fgAcc1" presStyleIdx="4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59E90-8D6C-4EEB-81B7-971C745C9A29}" type="pres">
      <dgm:prSet presAssocID="{8FCABFC7-0539-462E-8043-384EEADB648D}" presName="aSpace" presStyleCnt="0"/>
      <dgm:spPr/>
    </dgm:pt>
    <dgm:pt modelId="{9333EE83-9EAE-4D51-94AE-827E3A42C149}" type="pres">
      <dgm:prSet presAssocID="{86824880-301A-44A6-A587-60FB2869CDB9}" presName="aNode" presStyleLbl="fgAcc1" presStyleIdx="5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CA173-B45A-4297-864F-50C91D2B712F}" type="pres">
      <dgm:prSet presAssocID="{86824880-301A-44A6-A587-60FB2869CDB9}" presName="aSpace" presStyleCnt="0"/>
      <dgm:spPr/>
    </dgm:pt>
    <dgm:pt modelId="{D2DCD2A1-DE8B-42F0-9C54-2CAAD77DD9BC}" type="pres">
      <dgm:prSet presAssocID="{C4A16365-2915-483C-A472-64C50E825A39}" presName="aNode" presStyleLbl="fgAcc1" presStyleIdx="6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AD1CA-2A65-49FA-B324-47EE5ABE28E6}" type="pres">
      <dgm:prSet presAssocID="{C4A16365-2915-483C-A472-64C50E825A39}" presName="aSpace" presStyleCnt="0"/>
      <dgm:spPr/>
    </dgm:pt>
    <dgm:pt modelId="{1072FBED-3B92-4384-8529-9D15D86B1B9F}" type="pres">
      <dgm:prSet presAssocID="{19AA7166-DD88-45D8-8D9E-8193249B464A}" presName="aNode" presStyleLbl="fgAcc1" presStyleIdx="7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F6C91-40BA-4020-B0C4-DC263C798D75}" type="pres">
      <dgm:prSet presAssocID="{19AA7166-DD88-45D8-8D9E-8193249B464A}" presName="aSpace" presStyleCnt="0"/>
      <dgm:spPr/>
    </dgm:pt>
    <dgm:pt modelId="{8ADB4CFD-4E4A-4D21-95A8-6C9A2CEB00D6}" type="pres">
      <dgm:prSet presAssocID="{F6713ACE-5D7E-46DD-80AF-0D7796D8D6D4}" presName="aNode" presStyleLbl="fgAcc1" presStyleIdx="8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8F8A-B021-4AF5-A715-989F547A7271}" type="pres">
      <dgm:prSet presAssocID="{F6713ACE-5D7E-46DD-80AF-0D7796D8D6D4}" presName="aSpace" presStyleCnt="0"/>
      <dgm:spPr/>
    </dgm:pt>
    <dgm:pt modelId="{F4C9DACF-2A5C-4AFE-948D-D1A1750ABE84}" type="pres">
      <dgm:prSet presAssocID="{0D23AD7D-B6F7-4F4D-AAE7-8F544AAA92E5}" presName="aNode" presStyleLbl="fgAcc1" presStyleIdx="9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780BE-2532-4B20-8C6D-4C67FBDAD1B7}" type="pres">
      <dgm:prSet presAssocID="{0D23AD7D-B6F7-4F4D-AAE7-8F544AAA92E5}" presName="aSpace" presStyleCnt="0"/>
      <dgm:spPr/>
    </dgm:pt>
    <dgm:pt modelId="{21AE370A-DE9C-4D48-B7FE-24CC262B91FA}" type="pres">
      <dgm:prSet presAssocID="{AF5BB3BF-C7D4-4995-8456-C706B680061D}" presName="aNode" presStyleLbl="fgAcc1" presStyleIdx="10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02E3E-947A-4E1A-B521-2E7E9C051CC4}" type="pres">
      <dgm:prSet presAssocID="{AF5BB3BF-C7D4-4995-8456-C706B680061D}" presName="aSpace" presStyleCnt="0"/>
      <dgm:spPr/>
    </dgm:pt>
    <dgm:pt modelId="{6AAB0FB3-FA28-43ED-8FDC-F58EB9286B35}" type="pres">
      <dgm:prSet presAssocID="{FAC99624-470E-41C0-B42B-0880984B6C8A}" presName="aNode" presStyleLbl="fgAcc1" presStyleIdx="11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B8968-7FD8-454C-9978-583F7FBC1632}" type="pres">
      <dgm:prSet presAssocID="{FAC99624-470E-41C0-B42B-0880984B6C8A}" presName="aSpace" presStyleCnt="0"/>
      <dgm:spPr/>
    </dgm:pt>
    <dgm:pt modelId="{CE30D5A7-C792-4B72-B62F-E0D56EF9E79B}" type="pres">
      <dgm:prSet presAssocID="{0429F619-BF43-4BB8-BE3A-CE490EF3CD8F}" presName="aNode" presStyleLbl="fgAcc1" presStyleIdx="12" presStyleCnt="13" custScaleX="191376" custScaleY="91249" custLinFactY="5680" custLinFactNeighborX="-202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3662D-0933-434A-928C-53869DE72759}" type="pres">
      <dgm:prSet presAssocID="{0429F619-BF43-4BB8-BE3A-CE490EF3CD8F}" presName="aSpace" presStyleCnt="0"/>
      <dgm:spPr/>
    </dgm:pt>
  </dgm:ptLst>
  <dgm:cxnLst>
    <dgm:cxn modelId="{64D9F229-0760-431A-86E3-519CC05DC297}" srcId="{125E9CC5-6D6B-4A9C-A859-972052DE3793}" destId="{19AA7166-DD88-45D8-8D9E-8193249B464A}" srcOrd="7" destOrd="0" parTransId="{4D76FEF5-D2CC-4632-BFBC-47F09C7CE732}" sibTransId="{AD24B3A0-9E2A-4254-956F-442B3328D76A}"/>
    <dgm:cxn modelId="{301EF058-B59E-4BEF-BD81-799376B1076E}" srcId="{125E9CC5-6D6B-4A9C-A859-972052DE3793}" destId="{AF5BB3BF-C7D4-4995-8456-C706B680061D}" srcOrd="10" destOrd="0" parTransId="{90F582A1-0DA4-41A7-BEED-6D5E62AE4E0F}" sibTransId="{B7B3AC16-DDC8-4407-A1D5-B452961E26E7}"/>
    <dgm:cxn modelId="{083CBE8C-EA05-4380-8E99-3400A4D22601}" type="presOf" srcId="{0429F619-BF43-4BB8-BE3A-CE490EF3CD8F}" destId="{CE30D5A7-C792-4B72-B62F-E0D56EF9E79B}" srcOrd="0" destOrd="0" presId="urn:microsoft.com/office/officeart/2005/8/layout/pyramid2"/>
    <dgm:cxn modelId="{9DFE802C-6806-4313-BD09-FB25C9C18302}" srcId="{125E9CC5-6D6B-4A9C-A859-972052DE3793}" destId="{F6713ACE-5D7E-46DD-80AF-0D7796D8D6D4}" srcOrd="8" destOrd="0" parTransId="{10C6CC48-51BE-430F-A641-BCC6184E2607}" sibTransId="{5EB76FA4-3EA3-4023-845E-9B5655F4F4DB}"/>
    <dgm:cxn modelId="{87619FAF-02C3-42C4-9405-28A55AF797B4}" srcId="{125E9CC5-6D6B-4A9C-A859-972052DE3793}" destId="{17985E82-7919-4E5E-94AE-606F3653FF55}" srcOrd="2" destOrd="0" parTransId="{80C13566-4511-400F-A709-C22EBE08A312}" sibTransId="{BE1B9120-17C8-4A52-AD7C-82E78B988148}"/>
    <dgm:cxn modelId="{68BB59AB-BF37-4FE3-9891-8CBD2A113958}" srcId="{125E9CC5-6D6B-4A9C-A859-972052DE3793}" destId="{0D23AD7D-B6F7-4F4D-AAE7-8F544AAA92E5}" srcOrd="9" destOrd="0" parTransId="{D1D1E33D-4868-4CAD-B576-F586474CAFF0}" sibTransId="{F44C997F-9A10-4176-8657-41AD613740B0}"/>
    <dgm:cxn modelId="{5DECF588-14E4-4E98-8600-4B68FF2108E1}" type="presOf" srcId="{5E4AAA3F-D29C-494C-A860-80E05547FE90}" destId="{6C814563-7954-40C5-949E-AED269F31C38}" srcOrd="0" destOrd="0" presId="urn:microsoft.com/office/officeart/2005/8/layout/pyramid2"/>
    <dgm:cxn modelId="{4245C28C-10C9-480B-AD7B-0EAD6AD20937}" type="presOf" srcId="{17985E82-7919-4E5E-94AE-606F3653FF55}" destId="{24C9DAAF-E294-4A0B-8A52-E6C887BC87A5}" srcOrd="0" destOrd="0" presId="urn:microsoft.com/office/officeart/2005/8/layout/pyramid2"/>
    <dgm:cxn modelId="{2FA98F0B-52AB-4FB0-BCC2-A0DFD67B513D}" type="presOf" srcId="{804C1648-F0D0-472E-92E5-C2F5D480C22A}" destId="{59EB9388-ECAD-40FB-A606-1921D787154A}" srcOrd="0" destOrd="0" presId="urn:microsoft.com/office/officeart/2005/8/layout/pyramid2"/>
    <dgm:cxn modelId="{B45082E0-E741-4088-B75D-525286DEF1B8}" type="presOf" srcId="{86824880-301A-44A6-A587-60FB2869CDB9}" destId="{9333EE83-9EAE-4D51-94AE-827E3A42C149}" srcOrd="0" destOrd="0" presId="urn:microsoft.com/office/officeart/2005/8/layout/pyramid2"/>
    <dgm:cxn modelId="{B4B893AF-1DAB-4F37-ADF2-315C516AFBAB}" type="presOf" srcId="{77AD339A-53DC-48F1-BFF2-19F7180090C7}" destId="{0AA0AC80-ACB8-43DA-878B-0989B06E6956}" srcOrd="0" destOrd="0" presId="urn:microsoft.com/office/officeart/2005/8/layout/pyramid2"/>
    <dgm:cxn modelId="{80C7565B-EBE7-40DC-9DD4-869596BD94D2}" srcId="{125E9CC5-6D6B-4A9C-A859-972052DE3793}" destId="{86824880-301A-44A6-A587-60FB2869CDB9}" srcOrd="5" destOrd="0" parTransId="{E3BA38BC-43F9-4B92-BCAC-AC18C6D6F733}" sibTransId="{FDC209A8-5F66-406B-B460-1B61E1CABFD4}"/>
    <dgm:cxn modelId="{AEC8FF1E-CFA3-4A60-BBFD-59086C71FAEE}" srcId="{125E9CC5-6D6B-4A9C-A859-972052DE3793}" destId="{77AD339A-53DC-48F1-BFF2-19F7180090C7}" srcOrd="3" destOrd="0" parTransId="{4EC634B8-A020-40CF-87F6-D835BCB10B38}" sibTransId="{B48AC58D-0EA3-4AF4-9C1C-6F4ABD521E4E}"/>
    <dgm:cxn modelId="{9B2B9467-9492-46A5-BC63-8197713D8CD9}" srcId="{125E9CC5-6D6B-4A9C-A859-972052DE3793}" destId="{0429F619-BF43-4BB8-BE3A-CE490EF3CD8F}" srcOrd="12" destOrd="0" parTransId="{BB702048-16CD-4660-89A0-CADC36DA385F}" sibTransId="{F7E40646-021A-493A-B117-864839EB77E9}"/>
    <dgm:cxn modelId="{63902171-C454-419A-B21E-627AC3320F20}" type="presOf" srcId="{125E9CC5-6D6B-4A9C-A859-972052DE3793}" destId="{850FDE92-1BEB-47D1-93CF-DF8C926B397F}" srcOrd="0" destOrd="0" presId="urn:microsoft.com/office/officeart/2005/8/layout/pyramid2"/>
    <dgm:cxn modelId="{A5CAE9DF-FB95-439B-8CE2-6B8DD7FFB566}" type="presOf" srcId="{F6713ACE-5D7E-46DD-80AF-0D7796D8D6D4}" destId="{8ADB4CFD-4E4A-4D21-95A8-6C9A2CEB00D6}" srcOrd="0" destOrd="0" presId="urn:microsoft.com/office/officeart/2005/8/layout/pyramid2"/>
    <dgm:cxn modelId="{204568FB-36D3-4AC0-94CB-32F4A03C6F6D}" srcId="{125E9CC5-6D6B-4A9C-A859-972052DE3793}" destId="{8FCABFC7-0539-462E-8043-384EEADB648D}" srcOrd="4" destOrd="0" parTransId="{E1D146B3-9852-46EE-BDB1-247D1933B960}" sibTransId="{A6841CC9-B632-4769-93B5-2783D4161874}"/>
    <dgm:cxn modelId="{23A9A54E-08E3-487A-9D85-86D474B41976}" type="presOf" srcId="{FAC99624-470E-41C0-B42B-0880984B6C8A}" destId="{6AAB0FB3-FA28-43ED-8FDC-F58EB9286B35}" srcOrd="0" destOrd="0" presId="urn:microsoft.com/office/officeart/2005/8/layout/pyramid2"/>
    <dgm:cxn modelId="{6EDC8169-A77C-4813-BCE3-4823B40A5AC3}" srcId="{125E9CC5-6D6B-4A9C-A859-972052DE3793}" destId="{804C1648-F0D0-472E-92E5-C2F5D480C22A}" srcOrd="0" destOrd="0" parTransId="{4842052D-32D2-4207-BD43-6976B014347E}" sibTransId="{F06B8992-121D-4A78-BF25-7384ACBB1316}"/>
    <dgm:cxn modelId="{DF5103EF-5B7B-4B1F-8FB1-F18F7349ECDA}" srcId="{125E9CC5-6D6B-4A9C-A859-972052DE3793}" destId="{C4A16365-2915-483C-A472-64C50E825A39}" srcOrd="6" destOrd="0" parTransId="{0841F762-184E-4E3E-A82D-4AC4236668B4}" sibTransId="{9EEE3B58-3A8A-423C-A80A-4B65330B17A8}"/>
    <dgm:cxn modelId="{440F516D-CDB5-4E5A-AE59-06E664B22DC5}" type="presOf" srcId="{AF5BB3BF-C7D4-4995-8456-C706B680061D}" destId="{21AE370A-DE9C-4D48-B7FE-24CC262B91FA}" srcOrd="0" destOrd="0" presId="urn:microsoft.com/office/officeart/2005/8/layout/pyramid2"/>
    <dgm:cxn modelId="{556C02B7-7B0F-47CE-AB6C-B8DC875FF992}" type="presOf" srcId="{19AA7166-DD88-45D8-8D9E-8193249B464A}" destId="{1072FBED-3B92-4384-8529-9D15D86B1B9F}" srcOrd="0" destOrd="0" presId="urn:microsoft.com/office/officeart/2005/8/layout/pyramid2"/>
    <dgm:cxn modelId="{F79BF097-9825-4CDB-B0C6-67B55F10D6C3}" srcId="{125E9CC5-6D6B-4A9C-A859-972052DE3793}" destId="{5E4AAA3F-D29C-494C-A860-80E05547FE90}" srcOrd="1" destOrd="0" parTransId="{1948CB76-4EA8-4CD4-8D00-91D08EF520DB}" sibTransId="{6704C2DC-413A-4E0E-A16E-74AB06770CC0}"/>
    <dgm:cxn modelId="{84461C05-52AF-4163-988A-7A3803ABC049}" srcId="{125E9CC5-6D6B-4A9C-A859-972052DE3793}" destId="{FAC99624-470E-41C0-B42B-0880984B6C8A}" srcOrd="11" destOrd="0" parTransId="{3B779549-D069-43C1-9D64-40CD946808EB}" sibTransId="{84599724-AF74-4267-81C5-FB432CCE9AED}"/>
    <dgm:cxn modelId="{3729CD49-8D79-4036-BAAB-1C96EFC41897}" type="presOf" srcId="{C4A16365-2915-483C-A472-64C50E825A39}" destId="{D2DCD2A1-DE8B-42F0-9C54-2CAAD77DD9BC}" srcOrd="0" destOrd="0" presId="urn:microsoft.com/office/officeart/2005/8/layout/pyramid2"/>
    <dgm:cxn modelId="{C22F3E40-5164-486F-A3BF-6F43815B69B6}" type="presOf" srcId="{8FCABFC7-0539-462E-8043-384EEADB648D}" destId="{35D37AC7-D08B-4D1E-A295-7106C1A64886}" srcOrd="0" destOrd="0" presId="urn:microsoft.com/office/officeart/2005/8/layout/pyramid2"/>
    <dgm:cxn modelId="{855F1BD0-F74E-480A-90E5-990003A3DDC0}" type="presOf" srcId="{0D23AD7D-B6F7-4F4D-AAE7-8F544AAA92E5}" destId="{F4C9DACF-2A5C-4AFE-948D-D1A1750ABE84}" srcOrd="0" destOrd="0" presId="urn:microsoft.com/office/officeart/2005/8/layout/pyramid2"/>
    <dgm:cxn modelId="{1F42A8B2-FC02-4D51-86DA-5EEC44F71FC5}" type="presParOf" srcId="{850FDE92-1BEB-47D1-93CF-DF8C926B397F}" destId="{C5934A26-17DD-4756-953D-C0B52531463D}" srcOrd="0" destOrd="0" presId="urn:microsoft.com/office/officeart/2005/8/layout/pyramid2"/>
    <dgm:cxn modelId="{76479E88-5760-42FC-AA6E-7838C5C0B004}" type="presParOf" srcId="{850FDE92-1BEB-47D1-93CF-DF8C926B397F}" destId="{FF872B8E-7F62-4168-A6D0-C32B0364C8DF}" srcOrd="1" destOrd="0" presId="urn:microsoft.com/office/officeart/2005/8/layout/pyramid2"/>
    <dgm:cxn modelId="{92883DA5-A6FF-4541-9C9D-34EB4E556EA1}" type="presParOf" srcId="{FF872B8E-7F62-4168-A6D0-C32B0364C8DF}" destId="{59EB9388-ECAD-40FB-A606-1921D787154A}" srcOrd="0" destOrd="0" presId="urn:microsoft.com/office/officeart/2005/8/layout/pyramid2"/>
    <dgm:cxn modelId="{A6FC9EDE-AF4E-40D2-A850-047D2191EBE0}" type="presParOf" srcId="{FF872B8E-7F62-4168-A6D0-C32B0364C8DF}" destId="{B07B4E1B-1EE2-46AB-A016-64F07274EBEA}" srcOrd="1" destOrd="0" presId="urn:microsoft.com/office/officeart/2005/8/layout/pyramid2"/>
    <dgm:cxn modelId="{851251C7-5EEA-47BF-A197-FB120DA8D7F2}" type="presParOf" srcId="{FF872B8E-7F62-4168-A6D0-C32B0364C8DF}" destId="{6C814563-7954-40C5-949E-AED269F31C38}" srcOrd="2" destOrd="0" presId="urn:microsoft.com/office/officeart/2005/8/layout/pyramid2"/>
    <dgm:cxn modelId="{6B49A0C2-6B43-46E4-AAF1-6458C3CE453F}" type="presParOf" srcId="{FF872B8E-7F62-4168-A6D0-C32B0364C8DF}" destId="{01E1F711-F6E7-48D1-B84B-372DA30BBC6A}" srcOrd="3" destOrd="0" presId="urn:microsoft.com/office/officeart/2005/8/layout/pyramid2"/>
    <dgm:cxn modelId="{7E6D2CD2-A109-4407-AD2A-2469BCCE6735}" type="presParOf" srcId="{FF872B8E-7F62-4168-A6D0-C32B0364C8DF}" destId="{24C9DAAF-E294-4A0B-8A52-E6C887BC87A5}" srcOrd="4" destOrd="0" presId="urn:microsoft.com/office/officeart/2005/8/layout/pyramid2"/>
    <dgm:cxn modelId="{5438D491-0C89-494A-A4D4-13BB60563F1D}" type="presParOf" srcId="{FF872B8E-7F62-4168-A6D0-C32B0364C8DF}" destId="{30F0A331-ACE8-4311-8F37-FDF871F35C92}" srcOrd="5" destOrd="0" presId="urn:microsoft.com/office/officeart/2005/8/layout/pyramid2"/>
    <dgm:cxn modelId="{FA508068-2C77-4B08-B2F6-E726A7384DF4}" type="presParOf" srcId="{FF872B8E-7F62-4168-A6D0-C32B0364C8DF}" destId="{0AA0AC80-ACB8-43DA-878B-0989B06E6956}" srcOrd="6" destOrd="0" presId="urn:microsoft.com/office/officeart/2005/8/layout/pyramid2"/>
    <dgm:cxn modelId="{6DAB5DA7-C3FB-4004-A40A-9C68620C21C3}" type="presParOf" srcId="{FF872B8E-7F62-4168-A6D0-C32B0364C8DF}" destId="{A2E4D5DF-ABB2-49FF-9346-3A6C761039C4}" srcOrd="7" destOrd="0" presId="urn:microsoft.com/office/officeart/2005/8/layout/pyramid2"/>
    <dgm:cxn modelId="{52E06E92-284B-49F3-9801-461F6A48E9CB}" type="presParOf" srcId="{FF872B8E-7F62-4168-A6D0-C32B0364C8DF}" destId="{35D37AC7-D08B-4D1E-A295-7106C1A64886}" srcOrd="8" destOrd="0" presId="urn:microsoft.com/office/officeart/2005/8/layout/pyramid2"/>
    <dgm:cxn modelId="{B19591E7-D06A-48ED-A1F2-2DBF7B23A092}" type="presParOf" srcId="{FF872B8E-7F62-4168-A6D0-C32B0364C8DF}" destId="{64F59E90-8D6C-4EEB-81B7-971C745C9A29}" srcOrd="9" destOrd="0" presId="urn:microsoft.com/office/officeart/2005/8/layout/pyramid2"/>
    <dgm:cxn modelId="{0BE68207-A15D-4AA0-B0E5-D5B7F9263104}" type="presParOf" srcId="{FF872B8E-7F62-4168-A6D0-C32B0364C8DF}" destId="{9333EE83-9EAE-4D51-94AE-827E3A42C149}" srcOrd="10" destOrd="0" presId="urn:microsoft.com/office/officeart/2005/8/layout/pyramid2"/>
    <dgm:cxn modelId="{5184CDD7-29FA-4E05-AF10-6A76ADC7C150}" type="presParOf" srcId="{FF872B8E-7F62-4168-A6D0-C32B0364C8DF}" destId="{946CA173-B45A-4297-864F-50C91D2B712F}" srcOrd="11" destOrd="0" presId="urn:microsoft.com/office/officeart/2005/8/layout/pyramid2"/>
    <dgm:cxn modelId="{AA08A4D5-E49F-44A2-88F4-F7420C55DAFC}" type="presParOf" srcId="{FF872B8E-7F62-4168-A6D0-C32B0364C8DF}" destId="{D2DCD2A1-DE8B-42F0-9C54-2CAAD77DD9BC}" srcOrd="12" destOrd="0" presId="urn:microsoft.com/office/officeart/2005/8/layout/pyramid2"/>
    <dgm:cxn modelId="{D1E37F65-CD7A-4ABB-A3C6-37D8A795FB7A}" type="presParOf" srcId="{FF872B8E-7F62-4168-A6D0-C32B0364C8DF}" destId="{03EAD1CA-2A65-49FA-B324-47EE5ABE28E6}" srcOrd="13" destOrd="0" presId="urn:microsoft.com/office/officeart/2005/8/layout/pyramid2"/>
    <dgm:cxn modelId="{CF77DEB4-BF5E-4FDD-86FF-8AE26AA26F0E}" type="presParOf" srcId="{FF872B8E-7F62-4168-A6D0-C32B0364C8DF}" destId="{1072FBED-3B92-4384-8529-9D15D86B1B9F}" srcOrd="14" destOrd="0" presId="urn:microsoft.com/office/officeart/2005/8/layout/pyramid2"/>
    <dgm:cxn modelId="{1A37403C-DE36-4A8E-B063-B4741B2D0BDD}" type="presParOf" srcId="{FF872B8E-7F62-4168-A6D0-C32B0364C8DF}" destId="{FEBF6C91-40BA-4020-B0C4-DC263C798D75}" srcOrd="15" destOrd="0" presId="urn:microsoft.com/office/officeart/2005/8/layout/pyramid2"/>
    <dgm:cxn modelId="{75E87883-0101-4268-8C7E-9BD5796FDC4B}" type="presParOf" srcId="{FF872B8E-7F62-4168-A6D0-C32B0364C8DF}" destId="{8ADB4CFD-4E4A-4D21-95A8-6C9A2CEB00D6}" srcOrd="16" destOrd="0" presId="urn:microsoft.com/office/officeart/2005/8/layout/pyramid2"/>
    <dgm:cxn modelId="{AD95BCAC-B817-4954-994F-718229A7120E}" type="presParOf" srcId="{FF872B8E-7F62-4168-A6D0-C32B0364C8DF}" destId="{DEF38F8A-B021-4AF5-A715-989F547A7271}" srcOrd="17" destOrd="0" presId="urn:microsoft.com/office/officeart/2005/8/layout/pyramid2"/>
    <dgm:cxn modelId="{FC6776C3-E2E8-4296-845D-BE841279FBF2}" type="presParOf" srcId="{FF872B8E-7F62-4168-A6D0-C32B0364C8DF}" destId="{F4C9DACF-2A5C-4AFE-948D-D1A1750ABE84}" srcOrd="18" destOrd="0" presId="urn:microsoft.com/office/officeart/2005/8/layout/pyramid2"/>
    <dgm:cxn modelId="{3B500BF9-486F-42AE-9D78-356EFF63BCC8}" type="presParOf" srcId="{FF872B8E-7F62-4168-A6D0-C32B0364C8DF}" destId="{3E3780BE-2532-4B20-8C6D-4C67FBDAD1B7}" srcOrd="19" destOrd="0" presId="urn:microsoft.com/office/officeart/2005/8/layout/pyramid2"/>
    <dgm:cxn modelId="{2A0645E8-454E-4674-A576-D98E1FA10033}" type="presParOf" srcId="{FF872B8E-7F62-4168-A6D0-C32B0364C8DF}" destId="{21AE370A-DE9C-4D48-B7FE-24CC262B91FA}" srcOrd="20" destOrd="0" presId="urn:microsoft.com/office/officeart/2005/8/layout/pyramid2"/>
    <dgm:cxn modelId="{7DA25FFE-60B6-4C69-91C7-7AADA0F7ADEC}" type="presParOf" srcId="{FF872B8E-7F62-4168-A6D0-C32B0364C8DF}" destId="{8CE02E3E-947A-4E1A-B521-2E7E9C051CC4}" srcOrd="21" destOrd="0" presId="urn:microsoft.com/office/officeart/2005/8/layout/pyramid2"/>
    <dgm:cxn modelId="{E41437DA-89AA-4841-8A68-1F70ECE696EE}" type="presParOf" srcId="{FF872B8E-7F62-4168-A6D0-C32B0364C8DF}" destId="{6AAB0FB3-FA28-43ED-8FDC-F58EB9286B35}" srcOrd="22" destOrd="0" presId="urn:microsoft.com/office/officeart/2005/8/layout/pyramid2"/>
    <dgm:cxn modelId="{3A225EE2-CFA8-4D88-8BEE-8C0C7612D512}" type="presParOf" srcId="{FF872B8E-7F62-4168-A6D0-C32B0364C8DF}" destId="{558B8968-7FD8-454C-9978-583F7FBC1632}" srcOrd="23" destOrd="0" presId="urn:microsoft.com/office/officeart/2005/8/layout/pyramid2"/>
    <dgm:cxn modelId="{7B39A3CE-6197-489D-BE9A-84B7F9557DC2}" type="presParOf" srcId="{FF872B8E-7F62-4168-A6D0-C32B0364C8DF}" destId="{CE30D5A7-C792-4B72-B62F-E0D56EF9E79B}" srcOrd="24" destOrd="0" presId="urn:microsoft.com/office/officeart/2005/8/layout/pyramid2"/>
    <dgm:cxn modelId="{72030397-E2DA-4088-99D1-E47358312123}" type="presParOf" srcId="{FF872B8E-7F62-4168-A6D0-C32B0364C8DF}" destId="{9DE3662D-0933-434A-928C-53869DE72759}" srcOrd="2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47571-51D0-4187-A29E-57DC803051AA}">
      <dsp:nvSpPr>
        <dsp:cNvPr id="0" name=""/>
        <dsp:cNvSpPr/>
      </dsp:nvSpPr>
      <dsp:spPr>
        <a:xfrm>
          <a:off x="0" y="337020"/>
          <a:ext cx="84137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470F7-D955-4F30-B3AA-F722AC85BBE2}">
      <dsp:nvSpPr>
        <dsp:cNvPr id="0" name=""/>
        <dsp:cNvSpPr/>
      </dsp:nvSpPr>
      <dsp:spPr>
        <a:xfrm>
          <a:off x="420687" y="56580"/>
          <a:ext cx="5889625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Работа с данными</a:t>
          </a:r>
          <a:endParaRPr lang="en-US" sz="1900" kern="1200" dirty="0"/>
        </a:p>
      </dsp:txBody>
      <dsp:txXfrm>
        <a:off x="448067" y="83960"/>
        <a:ext cx="5834865" cy="506120"/>
      </dsp:txXfrm>
    </dsp:sp>
    <dsp:sp modelId="{284E9ABE-2496-4920-9FC8-4A7D38657242}">
      <dsp:nvSpPr>
        <dsp:cNvPr id="0" name=""/>
        <dsp:cNvSpPr/>
      </dsp:nvSpPr>
      <dsp:spPr>
        <a:xfrm>
          <a:off x="0" y="1198860"/>
          <a:ext cx="84137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20000"/>
              <a:satOff val="6001"/>
              <a:lumOff val="-2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E0B82-5481-4887-A71B-B5372F69360C}">
      <dsp:nvSpPr>
        <dsp:cNvPr id="0" name=""/>
        <dsp:cNvSpPr/>
      </dsp:nvSpPr>
      <dsp:spPr>
        <a:xfrm>
          <a:off x="420687" y="918420"/>
          <a:ext cx="5889625" cy="560880"/>
        </a:xfrm>
        <a:prstGeom prst="roundRect">
          <a:avLst/>
        </a:prstGeom>
        <a:solidFill>
          <a:schemeClr val="accent3">
            <a:hueOff val="-720000"/>
            <a:satOff val="6001"/>
            <a:lumOff val="-2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Операторы</a:t>
          </a:r>
          <a:endParaRPr lang="ru-RU" sz="1900" kern="1200" dirty="0"/>
        </a:p>
      </dsp:txBody>
      <dsp:txXfrm>
        <a:off x="448067" y="945800"/>
        <a:ext cx="5834865" cy="506120"/>
      </dsp:txXfrm>
    </dsp:sp>
    <dsp:sp modelId="{720039BB-8F31-48EE-89FE-09CDFD5C89EC}">
      <dsp:nvSpPr>
        <dsp:cNvPr id="0" name=""/>
        <dsp:cNvSpPr/>
      </dsp:nvSpPr>
      <dsp:spPr>
        <a:xfrm>
          <a:off x="0" y="2060700"/>
          <a:ext cx="84137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40000"/>
              <a:satOff val="12001"/>
              <a:lumOff val="-4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BEA20-1BBF-4471-AA05-78F30D761FB9}">
      <dsp:nvSpPr>
        <dsp:cNvPr id="0" name=""/>
        <dsp:cNvSpPr/>
      </dsp:nvSpPr>
      <dsp:spPr>
        <a:xfrm>
          <a:off x="420687" y="1780260"/>
          <a:ext cx="5889625" cy="560880"/>
        </a:xfrm>
        <a:prstGeom prst="roundRect">
          <a:avLst/>
        </a:prstGeom>
        <a:solidFill>
          <a:schemeClr val="accent3">
            <a:hueOff val="-1440000"/>
            <a:satOff val="12001"/>
            <a:lumOff val="-4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Условия</a:t>
          </a:r>
          <a:endParaRPr lang="ru-RU" sz="1900" kern="1200" dirty="0"/>
        </a:p>
      </dsp:txBody>
      <dsp:txXfrm>
        <a:off x="448067" y="1807640"/>
        <a:ext cx="5834865" cy="506120"/>
      </dsp:txXfrm>
    </dsp:sp>
    <dsp:sp modelId="{36A39C6B-EC98-4087-B729-9BCB9C7883E8}">
      <dsp:nvSpPr>
        <dsp:cNvPr id="0" name=""/>
        <dsp:cNvSpPr/>
      </dsp:nvSpPr>
      <dsp:spPr>
        <a:xfrm>
          <a:off x="0" y="2922540"/>
          <a:ext cx="84137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160000"/>
              <a:satOff val="18002"/>
              <a:lumOff val="-6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65B1C-42A2-4C5C-B00C-5E12F661C94B}">
      <dsp:nvSpPr>
        <dsp:cNvPr id="0" name=""/>
        <dsp:cNvSpPr/>
      </dsp:nvSpPr>
      <dsp:spPr>
        <a:xfrm>
          <a:off x="420687" y="2642100"/>
          <a:ext cx="5889625" cy="560880"/>
        </a:xfrm>
        <a:prstGeom prst="roundRect">
          <a:avLst/>
        </a:prstGeom>
        <a:solidFill>
          <a:schemeClr val="accent3">
            <a:hueOff val="-2160000"/>
            <a:satOff val="18002"/>
            <a:lumOff val="-6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Циклы</a:t>
          </a:r>
          <a:endParaRPr lang="ru-RU" sz="1900" kern="1200" dirty="0"/>
        </a:p>
      </dsp:txBody>
      <dsp:txXfrm>
        <a:off x="448067" y="2669480"/>
        <a:ext cx="5834865" cy="506120"/>
      </dsp:txXfrm>
    </dsp:sp>
    <dsp:sp modelId="{E62B4699-EAC2-437B-A73A-9425950DBFBC}">
      <dsp:nvSpPr>
        <dsp:cNvPr id="0" name=""/>
        <dsp:cNvSpPr/>
      </dsp:nvSpPr>
      <dsp:spPr>
        <a:xfrm>
          <a:off x="0" y="3784380"/>
          <a:ext cx="84137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880000"/>
              <a:satOff val="24002"/>
              <a:lumOff val="-8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9A42C-4FC7-4353-BADD-10FA7D3A2487}">
      <dsp:nvSpPr>
        <dsp:cNvPr id="0" name=""/>
        <dsp:cNvSpPr/>
      </dsp:nvSpPr>
      <dsp:spPr>
        <a:xfrm>
          <a:off x="420687" y="3503940"/>
          <a:ext cx="5889625" cy="560880"/>
        </a:xfrm>
        <a:prstGeom prst="roundRect">
          <a:avLst/>
        </a:prstGeom>
        <a:solidFill>
          <a:schemeClr val="accent3">
            <a:hueOff val="-2880000"/>
            <a:satOff val="24002"/>
            <a:lumOff val="-8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Числа</a:t>
          </a:r>
          <a:endParaRPr lang="ru-RU" sz="1900" kern="1200" dirty="0"/>
        </a:p>
      </dsp:txBody>
      <dsp:txXfrm>
        <a:off x="448067" y="3531320"/>
        <a:ext cx="5834865" cy="506120"/>
      </dsp:txXfrm>
    </dsp:sp>
    <dsp:sp modelId="{9ECF06BC-62C1-40D5-A913-FF26996D9F26}">
      <dsp:nvSpPr>
        <dsp:cNvPr id="0" name=""/>
        <dsp:cNvSpPr/>
      </dsp:nvSpPr>
      <dsp:spPr>
        <a:xfrm>
          <a:off x="0" y="4646220"/>
          <a:ext cx="84137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600000"/>
              <a:satOff val="30003"/>
              <a:lumOff val="-1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A1FD3-454C-4E34-AF89-FC2C1760B87D}">
      <dsp:nvSpPr>
        <dsp:cNvPr id="0" name=""/>
        <dsp:cNvSpPr/>
      </dsp:nvSpPr>
      <dsp:spPr>
        <a:xfrm>
          <a:off x="420687" y="4365780"/>
          <a:ext cx="5889625" cy="560880"/>
        </a:xfrm>
        <a:prstGeom prst="roundRect">
          <a:avLst/>
        </a:prstGeom>
        <a:solidFill>
          <a:schemeClr val="accent3">
            <a:hueOff val="-3600000"/>
            <a:satOff val="30003"/>
            <a:lumOff val="-1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Строки</a:t>
          </a:r>
          <a:endParaRPr lang="ru-RU" sz="1900" kern="1200" dirty="0"/>
        </a:p>
      </dsp:txBody>
      <dsp:txXfrm>
        <a:off x="448067" y="4393160"/>
        <a:ext cx="5834865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6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4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3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7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let's make use of raw string. We would put expression in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r'expression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 strings don't treat the backslash as a special character at all. Every character you put into a raw string stays the way you wrote it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strings in Python are stored internally as 8-bit ASCII, while Unicode strings are stored as 16-bit Unicode.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96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let's make use of raw string. We would put expression in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r'expression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 strings don't treat the backslash as a special character at all.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character you put into a raw string stays the way you wrote it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strings in Python are stored internally as 8-bit ASCII, while Unicode strings are stored as 16-bit Unicode.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8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изменения строки приводят к созданию нового объекта строки и разрушению старого.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подход позволяет исключить манипулирование (перенос, изменение размера) большими массивами данных.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исходных</a:t>
            </a:r>
            <a:r>
              <a:rPr lang="ru-RU" baseline="0" dirty="0" smtClean="0"/>
              <a:t> </a:t>
            </a:r>
            <a:r>
              <a:rPr lang="en-US" baseline="0" dirty="0" smtClean="0"/>
              <a:t>a b </a:t>
            </a:r>
            <a:r>
              <a:rPr lang="ru-RU" baseline="0" dirty="0" smtClean="0"/>
              <a:t>найдите ошибку.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Блоков </a:t>
            </a:r>
            <a:r>
              <a:rPr lang="ru-RU" dirty="0" err="1" smtClean="0"/>
              <a:t>elif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быть ноль или больше, а блок </a:t>
            </a:r>
            <a:r>
              <a:rPr lang="ru-RU" dirty="0" err="1" smtClean="0"/>
              <a:t>else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обязателен. Ключевое слово „</a:t>
            </a:r>
            <a:r>
              <a:rPr lang="ru-RU" dirty="0" err="1" smtClean="0"/>
              <a:t>elif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— краткая запись „</a:t>
            </a:r>
            <a:r>
              <a:rPr lang="ru-RU" dirty="0" err="1" smtClean="0"/>
              <a:t>else</a:t>
            </a: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— позволяет избавиться от чрезмерных отступов. Последовательность </a:t>
            </a:r>
            <a:r>
              <a:rPr lang="ru-RU" dirty="0" err="1" smtClean="0"/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 smtClean="0"/>
              <a:t>...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 err="1" smtClean="0"/>
              <a:t>elif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 smtClean="0"/>
              <a:t>...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 err="1" smtClean="0"/>
              <a:t>elif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 smtClean="0"/>
              <a:t>...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замена операторам </a:t>
            </a:r>
            <a:r>
              <a:rPr lang="ru-RU" dirty="0" err="1" smtClean="0"/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dirty="0" err="1" smtClean="0"/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можно встретить в других языках.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3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1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Programming language: Python</a:t>
            </a:r>
          </a:p>
          <a:p>
            <a:r>
              <a:rPr lang="en-US" dirty="0" smtClean="0"/>
              <a:t>Session </a:t>
            </a:r>
            <a:r>
              <a:rPr lang="en-US" dirty="0" smtClean="0"/>
              <a:t>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Linux Development Courses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064000" y="4440658"/>
            <a:ext cx="4622800" cy="8120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Siarhei Boika</a:t>
            </a:r>
          </a:p>
          <a:p>
            <a:pPr algn="r"/>
            <a:r>
              <a:rPr lang="en-US" sz="2000" dirty="0" smtClean="0"/>
              <a:t>LLPD EPAM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2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ru-RU" dirty="0" smtClean="0"/>
              <a:t>Операторы присваивания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70672666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ru-RU" b="0" dirty="0"/>
              <a:t>Битовые операции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04817244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9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ru-RU" b="0" dirty="0" smtClean="0"/>
              <a:t>Использование битовых операций</a:t>
            </a:r>
            <a:endParaRPr lang="ru-RU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= 0011 1100</a:t>
            </a:r>
          </a:p>
          <a:p>
            <a:pPr marL="0" indent="0">
              <a:buNone/>
            </a:pPr>
            <a:r>
              <a:rPr lang="pt-BR" dirty="0" smtClean="0"/>
              <a:t>b </a:t>
            </a:r>
            <a:r>
              <a:rPr lang="pt-BR" dirty="0"/>
              <a:t>= </a:t>
            </a:r>
            <a:r>
              <a:rPr lang="pt-BR" dirty="0" smtClean="0"/>
              <a:t>0100 1101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latin typeface="Lucida Console" panose="020B0609040504020204" pitchFamily="49" charset="0"/>
              </a:rPr>
              <a:t>a&amp;b = </a:t>
            </a:r>
            <a:r>
              <a:rPr lang="pt-BR" dirty="0" smtClean="0">
                <a:latin typeface="Lucida Console" panose="020B0609040504020204" pitchFamily="49" charset="0"/>
              </a:rPr>
              <a:t>0100 1100</a:t>
            </a:r>
            <a:endParaRPr lang="pt-BR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Lucida Console" panose="020B0609040504020204" pitchFamily="49" charset="0"/>
              </a:rPr>
              <a:t>a|b </a:t>
            </a:r>
            <a:r>
              <a:rPr lang="pt-BR" dirty="0">
                <a:latin typeface="Lucida Console" panose="020B0609040504020204" pitchFamily="49" charset="0"/>
              </a:rPr>
              <a:t>= 0011 1101</a:t>
            </a:r>
          </a:p>
          <a:p>
            <a:pPr marL="457200" lvl="1" indent="0">
              <a:buNone/>
            </a:pPr>
            <a:r>
              <a:rPr lang="pt-BR" dirty="0" smtClean="0">
                <a:latin typeface="Lucida Console" panose="020B0609040504020204" pitchFamily="49" charset="0"/>
              </a:rPr>
              <a:t>a^b </a:t>
            </a:r>
            <a:r>
              <a:rPr lang="pt-BR" dirty="0">
                <a:latin typeface="Lucida Console" panose="020B0609040504020204" pitchFamily="49" charset="0"/>
              </a:rPr>
              <a:t>= 0011 </a:t>
            </a:r>
            <a:r>
              <a:rPr lang="pt-BR" dirty="0" smtClean="0">
                <a:latin typeface="Lucida Console" panose="020B0609040504020204" pitchFamily="49" charset="0"/>
              </a:rPr>
              <a:t>0001</a:t>
            </a:r>
            <a:endParaRPr lang="pt-BR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b="0" dirty="0" smtClean="0"/>
              <a:t>Python + bytes</a:t>
            </a:r>
            <a:endParaRPr lang="ru-RU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&gt;&gt;&gt; b = int('01001101',2)</a:t>
            </a:r>
          </a:p>
          <a:p>
            <a:pPr marL="0" indent="0">
              <a:buNone/>
            </a:pPr>
            <a:r>
              <a:rPr lang="de-DE" dirty="0"/>
              <a:t>&gt;&gt;&gt; a = int('00111100',2)</a:t>
            </a:r>
          </a:p>
          <a:p>
            <a:pPr marL="0" indent="0">
              <a:buNone/>
            </a:pPr>
            <a:r>
              <a:rPr lang="de-DE" dirty="0"/>
              <a:t>&gt;&gt;&gt; bin(a&amp;b)</a:t>
            </a:r>
          </a:p>
          <a:p>
            <a:pPr marL="0" indent="0">
              <a:buNone/>
            </a:pPr>
            <a:r>
              <a:rPr lang="de-DE" dirty="0"/>
              <a:t>'0b1100'</a:t>
            </a:r>
          </a:p>
          <a:p>
            <a:pPr marL="0" indent="0">
              <a:buNone/>
            </a:pPr>
            <a:r>
              <a:rPr lang="de-DE" dirty="0"/>
              <a:t>&gt;&gt;&gt; bin(a|b)</a:t>
            </a:r>
          </a:p>
          <a:p>
            <a:pPr marL="0" indent="0">
              <a:buNone/>
            </a:pPr>
            <a:r>
              <a:rPr lang="de-DE" dirty="0"/>
              <a:t>'0b1111101'</a:t>
            </a:r>
          </a:p>
          <a:p>
            <a:pPr marL="0" indent="0">
              <a:buNone/>
            </a:pPr>
            <a:r>
              <a:rPr lang="de-DE" dirty="0"/>
              <a:t>&gt;&gt;&gt; bin(a^b)</a:t>
            </a:r>
          </a:p>
          <a:p>
            <a:pPr marL="0" indent="0">
              <a:buNone/>
            </a:pPr>
            <a:r>
              <a:rPr lang="de-DE" dirty="0"/>
              <a:t>'0b1110001'</a:t>
            </a:r>
            <a:endParaRPr lang="pt-BR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ru-RU" dirty="0" smtClean="0"/>
              <a:t>Операторы принадлежности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76826900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3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ru-RU" dirty="0"/>
              <a:t>Операторы </a:t>
            </a:r>
            <a:r>
              <a:rPr lang="ru-RU" dirty="0" smtClean="0"/>
              <a:t>идентичности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13574088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7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ru-RU" dirty="0" smtClean="0"/>
              <a:t>Приоритет операторов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07183391"/>
              </p:ext>
            </p:extLst>
          </p:nvPr>
        </p:nvGraphicFramePr>
        <p:xfrm>
          <a:off x="365125" y="914400"/>
          <a:ext cx="8006143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0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/>
              <a:t>Условия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</p:spTree>
    <p:extLst>
      <p:ext uri="{BB962C8B-B14F-4D97-AF65-F5344CB8AC3E}">
        <p14:creationId xmlns:p14="http://schemas.microsoft.com/office/powerpoint/2010/main" val="28483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en-US" dirty="0" smtClean="0"/>
              <a:t>if … else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457200" y="1400963"/>
            <a:ext cx="8467859" cy="36933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raw_input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483D8B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“Input </a:t>
            </a:r>
            <a:r>
              <a:rPr lang="en-US" sz="2400" dirty="0" err="1" smtClean="0">
                <a:solidFill>
                  <a:srgbClr val="483D8B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45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483D8B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‘Changed to 0’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83D8B"/>
              </a:solidFill>
              <a:effectLst/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‘Equals 0’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‘Equals 1’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‘&gt;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483D8B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1’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en-US" dirty="0"/>
              <a:t>one-line 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if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… else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1686063"/>
            <a:ext cx="8321040" cy="100025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"Value of expression is 100"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"Good bye!"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3549383"/>
            <a:ext cx="8321040" cy="19235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a=True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print "True" if a == True else "False"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True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a=False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print "True" if a == True else "False"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False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45197861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</p:spTree>
    <p:extLst>
      <p:ext uri="{BB962C8B-B14F-4D97-AF65-F5344CB8AC3E}">
        <p14:creationId xmlns:p14="http://schemas.microsoft.com/office/powerpoint/2010/main" val="3547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Циклы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41439973"/>
              </p:ext>
            </p:extLst>
          </p:nvPr>
        </p:nvGraphicFramePr>
        <p:xfrm>
          <a:off x="1073239" y="1422757"/>
          <a:ext cx="715636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85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One-line:</a:t>
            </a:r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Применение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1480685"/>
            <a:ext cx="7406640" cy="13080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i= 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while i &gt; 0: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    print 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    i-=1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3033" y="3428791"/>
            <a:ext cx="7406640" cy="69247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for i in range(10):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    print 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4608507"/>
            <a:ext cx="7406640" cy="100025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l = [i for i in range(10)]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[0, 1, 2, 3, 4, 5, 6, 7, 8, 9]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</a:t>
            </a:r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else </a:t>
            </a:r>
            <a:r>
              <a:rPr lang="ru-RU" dirty="0" smtClean="0"/>
              <a:t>в циклах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1628352"/>
            <a:ext cx="7406640" cy="16158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while i &gt; 0: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    print 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    i-=1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else</a:t>
            </a:r>
            <a:r>
              <a:rPr lang="nn-NO" sz="20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:</a:t>
            </a:r>
            <a:r>
              <a:rPr lang="ru-RU" sz="20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# </a:t>
            </a:r>
            <a:r>
              <a:rPr lang="en-US" sz="2000" dirty="0" err="1" smtClean="0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 &gt; 0 == False</a:t>
            </a:r>
            <a:endParaRPr lang="nn-NO" sz="2000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    print "End"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4106545"/>
            <a:ext cx="7406640" cy="13080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for i in range(10):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    print 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else</a:t>
            </a:r>
            <a:r>
              <a:rPr lang="nn-NO" sz="20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: # end of iteration</a:t>
            </a:r>
            <a:endParaRPr lang="nn-NO" sz="2000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...     print "End"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Управление выполнением цикла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957397"/>
            <a:ext cx="7406640" cy="24775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raw_input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: "))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while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&gt; 0: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-=1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if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== 5</a:t>
            </a:r>
            <a:r>
              <a:rPr lang="en-US" sz="12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print "5 - skipped"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    continue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elif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== 1</a:t>
            </a:r>
            <a:r>
              <a:rPr lang="en-US" sz="12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print "1 - break"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    break </a:t>
            </a:r>
            <a:r>
              <a:rPr lang="en-US" sz="12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# no loop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    else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    print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endParaRPr lang="en-US" sz="1200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else: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print "end"</a:t>
            </a:r>
            <a:endParaRPr lang="nn-NO" sz="1200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3734267"/>
            <a:ext cx="7406640" cy="22929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n =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raw_input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: "))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for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in range(n):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if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== 5: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    print "5 - skipped"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    continue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elif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== 1: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    print "1 - break"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    break </a:t>
            </a:r>
            <a:r>
              <a:rPr lang="en-US" sz="12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# no loop else</a:t>
            </a:r>
            <a:endParaRPr lang="en-US" sz="1200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else: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    print </a:t>
            </a:r>
            <a:r>
              <a:rPr lang="en-US" sz="12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endParaRPr lang="en-US" sz="1200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else: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Lucida Console" panose="020B0609040504020204" pitchFamily="49" charset="0"/>
              </a:rPr>
              <a:t>    print "end"</a:t>
            </a:r>
            <a:endParaRPr lang="nn-NO" sz="1200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</p:spTree>
    <p:extLst>
      <p:ext uri="{BB962C8B-B14F-4D97-AF65-F5344CB8AC3E}">
        <p14:creationId xmlns:p14="http://schemas.microsoft.com/office/powerpoint/2010/main" val="311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33671643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Числа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82839964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Математические функции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82487672"/>
              </p:ext>
            </p:extLst>
          </p:nvPr>
        </p:nvGraphicFramePr>
        <p:xfrm>
          <a:off x="365125" y="1177448"/>
          <a:ext cx="8413750" cy="491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02811"/>
          </a:xfrm>
        </p:spPr>
        <p:txBody>
          <a:bodyPr/>
          <a:lstStyle/>
          <a:p>
            <a:pPr lvl="0"/>
            <a:r>
              <a:rPr lang="ru-RU" dirty="0" smtClean="0"/>
              <a:t>Генератор случайных чисел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random import 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98631321"/>
              </p:ext>
            </p:extLst>
          </p:nvPr>
        </p:nvGraphicFramePr>
        <p:xfrm>
          <a:off x="365125" y="1219200"/>
          <a:ext cx="841375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Тригонометрические функции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math import 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ru-RU" dirty="0" smtClean="0"/>
              <a:t>данными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</p:spTree>
    <p:extLst>
      <p:ext uri="{BB962C8B-B14F-4D97-AF65-F5344CB8AC3E}">
        <p14:creationId xmlns:p14="http://schemas.microsoft.com/office/powerpoint/2010/main" val="14709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</p:spTree>
    <p:extLst>
      <p:ext uri="{BB962C8B-B14F-4D97-AF65-F5344CB8AC3E}">
        <p14:creationId xmlns:p14="http://schemas.microsoft.com/office/powerpoint/2010/main" val="10148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Доступ к элементам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1361073"/>
            <a:ext cx="7406640" cy="40780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 = "Low Level Programming Department"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'Low Level Programming Department'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string[:1]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'L'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string[:-1]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'Low Level Programming </a:t>
            </a:r>
            <a:r>
              <a:rPr lang="en-US" sz="20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Departmen</a:t>
            </a: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string[1:]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ow</a:t>
            </a: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 Level Programming Department'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string[4:]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'Level Programming Department'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string[4:8]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Leve</a:t>
            </a: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</a:t>
            </a:r>
            <a:endParaRPr lang="nn-NO" sz="2000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7957" y="867481"/>
            <a:ext cx="8507784" cy="5181600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STRING[&lt;start&gt;:&lt;end(not included)&gt;:&lt;step&gt;]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97280" y="1856497"/>
            <a:ext cx="7406640" cy="37702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 = ''.join([</a:t>
            </a:r>
            <a:r>
              <a:rPr lang="en-US" sz="20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str</a:t>
            </a: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) for </a:t>
            </a:r>
            <a:r>
              <a:rPr lang="en-US" sz="20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 in range(20)])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'012345678910111213141516171819'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string[4:10:1]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'456789'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string[4:10:2]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'468'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string[4:10:-1]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string[10:4:-2]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8"/>
                </a:solidFill>
                <a:latin typeface="Lucida Console" panose="020B0609040504020204" pitchFamily="49" charset="0"/>
              </a:rPr>
              <a:t>'186'</a:t>
            </a:r>
          </a:p>
        </p:txBody>
      </p:sp>
    </p:spTree>
    <p:extLst>
      <p:ext uri="{BB962C8B-B14F-4D97-AF65-F5344CB8AC3E}">
        <p14:creationId xmlns:p14="http://schemas.microsoft.com/office/powerpoint/2010/main" val="8118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Форматирование строк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1240087"/>
            <a:ext cx="7630732" cy="353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print 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“String: %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s 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integer 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%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d" 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% 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(‘</a:t>
            </a:r>
            <a:r>
              <a:rPr lang="en-US" dirty="0" err="1" smtClean="0">
                <a:solidFill>
                  <a:srgbClr val="000088"/>
                </a:solidFill>
                <a:latin typeface="Lucida Console" panose="020B0609040504020204" pitchFamily="49" charset="0"/>
              </a:rPr>
              <a:t>str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’, 57) </a:t>
            </a:r>
            <a:endParaRPr lang="nn-NO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1964890"/>
            <a:ext cx="7630732" cy="3539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print 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“list: %s" 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% 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([1,2,3]) </a:t>
            </a:r>
            <a:endParaRPr lang="nn-NO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4245493"/>
            <a:ext cx="7630732" cy="6309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print '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Этот {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food} — {adjective}.'.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format(food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='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фарш', 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adjective='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непередаваемо ужасен')</a:t>
            </a:r>
            <a:endParaRPr lang="nn-NO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57200" y="5247296"/>
            <a:ext cx="7630732" cy="6309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print '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История о {0}е, {1}е, и {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other}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е.'.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format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( '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Билл', 'Манфред</a:t>
            </a:r>
            <a:r>
              <a:rPr lang="ru-RU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',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 other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='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Георг')</a:t>
            </a:r>
            <a:endParaRPr lang="nn-NO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" y="2689693"/>
            <a:ext cx="7630732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print '{0} 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и {1}'.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format('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фарш', 'яйца')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фарш и яйца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print '{1} 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и {0}'.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format('</a:t>
            </a: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фарш', 'яйца')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88"/>
                </a:solidFill>
                <a:latin typeface="Lucida Console" panose="020B0609040504020204" pitchFamily="49" charset="0"/>
              </a:rPr>
              <a:t>яйца и фарш</a:t>
            </a:r>
            <a:endParaRPr lang="nn-NO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Разные строки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6634" y="2394007"/>
            <a:ext cx="7630732" cy="312390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print 'C:\\nowhere'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C:\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nowhere</a:t>
            </a:r>
            <a:endParaRPr lang="ru-RU" dirty="0" smtClean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print </a:t>
            </a:r>
            <a:r>
              <a:rPr lang="en-US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r'C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:\\nowhere'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C:\\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nowhere</a:t>
            </a:r>
            <a:endParaRPr lang="ru-RU" dirty="0" smtClean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&gt;&gt;&gt; print </a:t>
            </a:r>
            <a:r>
              <a:rPr lang="en-US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u'C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:\\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nowhere‘</a:t>
            </a:r>
            <a:endParaRPr lang="en-US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C:\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nowhere</a:t>
            </a:r>
            <a:endParaRPr lang="ru-RU" dirty="0" smtClean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88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print </a:t>
            </a:r>
            <a:r>
              <a:rPr lang="en-US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ur'C</a:t>
            </a: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:\\nowhere'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Lucida Console" panose="020B0609040504020204" pitchFamily="49" charset="0"/>
              </a:rPr>
              <a:t>C:\\</a:t>
            </a:r>
            <a:r>
              <a:rPr lang="en-US" dirty="0" smtClean="0">
                <a:solidFill>
                  <a:srgbClr val="000088"/>
                </a:solidFill>
                <a:latin typeface="Lucida Console" panose="020B0609040504020204" pitchFamily="49" charset="0"/>
              </a:rPr>
              <a:t>nowhere</a:t>
            </a:r>
            <a:endParaRPr lang="en-US" dirty="0">
              <a:solidFill>
                <a:srgbClr val="000088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r'expression</a:t>
            </a:r>
            <a:r>
              <a:rPr lang="en-US" b="1" dirty="0" smtClean="0">
                <a:solidFill>
                  <a:schemeClr val="tx1"/>
                </a:solidFill>
              </a:rPr>
              <a:t>‘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u'expression</a:t>
            </a:r>
            <a:r>
              <a:rPr lang="en-US" b="1" dirty="0">
                <a:solidFill>
                  <a:schemeClr val="tx1"/>
                </a:solidFill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29787052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14550"/>
            <a:ext cx="6350000" cy="36957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Множественные присваивания</a:t>
            </a:r>
          </a:p>
          <a:p>
            <a:pPr marL="457200" lvl="1" indent="0">
              <a:buNone/>
            </a:pPr>
            <a:r>
              <a:rPr lang="en-US" dirty="0"/>
              <a:t>a = b = c = </a:t>
            </a:r>
            <a:r>
              <a:rPr lang="en-US" dirty="0" smtClean="0"/>
              <a:t>1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/>
              <a:t>a, b, c = 1, 2, "</a:t>
            </a:r>
            <a:r>
              <a:rPr lang="en-US" dirty="0" smtClean="0"/>
              <a:t>john"</a:t>
            </a:r>
          </a:p>
          <a:p>
            <a:r>
              <a:rPr lang="ru-RU" dirty="0" smtClean="0"/>
              <a:t>Удаление переменных</a:t>
            </a:r>
          </a:p>
          <a:p>
            <a:pPr marL="457200" lvl="1" indent="0">
              <a:buNone/>
            </a:pPr>
            <a:r>
              <a:rPr lang="en-US" dirty="0" smtClean="0"/>
              <a:t>del </a:t>
            </a:r>
            <a:r>
              <a:rPr lang="en-US" dirty="0"/>
              <a:t>var1[,var2[,var3[....,</a:t>
            </a:r>
            <a:r>
              <a:rPr lang="en-US" dirty="0" err="1"/>
              <a:t>varN</a:t>
            </a:r>
            <a:r>
              <a:rPr lang="en-US" dirty="0" smtClean="0"/>
              <a:t>]]]]</a:t>
            </a:r>
            <a:endParaRPr lang="ru-RU" dirty="0" smtClean="0"/>
          </a:p>
          <a:p>
            <a:r>
              <a:rPr lang="ru-RU" dirty="0" smtClean="0"/>
              <a:t>Преобразования типов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(x [,base</a:t>
            </a:r>
            <a:r>
              <a:rPr lang="en-US" dirty="0" smtClean="0"/>
              <a:t>])</a:t>
            </a:r>
            <a:r>
              <a:rPr lang="ru-RU" dirty="0" smtClean="0"/>
              <a:t>, </a:t>
            </a:r>
            <a:r>
              <a:rPr lang="en-US" dirty="0" smtClean="0"/>
              <a:t>float(x)</a:t>
            </a:r>
            <a:r>
              <a:rPr lang="ru-RU" dirty="0" smtClean="0"/>
              <a:t>, </a:t>
            </a:r>
            <a:r>
              <a:rPr lang="en-US" dirty="0" err="1"/>
              <a:t>str</a:t>
            </a:r>
            <a:r>
              <a:rPr lang="en-US" dirty="0"/>
              <a:t>(x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chr</a:t>
            </a:r>
            <a:r>
              <a:rPr lang="en-US" dirty="0" smtClean="0"/>
              <a:t>(x</a:t>
            </a:r>
            <a:r>
              <a:rPr lang="en-US" dirty="0"/>
              <a:t>), </a:t>
            </a:r>
            <a:r>
              <a:rPr lang="en-US" dirty="0" err="1"/>
              <a:t>unichr</a:t>
            </a:r>
            <a:r>
              <a:rPr lang="en-US" dirty="0"/>
              <a:t>(x</a:t>
            </a:r>
            <a:r>
              <a:rPr lang="en-US" dirty="0" smtClean="0"/>
              <a:t>), </a:t>
            </a:r>
            <a:r>
              <a:rPr lang="en-US" dirty="0" err="1" smtClean="0"/>
              <a:t>ord</a:t>
            </a:r>
            <a:r>
              <a:rPr lang="en-US" dirty="0" smtClean="0"/>
              <a:t>(x), </a:t>
            </a:r>
            <a:r>
              <a:rPr lang="en-US" dirty="0"/>
              <a:t>hex(x</a:t>
            </a:r>
            <a:r>
              <a:rPr lang="en-US" dirty="0" smtClean="0"/>
              <a:t>), </a:t>
            </a:r>
            <a:r>
              <a:rPr lang="en-US" dirty="0" err="1"/>
              <a:t>oct</a:t>
            </a:r>
            <a:r>
              <a:rPr lang="en-US" dirty="0"/>
              <a:t>(x)</a:t>
            </a: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данными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5407600"/>
          </a:xfrm>
        </p:spPr>
        <p:txBody>
          <a:bodyPr/>
          <a:lstStyle/>
          <a:p>
            <a:r>
              <a:rPr lang="ru-RU" dirty="0" smtClean="0"/>
              <a:t>Неизменяемые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float, string, tuple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Изменяемые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list, </a:t>
            </a:r>
            <a:r>
              <a:rPr lang="en-US" dirty="0" err="1" smtClean="0"/>
              <a:t>dict</a:t>
            </a:r>
            <a:r>
              <a:rPr lang="en-US" dirty="0" smtClean="0"/>
              <a:t>, object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Immutable</a:t>
            </a:r>
            <a:r>
              <a:rPr lang="en-US" b="0" dirty="0"/>
              <a:t> </a:t>
            </a:r>
            <a:r>
              <a:rPr lang="en-US" b="0" dirty="0" err="1" smtClean="0"/>
              <a:t>vs</a:t>
            </a:r>
            <a:r>
              <a:rPr lang="en-US" b="0" dirty="0" smtClean="0"/>
              <a:t> Mutable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34440" y="4635560"/>
            <a:ext cx="6598920" cy="12311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x =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y = x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 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// [1, 2, 3]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y +=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 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// [1, 2, 3, 3, 2, 1]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4440" y="2166665"/>
            <a:ext cx="6598920" cy="12311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x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'foo‘</a:t>
            </a:r>
            <a:endParaRPr lang="ru-RU" sz="1600" dirty="0">
              <a:solidFill>
                <a:srgbClr val="80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y = x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 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// foo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y +=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'bar‘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 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nsolas" panose="020B0609020204030204" pitchFamily="49" charset="0"/>
              </a:rPr>
              <a:t>// foo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Операторы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</p:spTree>
    <p:extLst>
      <p:ext uri="{BB962C8B-B14F-4D97-AF65-F5344CB8AC3E}">
        <p14:creationId xmlns:p14="http://schemas.microsoft.com/office/powerpoint/2010/main" val="27482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20513888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Операторы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75579310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8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ru-RU" dirty="0" smtClean="0"/>
              <a:t>Операторы сравнения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50558405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7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541</TotalTime>
  <Words>1323</Words>
  <Application>Microsoft Office PowerPoint</Application>
  <PresentationFormat>On-screen Show (4:3)</PresentationFormat>
  <Paragraphs>402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Franklin Gothic Book</vt:lpstr>
      <vt:lpstr>Franklin Gothic Medium</vt:lpstr>
      <vt:lpstr>Lucida Console</vt:lpstr>
      <vt:lpstr>Epam-Light</vt:lpstr>
      <vt:lpstr>epam-ppt-cover</vt:lpstr>
      <vt:lpstr>Linux Development Courses</vt:lpstr>
      <vt:lpstr>Содержание</vt:lpstr>
      <vt:lpstr>Работа с данными</vt:lpstr>
      <vt:lpstr>Работа с данными</vt:lpstr>
      <vt:lpstr>Immutable vs Mutable</vt:lpstr>
      <vt:lpstr>Операторы</vt:lpstr>
      <vt:lpstr>Операторы</vt:lpstr>
      <vt:lpstr>Арифметические операторы</vt:lpstr>
      <vt:lpstr>Операторы сравнения</vt:lpstr>
      <vt:lpstr>Операторы присваивания</vt:lpstr>
      <vt:lpstr>Битовые операции</vt:lpstr>
      <vt:lpstr>Использование битовых операций</vt:lpstr>
      <vt:lpstr>Python + bytes</vt:lpstr>
      <vt:lpstr>Операторы принадлежности</vt:lpstr>
      <vt:lpstr>Операторы идентичности</vt:lpstr>
      <vt:lpstr>Приоритет операторов</vt:lpstr>
      <vt:lpstr>Условия</vt:lpstr>
      <vt:lpstr>if … else …</vt:lpstr>
      <vt:lpstr>one-line if</vt:lpstr>
      <vt:lpstr>Циклы</vt:lpstr>
      <vt:lpstr>Циклы</vt:lpstr>
      <vt:lpstr>Применение</vt:lpstr>
      <vt:lpstr>else в циклах</vt:lpstr>
      <vt:lpstr>Управление выполнением цикла</vt:lpstr>
      <vt:lpstr>Числа</vt:lpstr>
      <vt:lpstr>Числа</vt:lpstr>
      <vt:lpstr>Математические функции</vt:lpstr>
      <vt:lpstr>Генератор случайных чисел from random import *</vt:lpstr>
      <vt:lpstr>Тригонометрические функции from math import *</vt:lpstr>
      <vt:lpstr>Строки</vt:lpstr>
      <vt:lpstr>Доступ к элементам</vt:lpstr>
      <vt:lpstr>Срезы</vt:lpstr>
      <vt:lpstr>Форматирование строк</vt:lpstr>
      <vt:lpstr>Разные строки</vt:lpstr>
      <vt:lpstr>Методы</vt:lpstr>
      <vt:lpstr>See you!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lastModifiedBy>Siarhei Boika</cp:lastModifiedBy>
  <cp:revision>64</cp:revision>
  <dcterms:created xsi:type="dcterms:W3CDTF">2013-04-15T18:58:48Z</dcterms:created>
  <dcterms:modified xsi:type="dcterms:W3CDTF">2014-01-24T14:37:32Z</dcterms:modified>
</cp:coreProperties>
</file>