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90" r:id="rId2"/>
  </p:sldMasterIdLst>
  <p:notesMasterIdLst>
    <p:notesMasterId r:id="rId35"/>
  </p:notesMasterIdLst>
  <p:sldIdLst>
    <p:sldId id="312" r:id="rId3"/>
    <p:sldId id="283" r:id="rId4"/>
    <p:sldId id="279" r:id="rId5"/>
    <p:sldId id="282" r:id="rId6"/>
    <p:sldId id="285" r:id="rId7"/>
    <p:sldId id="284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6" r:id="rId16"/>
    <p:sldId id="293" r:id="rId17"/>
    <p:sldId id="294" r:id="rId18"/>
    <p:sldId id="295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10" r:id="rId32"/>
    <p:sldId id="311" r:id="rId33"/>
    <p:sldId id="27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173" autoAdjust="0"/>
  </p:normalViewPr>
  <p:slideViewPr>
    <p:cSldViewPr snapToGrid="0">
      <p:cViewPr varScale="1">
        <p:scale>
          <a:sx n="74" d="100"/>
          <a:sy n="74" d="100"/>
        </p:scale>
        <p:origin x="1890" y="66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42BC6-8906-4BEF-905A-543D3D6EBBAB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5B798D4-2BC3-4486-9A9F-7AC6C7E7B6F2}">
      <dgm:prSet/>
      <dgm:spPr/>
      <dgm:t>
        <a:bodyPr/>
        <a:lstStyle/>
        <a:p>
          <a:r>
            <a:rPr lang="ru-RU" smtClean="0"/>
            <a:t>Списки</a:t>
          </a:r>
          <a:endParaRPr lang="fr-FR" dirty="0" smtClean="0"/>
        </a:p>
      </dgm:t>
    </dgm:pt>
    <dgm:pt modelId="{4B883E33-C4AD-4014-8C46-AB3874B05F3E}" type="parTrans" cxnId="{2EDBCA19-8A3A-4CB0-BB4F-EB494FB2863F}">
      <dgm:prSet/>
      <dgm:spPr/>
      <dgm:t>
        <a:bodyPr/>
        <a:lstStyle/>
        <a:p>
          <a:endParaRPr lang="en-US"/>
        </a:p>
      </dgm:t>
    </dgm:pt>
    <dgm:pt modelId="{8A302883-B45A-4248-BFDD-B6C8E3BDF0CE}" type="sibTrans" cxnId="{2EDBCA19-8A3A-4CB0-BB4F-EB494FB2863F}">
      <dgm:prSet/>
      <dgm:spPr/>
      <dgm:t>
        <a:bodyPr/>
        <a:lstStyle/>
        <a:p>
          <a:endParaRPr lang="en-US"/>
        </a:p>
      </dgm:t>
    </dgm:pt>
    <dgm:pt modelId="{47B34281-A38E-44AC-ACD5-DA926F730FD8}">
      <dgm:prSet/>
      <dgm:spPr/>
      <dgm:t>
        <a:bodyPr/>
        <a:lstStyle/>
        <a:p>
          <a:r>
            <a:rPr lang="ru-RU" smtClean="0"/>
            <a:t>Кортежи</a:t>
          </a:r>
          <a:endParaRPr lang="fr-FR" dirty="0" smtClean="0"/>
        </a:p>
      </dgm:t>
    </dgm:pt>
    <dgm:pt modelId="{48DEA9CE-3910-43B9-B7AA-B8EB3D82ACE7}" type="parTrans" cxnId="{08C07FB1-5B87-4DBE-ABD8-BDC4A7308F77}">
      <dgm:prSet/>
      <dgm:spPr/>
      <dgm:t>
        <a:bodyPr/>
        <a:lstStyle/>
        <a:p>
          <a:endParaRPr lang="en-US"/>
        </a:p>
      </dgm:t>
    </dgm:pt>
    <dgm:pt modelId="{A7D380C1-4DC9-4699-910A-D9E77D5FA211}" type="sibTrans" cxnId="{08C07FB1-5B87-4DBE-ABD8-BDC4A7308F77}">
      <dgm:prSet/>
      <dgm:spPr/>
      <dgm:t>
        <a:bodyPr/>
        <a:lstStyle/>
        <a:p>
          <a:endParaRPr lang="en-US"/>
        </a:p>
      </dgm:t>
    </dgm:pt>
    <dgm:pt modelId="{0EA0924A-B5FE-42C9-88BB-8E4D8CBDE8B2}">
      <dgm:prSet/>
      <dgm:spPr/>
      <dgm:t>
        <a:bodyPr/>
        <a:lstStyle/>
        <a:p>
          <a:r>
            <a:rPr lang="ru-RU" smtClean="0"/>
            <a:t>Словари</a:t>
          </a:r>
          <a:endParaRPr lang="fr-FR" dirty="0" smtClean="0"/>
        </a:p>
      </dgm:t>
    </dgm:pt>
    <dgm:pt modelId="{C05FEBD2-7C16-4768-83CA-0D8ECCB16D25}" type="parTrans" cxnId="{15353C78-1B3B-45F8-B648-B89B061FE7CC}">
      <dgm:prSet/>
      <dgm:spPr/>
      <dgm:t>
        <a:bodyPr/>
        <a:lstStyle/>
        <a:p>
          <a:endParaRPr lang="en-US"/>
        </a:p>
      </dgm:t>
    </dgm:pt>
    <dgm:pt modelId="{B00FD3F1-8E8A-45CD-92FC-0615EF09C20B}" type="sibTrans" cxnId="{15353C78-1B3B-45F8-B648-B89B061FE7CC}">
      <dgm:prSet/>
      <dgm:spPr/>
      <dgm:t>
        <a:bodyPr/>
        <a:lstStyle/>
        <a:p>
          <a:endParaRPr lang="en-US"/>
        </a:p>
      </dgm:t>
    </dgm:pt>
    <dgm:pt modelId="{44159651-9311-42EA-9A29-62967CC80DA4}">
      <dgm:prSet/>
      <dgm:spPr/>
      <dgm:t>
        <a:bodyPr/>
        <a:lstStyle/>
        <a:p>
          <a:r>
            <a:rPr lang="ru-RU" smtClean="0"/>
            <a:t>Функции</a:t>
          </a:r>
          <a:endParaRPr lang="en-US" dirty="0" smtClean="0"/>
        </a:p>
      </dgm:t>
    </dgm:pt>
    <dgm:pt modelId="{E02E637B-E9C4-4A62-B6C1-36F82A0468D6}" type="parTrans" cxnId="{47EEB1D6-DA55-46DC-9207-8E223F015BD9}">
      <dgm:prSet/>
      <dgm:spPr/>
      <dgm:t>
        <a:bodyPr/>
        <a:lstStyle/>
        <a:p>
          <a:endParaRPr lang="en-US"/>
        </a:p>
      </dgm:t>
    </dgm:pt>
    <dgm:pt modelId="{E3647285-56D4-4770-BB04-FBA7D076A188}" type="sibTrans" cxnId="{47EEB1D6-DA55-46DC-9207-8E223F015BD9}">
      <dgm:prSet/>
      <dgm:spPr/>
      <dgm:t>
        <a:bodyPr/>
        <a:lstStyle/>
        <a:p>
          <a:endParaRPr lang="en-US"/>
        </a:p>
      </dgm:t>
    </dgm:pt>
    <dgm:pt modelId="{A67226EE-4730-4E79-A069-AF9D571D7BFB}" type="pres">
      <dgm:prSet presAssocID="{4B642BC6-8906-4BEF-905A-543D3D6EBBA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9173D3-5A48-4500-97F3-72F981897983}" type="pres">
      <dgm:prSet presAssocID="{E5B798D4-2BC3-4486-9A9F-7AC6C7E7B6F2}" presName="parentLin" presStyleCnt="0"/>
      <dgm:spPr/>
    </dgm:pt>
    <dgm:pt modelId="{0F911A63-3882-4A33-80AD-5715CB448614}" type="pres">
      <dgm:prSet presAssocID="{E5B798D4-2BC3-4486-9A9F-7AC6C7E7B6F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A98B4DF-C059-4FD2-96CF-5470300DBE06}" type="pres">
      <dgm:prSet presAssocID="{E5B798D4-2BC3-4486-9A9F-7AC6C7E7B6F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F508B-67A6-4BB5-BC14-2CA102DD4EAE}" type="pres">
      <dgm:prSet presAssocID="{E5B798D4-2BC3-4486-9A9F-7AC6C7E7B6F2}" presName="negativeSpace" presStyleCnt="0"/>
      <dgm:spPr/>
    </dgm:pt>
    <dgm:pt modelId="{C72A350D-F9C7-4D33-AE6E-3E4BE8BE2B5F}" type="pres">
      <dgm:prSet presAssocID="{E5B798D4-2BC3-4486-9A9F-7AC6C7E7B6F2}" presName="childText" presStyleLbl="conFgAcc1" presStyleIdx="0" presStyleCnt="4">
        <dgm:presLayoutVars>
          <dgm:bulletEnabled val="1"/>
        </dgm:presLayoutVars>
      </dgm:prSet>
      <dgm:spPr/>
    </dgm:pt>
    <dgm:pt modelId="{6931EEB4-0A91-472E-BAFD-FEFDA21B1A04}" type="pres">
      <dgm:prSet presAssocID="{8A302883-B45A-4248-BFDD-B6C8E3BDF0CE}" presName="spaceBetweenRectangles" presStyleCnt="0"/>
      <dgm:spPr/>
    </dgm:pt>
    <dgm:pt modelId="{A4644184-227B-4450-9DE7-36A1877CE56E}" type="pres">
      <dgm:prSet presAssocID="{47B34281-A38E-44AC-ACD5-DA926F730FD8}" presName="parentLin" presStyleCnt="0"/>
      <dgm:spPr/>
    </dgm:pt>
    <dgm:pt modelId="{B0A9CD32-C4C8-401B-8241-057BD5878642}" type="pres">
      <dgm:prSet presAssocID="{47B34281-A38E-44AC-ACD5-DA926F730FD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E5BBFFC-75EF-4A6B-A34E-77E3A4CA2EC5}" type="pres">
      <dgm:prSet presAssocID="{47B34281-A38E-44AC-ACD5-DA926F730FD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AC8D2-3121-4749-A320-A7C1E01F6B4F}" type="pres">
      <dgm:prSet presAssocID="{47B34281-A38E-44AC-ACD5-DA926F730FD8}" presName="negativeSpace" presStyleCnt="0"/>
      <dgm:spPr/>
    </dgm:pt>
    <dgm:pt modelId="{DDD90734-60E0-4F32-AFA9-B770CEF262C8}" type="pres">
      <dgm:prSet presAssocID="{47B34281-A38E-44AC-ACD5-DA926F730FD8}" presName="childText" presStyleLbl="conFgAcc1" presStyleIdx="1" presStyleCnt="4">
        <dgm:presLayoutVars>
          <dgm:bulletEnabled val="1"/>
        </dgm:presLayoutVars>
      </dgm:prSet>
      <dgm:spPr/>
    </dgm:pt>
    <dgm:pt modelId="{74F3D1A4-D566-4B91-A0D1-40CDE8FBE86E}" type="pres">
      <dgm:prSet presAssocID="{A7D380C1-4DC9-4699-910A-D9E77D5FA211}" presName="spaceBetweenRectangles" presStyleCnt="0"/>
      <dgm:spPr/>
    </dgm:pt>
    <dgm:pt modelId="{5637DC38-E223-473F-AF42-98673A19AB25}" type="pres">
      <dgm:prSet presAssocID="{0EA0924A-B5FE-42C9-88BB-8E4D8CBDE8B2}" presName="parentLin" presStyleCnt="0"/>
      <dgm:spPr/>
    </dgm:pt>
    <dgm:pt modelId="{01B3853C-CD19-4F76-897D-B160D305B2B9}" type="pres">
      <dgm:prSet presAssocID="{0EA0924A-B5FE-42C9-88BB-8E4D8CBDE8B2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8253A031-CF6A-4544-90FE-A2DB4F2A2290}" type="pres">
      <dgm:prSet presAssocID="{0EA0924A-B5FE-42C9-88BB-8E4D8CBDE8B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3F71D-88AF-423C-8602-84D1B4B7A5EF}" type="pres">
      <dgm:prSet presAssocID="{0EA0924A-B5FE-42C9-88BB-8E4D8CBDE8B2}" presName="negativeSpace" presStyleCnt="0"/>
      <dgm:spPr/>
    </dgm:pt>
    <dgm:pt modelId="{F3CA5F23-6043-4D40-A4ED-F36866A773C9}" type="pres">
      <dgm:prSet presAssocID="{0EA0924A-B5FE-42C9-88BB-8E4D8CBDE8B2}" presName="childText" presStyleLbl="conFgAcc1" presStyleIdx="2" presStyleCnt="4">
        <dgm:presLayoutVars>
          <dgm:bulletEnabled val="1"/>
        </dgm:presLayoutVars>
      </dgm:prSet>
      <dgm:spPr/>
    </dgm:pt>
    <dgm:pt modelId="{A6D80AFF-62CE-4A7C-8C97-347D4C869BB9}" type="pres">
      <dgm:prSet presAssocID="{B00FD3F1-8E8A-45CD-92FC-0615EF09C20B}" presName="spaceBetweenRectangles" presStyleCnt="0"/>
      <dgm:spPr/>
    </dgm:pt>
    <dgm:pt modelId="{84D25890-320B-41AB-9296-62C88144E7CF}" type="pres">
      <dgm:prSet presAssocID="{44159651-9311-42EA-9A29-62967CC80DA4}" presName="parentLin" presStyleCnt="0"/>
      <dgm:spPr/>
    </dgm:pt>
    <dgm:pt modelId="{AE524B7B-7F6B-4C1E-B833-543441C85FA0}" type="pres">
      <dgm:prSet presAssocID="{44159651-9311-42EA-9A29-62967CC80DA4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5CA0B57A-3D2E-4516-95AB-3DA180EBD9CD}" type="pres">
      <dgm:prSet presAssocID="{44159651-9311-42EA-9A29-62967CC80DA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B3C6C-4ADB-458D-9306-58235E15ABA3}" type="pres">
      <dgm:prSet presAssocID="{44159651-9311-42EA-9A29-62967CC80DA4}" presName="negativeSpace" presStyleCnt="0"/>
      <dgm:spPr/>
    </dgm:pt>
    <dgm:pt modelId="{0060F847-28E4-46B2-AD69-4D711D87F5AD}" type="pres">
      <dgm:prSet presAssocID="{44159651-9311-42EA-9A29-62967CC80DA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EDBCA19-8A3A-4CB0-BB4F-EB494FB2863F}" srcId="{4B642BC6-8906-4BEF-905A-543D3D6EBBAB}" destId="{E5B798D4-2BC3-4486-9A9F-7AC6C7E7B6F2}" srcOrd="0" destOrd="0" parTransId="{4B883E33-C4AD-4014-8C46-AB3874B05F3E}" sibTransId="{8A302883-B45A-4248-BFDD-B6C8E3BDF0CE}"/>
    <dgm:cxn modelId="{15353C78-1B3B-45F8-B648-B89B061FE7CC}" srcId="{4B642BC6-8906-4BEF-905A-543D3D6EBBAB}" destId="{0EA0924A-B5FE-42C9-88BB-8E4D8CBDE8B2}" srcOrd="2" destOrd="0" parTransId="{C05FEBD2-7C16-4768-83CA-0D8ECCB16D25}" sibTransId="{B00FD3F1-8E8A-45CD-92FC-0615EF09C20B}"/>
    <dgm:cxn modelId="{2743C0D7-86F9-40EA-B1D5-BAE7532C91D0}" type="presOf" srcId="{47B34281-A38E-44AC-ACD5-DA926F730FD8}" destId="{7E5BBFFC-75EF-4A6B-A34E-77E3A4CA2EC5}" srcOrd="1" destOrd="0" presId="urn:microsoft.com/office/officeart/2005/8/layout/list1"/>
    <dgm:cxn modelId="{5CE198E6-1EF6-4C50-B4C8-D2D020FF9975}" type="presOf" srcId="{47B34281-A38E-44AC-ACD5-DA926F730FD8}" destId="{B0A9CD32-C4C8-401B-8241-057BD5878642}" srcOrd="0" destOrd="0" presId="urn:microsoft.com/office/officeart/2005/8/layout/list1"/>
    <dgm:cxn modelId="{90763DA4-A791-4E87-A838-BA1AA4304B7A}" type="presOf" srcId="{0EA0924A-B5FE-42C9-88BB-8E4D8CBDE8B2}" destId="{01B3853C-CD19-4F76-897D-B160D305B2B9}" srcOrd="0" destOrd="0" presId="urn:microsoft.com/office/officeart/2005/8/layout/list1"/>
    <dgm:cxn modelId="{E03CB4A4-AB1B-4696-AF14-9C8B1A1DAEA6}" type="presOf" srcId="{E5B798D4-2BC3-4486-9A9F-7AC6C7E7B6F2}" destId="{0F911A63-3882-4A33-80AD-5715CB448614}" srcOrd="0" destOrd="0" presId="urn:microsoft.com/office/officeart/2005/8/layout/list1"/>
    <dgm:cxn modelId="{C5E91CCF-5625-4745-88D6-CCE3C12326D2}" type="presOf" srcId="{4B642BC6-8906-4BEF-905A-543D3D6EBBAB}" destId="{A67226EE-4730-4E79-A069-AF9D571D7BFB}" srcOrd="0" destOrd="0" presId="urn:microsoft.com/office/officeart/2005/8/layout/list1"/>
    <dgm:cxn modelId="{42B60A3B-5D1F-431B-AD9B-8CC427B8CBF9}" type="presOf" srcId="{E5B798D4-2BC3-4486-9A9F-7AC6C7E7B6F2}" destId="{0A98B4DF-C059-4FD2-96CF-5470300DBE06}" srcOrd="1" destOrd="0" presId="urn:microsoft.com/office/officeart/2005/8/layout/list1"/>
    <dgm:cxn modelId="{08C07FB1-5B87-4DBE-ABD8-BDC4A7308F77}" srcId="{4B642BC6-8906-4BEF-905A-543D3D6EBBAB}" destId="{47B34281-A38E-44AC-ACD5-DA926F730FD8}" srcOrd="1" destOrd="0" parTransId="{48DEA9CE-3910-43B9-B7AA-B8EB3D82ACE7}" sibTransId="{A7D380C1-4DC9-4699-910A-D9E77D5FA211}"/>
    <dgm:cxn modelId="{47EEB1D6-DA55-46DC-9207-8E223F015BD9}" srcId="{4B642BC6-8906-4BEF-905A-543D3D6EBBAB}" destId="{44159651-9311-42EA-9A29-62967CC80DA4}" srcOrd="3" destOrd="0" parTransId="{E02E637B-E9C4-4A62-B6C1-36F82A0468D6}" sibTransId="{E3647285-56D4-4770-BB04-FBA7D076A188}"/>
    <dgm:cxn modelId="{13E26CE3-26BA-497B-A8CE-84BE542997DA}" type="presOf" srcId="{44159651-9311-42EA-9A29-62967CC80DA4}" destId="{5CA0B57A-3D2E-4516-95AB-3DA180EBD9CD}" srcOrd="1" destOrd="0" presId="urn:microsoft.com/office/officeart/2005/8/layout/list1"/>
    <dgm:cxn modelId="{919BDF4B-1227-4D54-8328-8DE946563D4D}" type="presOf" srcId="{0EA0924A-B5FE-42C9-88BB-8E4D8CBDE8B2}" destId="{8253A031-CF6A-4544-90FE-A2DB4F2A2290}" srcOrd="1" destOrd="0" presId="urn:microsoft.com/office/officeart/2005/8/layout/list1"/>
    <dgm:cxn modelId="{AD155359-D3A5-4108-A063-50B3FB98B10D}" type="presOf" srcId="{44159651-9311-42EA-9A29-62967CC80DA4}" destId="{AE524B7B-7F6B-4C1E-B833-543441C85FA0}" srcOrd="0" destOrd="0" presId="urn:microsoft.com/office/officeart/2005/8/layout/list1"/>
    <dgm:cxn modelId="{4D84D147-3C52-403D-BAB2-EEA73E19E97A}" type="presParOf" srcId="{A67226EE-4730-4E79-A069-AF9D571D7BFB}" destId="{4C9173D3-5A48-4500-97F3-72F981897983}" srcOrd="0" destOrd="0" presId="urn:microsoft.com/office/officeart/2005/8/layout/list1"/>
    <dgm:cxn modelId="{24DCEE01-A60F-47B2-AD2F-55AA86C60DAC}" type="presParOf" srcId="{4C9173D3-5A48-4500-97F3-72F981897983}" destId="{0F911A63-3882-4A33-80AD-5715CB448614}" srcOrd="0" destOrd="0" presId="urn:microsoft.com/office/officeart/2005/8/layout/list1"/>
    <dgm:cxn modelId="{5704883C-E8A3-4C3E-B209-75FFB945E48F}" type="presParOf" srcId="{4C9173D3-5A48-4500-97F3-72F981897983}" destId="{0A98B4DF-C059-4FD2-96CF-5470300DBE06}" srcOrd="1" destOrd="0" presId="urn:microsoft.com/office/officeart/2005/8/layout/list1"/>
    <dgm:cxn modelId="{D82506AC-77F8-432A-A871-3263060125CC}" type="presParOf" srcId="{A67226EE-4730-4E79-A069-AF9D571D7BFB}" destId="{651F508B-67A6-4BB5-BC14-2CA102DD4EAE}" srcOrd="1" destOrd="0" presId="urn:microsoft.com/office/officeart/2005/8/layout/list1"/>
    <dgm:cxn modelId="{1C77249B-FF78-409B-9851-DE1B199693C3}" type="presParOf" srcId="{A67226EE-4730-4E79-A069-AF9D571D7BFB}" destId="{C72A350D-F9C7-4D33-AE6E-3E4BE8BE2B5F}" srcOrd="2" destOrd="0" presId="urn:microsoft.com/office/officeart/2005/8/layout/list1"/>
    <dgm:cxn modelId="{36451651-C77E-4E91-B5D3-BED39BE87F14}" type="presParOf" srcId="{A67226EE-4730-4E79-A069-AF9D571D7BFB}" destId="{6931EEB4-0A91-472E-BAFD-FEFDA21B1A04}" srcOrd="3" destOrd="0" presId="urn:microsoft.com/office/officeart/2005/8/layout/list1"/>
    <dgm:cxn modelId="{A04F8F28-EA54-4EF6-8CCC-BB7469D3538F}" type="presParOf" srcId="{A67226EE-4730-4E79-A069-AF9D571D7BFB}" destId="{A4644184-227B-4450-9DE7-36A1877CE56E}" srcOrd="4" destOrd="0" presId="urn:microsoft.com/office/officeart/2005/8/layout/list1"/>
    <dgm:cxn modelId="{DCA340E4-E375-43C5-9829-D768D3C088F4}" type="presParOf" srcId="{A4644184-227B-4450-9DE7-36A1877CE56E}" destId="{B0A9CD32-C4C8-401B-8241-057BD5878642}" srcOrd="0" destOrd="0" presId="urn:microsoft.com/office/officeart/2005/8/layout/list1"/>
    <dgm:cxn modelId="{7B468CAA-031C-42A1-B752-28D42C4C06D3}" type="presParOf" srcId="{A4644184-227B-4450-9DE7-36A1877CE56E}" destId="{7E5BBFFC-75EF-4A6B-A34E-77E3A4CA2EC5}" srcOrd="1" destOrd="0" presId="urn:microsoft.com/office/officeart/2005/8/layout/list1"/>
    <dgm:cxn modelId="{D6383FB7-91C2-40A1-8467-511564337A64}" type="presParOf" srcId="{A67226EE-4730-4E79-A069-AF9D571D7BFB}" destId="{775AC8D2-3121-4749-A320-A7C1E01F6B4F}" srcOrd="5" destOrd="0" presId="urn:microsoft.com/office/officeart/2005/8/layout/list1"/>
    <dgm:cxn modelId="{B08F49DD-CCEE-4E73-8DD6-305443ECA980}" type="presParOf" srcId="{A67226EE-4730-4E79-A069-AF9D571D7BFB}" destId="{DDD90734-60E0-4F32-AFA9-B770CEF262C8}" srcOrd="6" destOrd="0" presId="urn:microsoft.com/office/officeart/2005/8/layout/list1"/>
    <dgm:cxn modelId="{92D545F7-A573-4503-8A7B-A4381D4EA8B8}" type="presParOf" srcId="{A67226EE-4730-4E79-A069-AF9D571D7BFB}" destId="{74F3D1A4-D566-4B91-A0D1-40CDE8FBE86E}" srcOrd="7" destOrd="0" presId="urn:microsoft.com/office/officeart/2005/8/layout/list1"/>
    <dgm:cxn modelId="{310C34F9-6DAE-4AEF-8610-2EC8E64E4AB6}" type="presParOf" srcId="{A67226EE-4730-4E79-A069-AF9D571D7BFB}" destId="{5637DC38-E223-473F-AF42-98673A19AB25}" srcOrd="8" destOrd="0" presId="urn:microsoft.com/office/officeart/2005/8/layout/list1"/>
    <dgm:cxn modelId="{B248521F-7857-4AFF-A802-3DA2AD8A3437}" type="presParOf" srcId="{5637DC38-E223-473F-AF42-98673A19AB25}" destId="{01B3853C-CD19-4F76-897D-B160D305B2B9}" srcOrd="0" destOrd="0" presId="urn:microsoft.com/office/officeart/2005/8/layout/list1"/>
    <dgm:cxn modelId="{BE64BBB9-5D55-4292-9D25-C5BEB58C6CF1}" type="presParOf" srcId="{5637DC38-E223-473F-AF42-98673A19AB25}" destId="{8253A031-CF6A-4544-90FE-A2DB4F2A2290}" srcOrd="1" destOrd="0" presId="urn:microsoft.com/office/officeart/2005/8/layout/list1"/>
    <dgm:cxn modelId="{C6C0EA54-BCBD-4E67-B70E-A042A9093338}" type="presParOf" srcId="{A67226EE-4730-4E79-A069-AF9D571D7BFB}" destId="{DB53F71D-88AF-423C-8602-84D1B4B7A5EF}" srcOrd="9" destOrd="0" presId="urn:microsoft.com/office/officeart/2005/8/layout/list1"/>
    <dgm:cxn modelId="{E26EB270-C337-490D-BB73-A90648FD6AD8}" type="presParOf" srcId="{A67226EE-4730-4E79-A069-AF9D571D7BFB}" destId="{F3CA5F23-6043-4D40-A4ED-F36866A773C9}" srcOrd="10" destOrd="0" presId="urn:microsoft.com/office/officeart/2005/8/layout/list1"/>
    <dgm:cxn modelId="{279A92FA-3C02-4E30-A7C7-1D0A3132E97F}" type="presParOf" srcId="{A67226EE-4730-4E79-A069-AF9D571D7BFB}" destId="{A6D80AFF-62CE-4A7C-8C97-347D4C869BB9}" srcOrd="11" destOrd="0" presId="urn:microsoft.com/office/officeart/2005/8/layout/list1"/>
    <dgm:cxn modelId="{8938AC8E-B614-49CE-8E25-2E0AA2B6C107}" type="presParOf" srcId="{A67226EE-4730-4E79-A069-AF9D571D7BFB}" destId="{84D25890-320B-41AB-9296-62C88144E7CF}" srcOrd="12" destOrd="0" presId="urn:microsoft.com/office/officeart/2005/8/layout/list1"/>
    <dgm:cxn modelId="{F4C4DD71-81A5-4D70-8C87-7B98B79C3D5B}" type="presParOf" srcId="{84D25890-320B-41AB-9296-62C88144E7CF}" destId="{AE524B7B-7F6B-4C1E-B833-543441C85FA0}" srcOrd="0" destOrd="0" presId="urn:microsoft.com/office/officeart/2005/8/layout/list1"/>
    <dgm:cxn modelId="{CF679619-F374-40F7-9CFB-B8A0AA6FBDC0}" type="presParOf" srcId="{84D25890-320B-41AB-9296-62C88144E7CF}" destId="{5CA0B57A-3D2E-4516-95AB-3DA180EBD9CD}" srcOrd="1" destOrd="0" presId="urn:microsoft.com/office/officeart/2005/8/layout/list1"/>
    <dgm:cxn modelId="{E516F7DE-E2E9-4981-9ADB-38EE03F19421}" type="presParOf" srcId="{A67226EE-4730-4E79-A069-AF9D571D7BFB}" destId="{A6EB3C6C-4ADB-458D-9306-58235E15ABA3}" srcOrd="13" destOrd="0" presId="urn:microsoft.com/office/officeart/2005/8/layout/list1"/>
    <dgm:cxn modelId="{EC4290AC-E35C-4651-8EB9-593B9AE0E103}" type="presParOf" srcId="{A67226EE-4730-4E79-A069-AF9D571D7BFB}" destId="{0060F847-28E4-46B2-AD69-4D711D87F5A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9AD1B8-B60D-401A-A24F-7F86EA7AA06A}" type="doc">
      <dgm:prSet loTypeId="urn:microsoft.com/office/officeart/2005/8/layout/radial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655A0F-C5FB-426E-8274-E7B9AD38B08C}">
      <dgm:prSet phldrT="[Text]"/>
      <dgm:spPr/>
      <dgm:t>
        <a:bodyPr/>
        <a:lstStyle/>
        <a:p>
          <a:r>
            <a:rPr lang="en-US" dirty="0" err="1" smtClean="0"/>
            <a:t>cmp</a:t>
          </a:r>
          <a:r>
            <a:rPr lang="en-US" dirty="0" smtClean="0"/>
            <a:t>(list1, list2)</a:t>
          </a:r>
          <a:endParaRPr lang="en-US" dirty="0"/>
        </a:p>
      </dgm:t>
    </dgm:pt>
    <dgm:pt modelId="{EEB09D10-8085-4BF8-B9AB-C84201E73632}" type="parTrans" cxnId="{DC0E7680-788E-4A99-9DF3-7E68131E0794}">
      <dgm:prSet/>
      <dgm:spPr/>
      <dgm:t>
        <a:bodyPr/>
        <a:lstStyle/>
        <a:p>
          <a:endParaRPr lang="en-US"/>
        </a:p>
      </dgm:t>
    </dgm:pt>
    <dgm:pt modelId="{122845FE-1370-4863-AF79-7C821DF5CF47}" type="sibTrans" cxnId="{DC0E7680-788E-4A99-9DF3-7E68131E0794}">
      <dgm:prSet/>
      <dgm:spPr/>
      <dgm:t>
        <a:bodyPr/>
        <a:lstStyle/>
        <a:p>
          <a:endParaRPr lang="en-US"/>
        </a:p>
      </dgm:t>
    </dgm:pt>
    <dgm:pt modelId="{D18011D0-10DE-436E-8EA4-6E84DC8192C7}">
      <dgm:prSet phldrT="[Text]"/>
      <dgm:spPr/>
      <dgm:t>
        <a:bodyPr/>
        <a:lstStyle/>
        <a:p>
          <a:r>
            <a:rPr lang="en-US" dirty="0" err="1" smtClean="0"/>
            <a:t>len</a:t>
          </a:r>
          <a:r>
            <a:rPr lang="en-US" dirty="0" smtClean="0"/>
            <a:t>(list)</a:t>
          </a:r>
          <a:endParaRPr lang="en-US" dirty="0"/>
        </a:p>
      </dgm:t>
    </dgm:pt>
    <dgm:pt modelId="{74FD396F-C7EB-4DB3-A232-A9B54A8FBF5A}" type="parTrans" cxnId="{3F2F563E-6B87-4AA8-9655-8CC223684FE8}">
      <dgm:prSet/>
      <dgm:spPr/>
      <dgm:t>
        <a:bodyPr/>
        <a:lstStyle/>
        <a:p>
          <a:endParaRPr lang="en-US"/>
        </a:p>
      </dgm:t>
    </dgm:pt>
    <dgm:pt modelId="{15028A0C-5FD2-4283-B55C-8D13B87407E3}" type="sibTrans" cxnId="{3F2F563E-6B87-4AA8-9655-8CC223684FE8}">
      <dgm:prSet/>
      <dgm:spPr/>
      <dgm:t>
        <a:bodyPr/>
        <a:lstStyle/>
        <a:p>
          <a:endParaRPr lang="en-US"/>
        </a:p>
      </dgm:t>
    </dgm:pt>
    <dgm:pt modelId="{72C506EE-A3BD-44DB-8E6C-C1A6CCB2F3AD}">
      <dgm:prSet phldrT="[Text]"/>
      <dgm:spPr/>
      <dgm:t>
        <a:bodyPr/>
        <a:lstStyle/>
        <a:p>
          <a:r>
            <a:rPr lang="en-US" dirty="0" smtClean="0"/>
            <a:t>max(list)</a:t>
          </a:r>
          <a:endParaRPr lang="en-US" dirty="0"/>
        </a:p>
      </dgm:t>
    </dgm:pt>
    <dgm:pt modelId="{47C274CC-9924-4486-AEB0-A696B50E85BA}" type="parTrans" cxnId="{CF2C0F03-38AD-44EA-83BC-1AABFB164B8C}">
      <dgm:prSet/>
      <dgm:spPr/>
      <dgm:t>
        <a:bodyPr/>
        <a:lstStyle/>
        <a:p>
          <a:endParaRPr lang="en-US"/>
        </a:p>
      </dgm:t>
    </dgm:pt>
    <dgm:pt modelId="{C5D6B83C-C851-4143-82FF-A237C03CABFE}" type="sibTrans" cxnId="{CF2C0F03-38AD-44EA-83BC-1AABFB164B8C}">
      <dgm:prSet/>
      <dgm:spPr/>
      <dgm:t>
        <a:bodyPr/>
        <a:lstStyle/>
        <a:p>
          <a:endParaRPr lang="en-US"/>
        </a:p>
      </dgm:t>
    </dgm:pt>
    <dgm:pt modelId="{229782AB-5B11-406F-817C-F16161140B7C}">
      <dgm:prSet phldrT="[Text]"/>
      <dgm:spPr/>
      <dgm:t>
        <a:bodyPr/>
        <a:lstStyle/>
        <a:p>
          <a:r>
            <a:rPr lang="en-US" dirty="0" smtClean="0"/>
            <a:t>min(list)</a:t>
          </a:r>
          <a:endParaRPr lang="en-US" dirty="0"/>
        </a:p>
      </dgm:t>
    </dgm:pt>
    <dgm:pt modelId="{BA307E1E-5135-4324-B9EC-E8B4EE531C90}" type="parTrans" cxnId="{D997AF68-6EF5-4956-964F-E30E7F70671E}">
      <dgm:prSet/>
      <dgm:spPr/>
      <dgm:t>
        <a:bodyPr/>
        <a:lstStyle/>
        <a:p>
          <a:endParaRPr lang="en-US"/>
        </a:p>
      </dgm:t>
    </dgm:pt>
    <dgm:pt modelId="{6DF1B565-E3E1-4A23-9158-58504F5AC0F8}" type="sibTrans" cxnId="{D997AF68-6EF5-4956-964F-E30E7F70671E}">
      <dgm:prSet/>
      <dgm:spPr/>
      <dgm:t>
        <a:bodyPr/>
        <a:lstStyle/>
        <a:p>
          <a:endParaRPr lang="en-US"/>
        </a:p>
      </dgm:t>
    </dgm:pt>
    <dgm:pt modelId="{664A8C54-3B6B-43E6-91DD-3707C9914EB6}">
      <dgm:prSet phldrT="[Text]"/>
      <dgm:spPr/>
      <dgm:t>
        <a:bodyPr/>
        <a:lstStyle/>
        <a:p>
          <a:r>
            <a:rPr lang="en-US" dirty="0" smtClean="0"/>
            <a:t>list(</a:t>
          </a:r>
          <a:r>
            <a:rPr lang="en-US" dirty="0" err="1" smtClean="0"/>
            <a:t>seq</a:t>
          </a:r>
          <a:r>
            <a:rPr lang="en-US" dirty="0" smtClean="0"/>
            <a:t>)</a:t>
          </a:r>
          <a:endParaRPr lang="en-US" dirty="0"/>
        </a:p>
      </dgm:t>
    </dgm:pt>
    <dgm:pt modelId="{50A822F8-CB5A-467D-B18A-9549622447E0}" type="parTrans" cxnId="{D20B8A5B-ED63-4C22-BFBE-0295CDBCB3F3}">
      <dgm:prSet/>
      <dgm:spPr/>
      <dgm:t>
        <a:bodyPr/>
        <a:lstStyle/>
        <a:p>
          <a:endParaRPr lang="en-US"/>
        </a:p>
      </dgm:t>
    </dgm:pt>
    <dgm:pt modelId="{9873FC10-B8E7-4ABF-A627-1DA3B1D09C78}" type="sibTrans" cxnId="{D20B8A5B-ED63-4C22-BFBE-0295CDBCB3F3}">
      <dgm:prSet/>
      <dgm:spPr/>
      <dgm:t>
        <a:bodyPr/>
        <a:lstStyle/>
        <a:p>
          <a:endParaRPr lang="en-US"/>
        </a:p>
      </dgm:t>
    </dgm:pt>
    <dgm:pt modelId="{6A2CC674-E6ED-442B-9282-DCBEFFA9FCA5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19F95011-B4D2-4D67-A840-14EACC28B1D1}" type="parTrans" cxnId="{9A4704AA-3ED7-4587-8620-49DE84390AD4}">
      <dgm:prSet/>
      <dgm:spPr/>
      <dgm:t>
        <a:bodyPr/>
        <a:lstStyle/>
        <a:p>
          <a:endParaRPr lang="en-US"/>
        </a:p>
      </dgm:t>
    </dgm:pt>
    <dgm:pt modelId="{2A4DD043-0921-472F-8741-1393E1E8D25D}" type="sibTrans" cxnId="{9A4704AA-3ED7-4587-8620-49DE84390AD4}">
      <dgm:prSet/>
      <dgm:spPr/>
      <dgm:t>
        <a:bodyPr/>
        <a:lstStyle/>
        <a:p>
          <a:endParaRPr lang="en-US"/>
        </a:p>
      </dgm:t>
    </dgm:pt>
    <dgm:pt modelId="{B9752A7E-EE2C-48C1-B52F-6771AA72F54D}" type="pres">
      <dgm:prSet presAssocID="{6C9AD1B8-B60D-401A-A24F-7F86EA7AA06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448C26-BE68-4577-A6D2-4EC54E6A541C}" type="pres">
      <dgm:prSet presAssocID="{6A2CC674-E6ED-442B-9282-DCBEFFA9FCA5}" presName="centerShape" presStyleLbl="node0" presStyleIdx="0" presStyleCnt="1"/>
      <dgm:spPr/>
      <dgm:t>
        <a:bodyPr/>
        <a:lstStyle/>
        <a:p>
          <a:endParaRPr lang="en-US"/>
        </a:p>
      </dgm:t>
    </dgm:pt>
    <dgm:pt modelId="{1F0B24BC-0D09-49FE-B97F-D1E30B3B12F9}" type="pres">
      <dgm:prSet presAssocID="{EEB09D10-8085-4BF8-B9AB-C84201E73632}" presName="Name9" presStyleLbl="parChTrans1D2" presStyleIdx="0" presStyleCnt="5"/>
      <dgm:spPr/>
      <dgm:t>
        <a:bodyPr/>
        <a:lstStyle/>
        <a:p>
          <a:endParaRPr lang="en-US"/>
        </a:p>
      </dgm:t>
    </dgm:pt>
    <dgm:pt modelId="{C9D3063C-C0BB-4BAF-A356-265618DD1344}" type="pres">
      <dgm:prSet presAssocID="{EEB09D10-8085-4BF8-B9AB-C84201E73632}" presName="connTx" presStyleLbl="parChTrans1D2" presStyleIdx="0" presStyleCnt="5"/>
      <dgm:spPr/>
      <dgm:t>
        <a:bodyPr/>
        <a:lstStyle/>
        <a:p>
          <a:endParaRPr lang="en-US"/>
        </a:p>
      </dgm:t>
    </dgm:pt>
    <dgm:pt modelId="{B783FEEF-5C07-493B-BDB4-E70D5BF50DE0}" type="pres">
      <dgm:prSet presAssocID="{C7655A0F-C5FB-426E-8274-E7B9AD38B08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C1962-7E2D-47BE-8DED-CD7F7280EC80}" type="pres">
      <dgm:prSet presAssocID="{74FD396F-C7EB-4DB3-A232-A9B54A8FBF5A}" presName="Name9" presStyleLbl="parChTrans1D2" presStyleIdx="1" presStyleCnt="5"/>
      <dgm:spPr/>
      <dgm:t>
        <a:bodyPr/>
        <a:lstStyle/>
        <a:p>
          <a:endParaRPr lang="en-US"/>
        </a:p>
      </dgm:t>
    </dgm:pt>
    <dgm:pt modelId="{7AD8F570-73B2-47BF-97CA-6BD92B252459}" type="pres">
      <dgm:prSet presAssocID="{74FD396F-C7EB-4DB3-A232-A9B54A8FBF5A}" presName="connTx" presStyleLbl="parChTrans1D2" presStyleIdx="1" presStyleCnt="5"/>
      <dgm:spPr/>
      <dgm:t>
        <a:bodyPr/>
        <a:lstStyle/>
        <a:p>
          <a:endParaRPr lang="en-US"/>
        </a:p>
      </dgm:t>
    </dgm:pt>
    <dgm:pt modelId="{AA0AE29E-4DCF-48A8-964E-EF84727CC9F1}" type="pres">
      <dgm:prSet presAssocID="{D18011D0-10DE-436E-8EA4-6E84DC8192C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37049-BEC6-4810-9939-24093CBD590D}" type="pres">
      <dgm:prSet presAssocID="{47C274CC-9924-4486-AEB0-A696B50E85BA}" presName="Name9" presStyleLbl="parChTrans1D2" presStyleIdx="2" presStyleCnt="5"/>
      <dgm:spPr/>
      <dgm:t>
        <a:bodyPr/>
        <a:lstStyle/>
        <a:p>
          <a:endParaRPr lang="en-US"/>
        </a:p>
      </dgm:t>
    </dgm:pt>
    <dgm:pt modelId="{7B16CA33-36F1-4113-92BF-5888CF300B74}" type="pres">
      <dgm:prSet presAssocID="{47C274CC-9924-4486-AEB0-A696B50E85BA}" presName="connTx" presStyleLbl="parChTrans1D2" presStyleIdx="2" presStyleCnt="5"/>
      <dgm:spPr/>
      <dgm:t>
        <a:bodyPr/>
        <a:lstStyle/>
        <a:p>
          <a:endParaRPr lang="en-US"/>
        </a:p>
      </dgm:t>
    </dgm:pt>
    <dgm:pt modelId="{DCA46B92-49C3-423E-B26C-0FB60A665B68}" type="pres">
      <dgm:prSet presAssocID="{72C506EE-A3BD-44DB-8E6C-C1A6CCB2F3A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45BEF-D5CC-421D-A037-B151E8791F30}" type="pres">
      <dgm:prSet presAssocID="{BA307E1E-5135-4324-B9EC-E8B4EE531C90}" presName="Name9" presStyleLbl="parChTrans1D2" presStyleIdx="3" presStyleCnt="5"/>
      <dgm:spPr/>
      <dgm:t>
        <a:bodyPr/>
        <a:lstStyle/>
        <a:p>
          <a:endParaRPr lang="en-US"/>
        </a:p>
      </dgm:t>
    </dgm:pt>
    <dgm:pt modelId="{E4BE817E-D63F-4BF3-BF38-B701DD011F91}" type="pres">
      <dgm:prSet presAssocID="{BA307E1E-5135-4324-B9EC-E8B4EE531C90}" presName="connTx" presStyleLbl="parChTrans1D2" presStyleIdx="3" presStyleCnt="5"/>
      <dgm:spPr/>
      <dgm:t>
        <a:bodyPr/>
        <a:lstStyle/>
        <a:p>
          <a:endParaRPr lang="en-US"/>
        </a:p>
      </dgm:t>
    </dgm:pt>
    <dgm:pt modelId="{CAD1DFA6-55EE-4A85-A969-4521B0B67863}" type="pres">
      <dgm:prSet presAssocID="{229782AB-5B11-406F-817C-F16161140B7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9CF92-8182-402A-A300-B697AA2298F4}" type="pres">
      <dgm:prSet presAssocID="{50A822F8-CB5A-467D-B18A-9549622447E0}" presName="Name9" presStyleLbl="parChTrans1D2" presStyleIdx="4" presStyleCnt="5"/>
      <dgm:spPr/>
      <dgm:t>
        <a:bodyPr/>
        <a:lstStyle/>
        <a:p>
          <a:endParaRPr lang="en-US"/>
        </a:p>
      </dgm:t>
    </dgm:pt>
    <dgm:pt modelId="{6FCB3645-6F58-4023-BCC4-5DA1C6FCDCC6}" type="pres">
      <dgm:prSet presAssocID="{50A822F8-CB5A-467D-B18A-9549622447E0}" presName="connTx" presStyleLbl="parChTrans1D2" presStyleIdx="4" presStyleCnt="5"/>
      <dgm:spPr/>
      <dgm:t>
        <a:bodyPr/>
        <a:lstStyle/>
        <a:p>
          <a:endParaRPr lang="en-US"/>
        </a:p>
      </dgm:t>
    </dgm:pt>
    <dgm:pt modelId="{CCBF858F-4C23-45B3-A110-C8CD0A8441D6}" type="pres">
      <dgm:prSet presAssocID="{664A8C54-3B6B-43E6-91DD-3707C9914EB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C247E4-565C-4A46-BD1A-83239CB5CF92}" type="presOf" srcId="{6A2CC674-E6ED-442B-9282-DCBEFFA9FCA5}" destId="{E1448C26-BE68-4577-A6D2-4EC54E6A541C}" srcOrd="0" destOrd="0" presId="urn:microsoft.com/office/officeart/2005/8/layout/radial1"/>
    <dgm:cxn modelId="{3F2F563E-6B87-4AA8-9655-8CC223684FE8}" srcId="{6A2CC674-E6ED-442B-9282-DCBEFFA9FCA5}" destId="{D18011D0-10DE-436E-8EA4-6E84DC8192C7}" srcOrd="1" destOrd="0" parTransId="{74FD396F-C7EB-4DB3-A232-A9B54A8FBF5A}" sibTransId="{15028A0C-5FD2-4283-B55C-8D13B87407E3}"/>
    <dgm:cxn modelId="{CEBB5F19-7D60-4FF0-A5F1-B80A54C1E0D4}" type="presOf" srcId="{6C9AD1B8-B60D-401A-A24F-7F86EA7AA06A}" destId="{B9752A7E-EE2C-48C1-B52F-6771AA72F54D}" srcOrd="0" destOrd="0" presId="urn:microsoft.com/office/officeart/2005/8/layout/radial1"/>
    <dgm:cxn modelId="{74FDF16C-4F6A-431F-91DB-3B828A71CF40}" type="presOf" srcId="{BA307E1E-5135-4324-B9EC-E8B4EE531C90}" destId="{E4BE817E-D63F-4BF3-BF38-B701DD011F91}" srcOrd="1" destOrd="0" presId="urn:microsoft.com/office/officeart/2005/8/layout/radial1"/>
    <dgm:cxn modelId="{43D22E10-44C9-42C3-8A6E-53AF2CA95DBF}" type="presOf" srcId="{D18011D0-10DE-436E-8EA4-6E84DC8192C7}" destId="{AA0AE29E-4DCF-48A8-964E-EF84727CC9F1}" srcOrd="0" destOrd="0" presId="urn:microsoft.com/office/officeart/2005/8/layout/radial1"/>
    <dgm:cxn modelId="{64DBF4D7-8108-45DA-B935-0EF6748818F0}" type="presOf" srcId="{229782AB-5B11-406F-817C-F16161140B7C}" destId="{CAD1DFA6-55EE-4A85-A969-4521B0B67863}" srcOrd="0" destOrd="0" presId="urn:microsoft.com/office/officeart/2005/8/layout/radial1"/>
    <dgm:cxn modelId="{50304A63-7749-4FD5-B5FC-A90F433212C4}" type="presOf" srcId="{50A822F8-CB5A-467D-B18A-9549622447E0}" destId="{6BF9CF92-8182-402A-A300-B697AA2298F4}" srcOrd="0" destOrd="0" presId="urn:microsoft.com/office/officeart/2005/8/layout/radial1"/>
    <dgm:cxn modelId="{7685C993-5754-4FDF-AEDD-555BE3FF6A06}" type="presOf" srcId="{664A8C54-3B6B-43E6-91DD-3707C9914EB6}" destId="{CCBF858F-4C23-45B3-A110-C8CD0A8441D6}" srcOrd="0" destOrd="0" presId="urn:microsoft.com/office/officeart/2005/8/layout/radial1"/>
    <dgm:cxn modelId="{F6310703-8396-4FEB-B4D8-955E6F083900}" type="presOf" srcId="{47C274CC-9924-4486-AEB0-A696B50E85BA}" destId="{20837049-BEC6-4810-9939-24093CBD590D}" srcOrd="0" destOrd="0" presId="urn:microsoft.com/office/officeart/2005/8/layout/radial1"/>
    <dgm:cxn modelId="{D20B8A5B-ED63-4C22-BFBE-0295CDBCB3F3}" srcId="{6A2CC674-E6ED-442B-9282-DCBEFFA9FCA5}" destId="{664A8C54-3B6B-43E6-91DD-3707C9914EB6}" srcOrd="4" destOrd="0" parTransId="{50A822F8-CB5A-467D-B18A-9549622447E0}" sibTransId="{9873FC10-B8E7-4ABF-A627-1DA3B1D09C78}"/>
    <dgm:cxn modelId="{AEAC99DF-C5DD-4083-A978-EF4032167DFE}" type="presOf" srcId="{47C274CC-9924-4486-AEB0-A696B50E85BA}" destId="{7B16CA33-36F1-4113-92BF-5888CF300B74}" srcOrd="1" destOrd="0" presId="urn:microsoft.com/office/officeart/2005/8/layout/radial1"/>
    <dgm:cxn modelId="{9A4704AA-3ED7-4587-8620-49DE84390AD4}" srcId="{6C9AD1B8-B60D-401A-A24F-7F86EA7AA06A}" destId="{6A2CC674-E6ED-442B-9282-DCBEFFA9FCA5}" srcOrd="0" destOrd="0" parTransId="{19F95011-B4D2-4D67-A840-14EACC28B1D1}" sibTransId="{2A4DD043-0921-472F-8741-1393E1E8D25D}"/>
    <dgm:cxn modelId="{A786800F-0BB8-4F1E-99DA-37D2EA92E341}" type="presOf" srcId="{BA307E1E-5135-4324-B9EC-E8B4EE531C90}" destId="{3DF45BEF-D5CC-421D-A037-B151E8791F30}" srcOrd="0" destOrd="0" presId="urn:microsoft.com/office/officeart/2005/8/layout/radial1"/>
    <dgm:cxn modelId="{7067C967-27B4-475A-87C9-D94E32381A18}" type="presOf" srcId="{EEB09D10-8085-4BF8-B9AB-C84201E73632}" destId="{1F0B24BC-0D09-49FE-B97F-D1E30B3B12F9}" srcOrd="0" destOrd="0" presId="urn:microsoft.com/office/officeart/2005/8/layout/radial1"/>
    <dgm:cxn modelId="{39FEB1AD-7ECF-481C-960C-8DFAAF854F7C}" type="presOf" srcId="{72C506EE-A3BD-44DB-8E6C-C1A6CCB2F3AD}" destId="{DCA46B92-49C3-423E-B26C-0FB60A665B68}" srcOrd="0" destOrd="0" presId="urn:microsoft.com/office/officeart/2005/8/layout/radial1"/>
    <dgm:cxn modelId="{DC0E7680-788E-4A99-9DF3-7E68131E0794}" srcId="{6A2CC674-E6ED-442B-9282-DCBEFFA9FCA5}" destId="{C7655A0F-C5FB-426E-8274-E7B9AD38B08C}" srcOrd="0" destOrd="0" parTransId="{EEB09D10-8085-4BF8-B9AB-C84201E73632}" sibTransId="{122845FE-1370-4863-AF79-7C821DF5CF47}"/>
    <dgm:cxn modelId="{44C2A4B2-1CC7-49EE-AC60-573B51CAC2FE}" type="presOf" srcId="{50A822F8-CB5A-467D-B18A-9549622447E0}" destId="{6FCB3645-6F58-4023-BCC4-5DA1C6FCDCC6}" srcOrd="1" destOrd="0" presId="urn:microsoft.com/office/officeart/2005/8/layout/radial1"/>
    <dgm:cxn modelId="{919518B2-E32F-4A19-B819-7ACAB801630D}" type="presOf" srcId="{74FD396F-C7EB-4DB3-A232-A9B54A8FBF5A}" destId="{7AD8F570-73B2-47BF-97CA-6BD92B252459}" srcOrd="1" destOrd="0" presId="urn:microsoft.com/office/officeart/2005/8/layout/radial1"/>
    <dgm:cxn modelId="{A4049D10-FCE5-4446-BAB6-CA96726A1A8B}" type="presOf" srcId="{C7655A0F-C5FB-426E-8274-E7B9AD38B08C}" destId="{B783FEEF-5C07-493B-BDB4-E70D5BF50DE0}" srcOrd="0" destOrd="0" presId="urn:microsoft.com/office/officeart/2005/8/layout/radial1"/>
    <dgm:cxn modelId="{CF2C0F03-38AD-44EA-83BC-1AABFB164B8C}" srcId="{6A2CC674-E6ED-442B-9282-DCBEFFA9FCA5}" destId="{72C506EE-A3BD-44DB-8E6C-C1A6CCB2F3AD}" srcOrd="2" destOrd="0" parTransId="{47C274CC-9924-4486-AEB0-A696B50E85BA}" sibTransId="{C5D6B83C-C851-4143-82FF-A237C03CABFE}"/>
    <dgm:cxn modelId="{1790CB62-6D99-482A-934B-EE6C1070A9FF}" type="presOf" srcId="{EEB09D10-8085-4BF8-B9AB-C84201E73632}" destId="{C9D3063C-C0BB-4BAF-A356-265618DD1344}" srcOrd="1" destOrd="0" presId="urn:microsoft.com/office/officeart/2005/8/layout/radial1"/>
    <dgm:cxn modelId="{74815469-434D-4BF5-82EC-A03D7AAAE3CF}" type="presOf" srcId="{74FD396F-C7EB-4DB3-A232-A9B54A8FBF5A}" destId="{969C1962-7E2D-47BE-8DED-CD7F7280EC80}" srcOrd="0" destOrd="0" presId="urn:microsoft.com/office/officeart/2005/8/layout/radial1"/>
    <dgm:cxn modelId="{D997AF68-6EF5-4956-964F-E30E7F70671E}" srcId="{6A2CC674-E6ED-442B-9282-DCBEFFA9FCA5}" destId="{229782AB-5B11-406F-817C-F16161140B7C}" srcOrd="3" destOrd="0" parTransId="{BA307E1E-5135-4324-B9EC-E8B4EE531C90}" sibTransId="{6DF1B565-E3E1-4A23-9158-58504F5AC0F8}"/>
    <dgm:cxn modelId="{FECEB027-1919-44A0-A164-B61F4212DCFC}" type="presParOf" srcId="{B9752A7E-EE2C-48C1-B52F-6771AA72F54D}" destId="{E1448C26-BE68-4577-A6D2-4EC54E6A541C}" srcOrd="0" destOrd="0" presId="urn:microsoft.com/office/officeart/2005/8/layout/radial1"/>
    <dgm:cxn modelId="{EBF4FDA2-30D7-4397-AB66-711BD6BBCAB8}" type="presParOf" srcId="{B9752A7E-EE2C-48C1-B52F-6771AA72F54D}" destId="{1F0B24BC-0D09-49FE-B97F-D1E30B3B12F9}" srcOrd="1" destOrd="0" presId="urn:microsoft.com/office/officeart/2005/8/layout/radial1"/>
    <dgm:cxn modelId="{9E9D4EA8-F977-49BA-853F-EF0D8C495CAC}" type="presParOf" srcId="{1F0B24BC-0D09-49FE-B97F-D1E30B3B12F9}" destId="{C9D3063C-C0BB-4BAF-A356-265618DD1344}" srcOrd="0" destOrd="0" presId="urn:microsoft.com/office/officeart/2005/8/layout/radial1"/>
    <dgm:cxn modelId="{A456F022-C906-452D-99D1-77C6C463EF22}" type="presParOf" srcId="{B9752A7E-EE2C-48C1-B52F-6771AA72F54D}" destId="{B783FEEF-5C07-493B-BDB4-E70D5BF50DE0}" srcOrd="2" destOrd="0" presId="urn:microsoft.com/office/officeart/2005/8/layout/radial1"/>
    <dgm:cxn modelId="{56F82198-6A84-4EB8-802A-082BBDBF6B92}" type="presParOf" srcId="{B9752A7E-EE2C-48C1-B52F-6771AA72F54D}" destId="{969C1962-7E2D-47BE-8DED-CD7F7280EC80}" srcOrd="3" destOrd="0" presId="urn:microsoft.com/office/officeart/2005/8/layout/radial1"/>
    <dgm:cxn modelId="{D8C15F72-8F6C-4A55-9B73-C924A62AC4C8}" type="presParOf" srcId="{969C1962-7E2D-47BE-8DED-CD7F7280EC80}" destId="{7AD8F570-73B2-47BF-97CA-6BD92B252459}" srcOrd="0" destOrd="0" presId="urn:microsoft.com/office/officeart/2005/8/layout/radial1"/>
    <dgm:cxn modelId="{F24E1CE7-0412-404D-8A50-DAD6EE7C8E13}" type="presParOf" srcId="{B9752A7E-EE2C-48C1-B52F-6771AA72F54D}" destId="{AA0AE29E-4DCF-48A8-964E-EF84727CC9F1}" srcOrd="4" destOrd="0" presId="urn:microsoft.com/office/officeart/2005/8/layout/radial1"/>
    <dgm:cxn modelId="{F3E55542-73EE-4913-89A9-2EF7C7150D83}" type="presParOf" srcId="{B9752A7E-EE2C-48C1-B52F-6771AA72F54D}" destId="{20837049-BEC6-4810-9939-24093CBD590D}" srcOrd="5" destOrd="0" presId="urn:microsoft.com/office/officeart/2005/8/layout/radial1"/>
    <dgm:cxn modelId="{26F9C011-31EE-46DF-8DF8-06876F390424}" type="presParOf" srcId="{20837049-BEC6-4810-9939-24093CBD590D}" destId="{7B16CA33-36F1-4113-92BF-5888CF300B74}" srcOrd="0" destOrd="0" presId="urn:microsoft.com/office/officeart/2005/8/layout/radial1"/>
    <dgm:cxn modelId="{B7BCBD46-BE28-4A94-9EFA-B1CA20320B00}" type="presParOf" srcId="{B9752A7E-EE2C-48C1-B52F-6771AA72F54D}" destId="{DCA46B92-49C3-423E-B26C-0FB60A665B68}" srcOrd="6" destOrd="0" presId="urn:microsoft.com/office/officeart/2005/8/layout/radial1"/>
    <dgm:cxn modelId="{EA64D525-F902-4C00-8957-A0BEF4B11E0A}" type="presParOf" srcId="{B9752A7E-EE2C-48C1-B52F-6771AA72F54D}" destId="{3DF45BEF-D5CC-421D-A037-B151E8791F30}" srcOrd="7" destOrd="0" presId="urn:microsoft.com/office/officeart/2005/8/layout/radial1"/>
    <dgm:cxn modelId="{16306AF9-CFE0-41DC-8F3F-B3B1E907C0E2}" type="presParOf" srcId="{3DF45BEF-D5CC-421D-A037-B151E8791F30}" destId="{E4BE817E-D63F-4BF3-BF38-B701DD011F91}" srcOrd="0" destOrd="0" presId="urn:microsoft.com/office/officeart/2005/8/layout/radial1"/>
    <dgm:cxn modelId="{D78B5F91-484B-42A8-A453-554F897FDC3A}" type="presParOf" srcId="{B9752A7E-EE2C-48C1-B52F-6771AA72F54D}" destId="{CAD1DFA6-55EE-4A85-A969-4521B0B67863}" srcOrd="8" destOrd="0" presId="urn:microsoft.com/office/officeart/2005/8/layout/radial1"/>
    <dgm:cxn modelId="{1E2B7CAA-7376-4B58-956F-448A8AD04BEF}" type="presParOf" srcId="{B9752A7E-EE2C-48C1-B52F-6771AA72F54D}" destId="{6BF9CF92-8182-402A-A300-B697AA2298F4}" srcOrd="9" destOrd="0" presId="urn:microsoft.com/office/officeart/2005/8/layout/radial1"/>
    <dgm:cxn modelId="{55681AD8-9F69-46A6-B5B8-DBD2CAEEE05B}" type="presParOf" srcId="{6BF9CF92-8182-402A-A300-B697AA2298F4}" destId="{6FCB3645-6F58-4023-BCC4-5DA1C6FCDCC6}" srcOrd="0" destOrd="0" presId="urn:microsoft.com/office/officeart/2005/8/layout/radial1"/>
    <dgm:cxn modelId="{05E2301E-D8F9-44F4-B2C8-05BDF2A09E5D}" type="presParOf" srcId="{B9752A7E-EE2C-48C1-B52F-6771AA72F54D}" destId="{CCBF858F-4C23-45B3-A110-C8CD0A8441D6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9AD1B8-B60D-401A-A24F-7F86EA7AA0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28C314-3465-4C99-8DB2-78B334CAF637}">
      <dgm:prSet/>
      <dgm:spPr/>
      <dgm:t>
        <a:bodyPr/>
        <a:lstStyle/>
        <a:p>
          <a:r>
            <a:rPr lang="en-US" dirty="0" smtClean="0"/>
            <a:t>append(</a:t>
          </a:r>
          <a:r>
            <a:rPr lang="en-US" dirty="0" err="1" smtClean="0"/>
            <a:t>obj</a:t>
          </a:r>
          <a:r>
            <a:rPr lang="en-US" dirty="0" smtClean="0"/>
            <a:t>)</a:t>
          </a:r>
          <a:endParaRPr lang="en-US" dirty="0"/>
        </a:p>
      </dgm:t>
    </dgm:pt>
    <dgm:pt modelId="{F4EF8894-60EA-4738-9176-DE8ADD3C0A44}" type="parTrans" cxnId="{27921EB8-A57F-4260-853D-F7EBECD957CF}">
      <dgm:prSet/>
      <dgm:spPr/>
      <dgm:t>
        <a:bodyPr/>
        <a:lstStyle/>
        <a:p>
          <a:endParaRPr lang="en-US"/>
        </a:p>
      </dgm:t>
    </dgm:pt>
    <dgm:pt modelId="{6F1541AA-406A-47AE-B177-42D01FEF35EB}" type="sibTrans" cxnId="{27921EB8-A57F-4260-853D-F7EBECD957CF}">
      <dgm:prSet/>
      <dgm:spPr/>
      <dgm:t>
        <a:bodyPr/>
        <a:lstStyle/>
        <a:p>
          <a:endParaRPr lang="en-US"/>
        </a:p>
      </dgm:t>
    </dgm:pt>
    <dgm:pt modelId="{F7234663-4EF7-4F62-951C-85AAF213F6AE}">
      <dgm:prSet/>
      <dgm:spPr/>
      <dgm:t>
        <a:bodyPr/>
        <a:lstStyle/>
        <a:p>
          <a:r>
            <a:rPr lang="en-US" dirty="0" smtClean="0"/>
            <a:t>count(value)</a:t>
          </a:r>
          <a:endParaRPr lang="en-US" dirty="0"/>
        </a:p>
      </dgm:t>
    </dgm:pt>
    <dgm:pt modelId="{B5C06F4C-4187-40AC-925E-61DBC584483F}" type="parTrans" cxnId="{7057CC6A-AA5C-4311-A2A5-B1CDEA258CB8}">
      <dgm:prSet/>
      <dgm:spPr/>
      <dgm:t>
        <a:bodyPr/>
        <a:lstStyle/>
        <a:p>
          <a:endParaRPr lang="en-US"/>
        </a:p>
      </dgm:t>
    </dgm:pt>
    <dgm:pt modelId="{1B845168-8E2F-4F62-BE3B-33FBF38822F6}" type="sibTrans" cxnId="{7057CC6A-AA5C-4311-A2A5-B1CDEA258CB8}">
      <dgm:prSet/>
      <dgm:spPr/>
      <dgm:t>
        <a:bodyPr/>
        <a:lstStyle/>
        <a:p>
          <a:endParaRPr lang="en-US"/>
        </a:p>
      </dgm:t>
    </dgm:pt>
    <dgm:pt modelId="{4DD20A18-34D1-40C9-A8E9-27B3541FD9E9}">
      <dgm:prSet/>
      <dgm:spPr/>
      <dgm:t>
        <a:bodyPr/>
        <a:lstStyle/>
        <a:p>
          <a:r>
            <a:rPr lang="en-US" dirty="0" smtClean="0"/>
            <a:t>extend(</a:t>
          </a:r>
          <a:r>
            <a:rPr lang="en-US" dirty="0" err="1" smtClean="0"/>
            <a:t>iterable</a:t>
          </a:r>
          <a:r>
            <a:rPr lang="en-US" dirty="0" smtClean="0"/>
            <a:t>)</a:t>
          </a:r>
          <a:endParaRPr lang="en-US" dirty="0"/>
        </a:p>
      </dgm:t>
    </dgm:pt>
    <dgm:pt modelId="{F097D2D5-8B11-4916-A90C-97E98F6A6CA0}" type="parTrans" cxnId="{E5D1E68A-043D-4EBD-AAA8-1D7EDE71E19F}">
      <dgm:prSet/>
      <dgm:spPr/>
      <dgm:t>
        <a:bodyPr/>
        <a:lstStyle/>
        <a:p>
          <a:endParaRPr lang="en-US"/>
        </a:p>
      </dgm:t>
    </dgm:pt>
    <dgm:pt modelId="{58D5D054-CBB7-4754-85C1-0F0DAC3DA300}" type="sibTrans" cxnId="{E5D1E68A-043D-4EBD-AAA8-1D7EDE71E19F}">
      <dgm:prSet/>
      <dgm:spPr/>
      <dgm:t>
        <a:bodyPr/>
        <a:lstStyle/>
        <a:p>
          <a:endParaRPr lang="en-US"/>
        </a:p>
      </dgm:t>
    </dgm:pt>
    <dgm:pt modelId="{59E6240A-09D6-4105-8251-1DA32EC1BEC7}">
      <dgm:prSet/>
      <dgm:spPr/>
      <dgm:t>
        <a:bodyPr/>
        <a:lstStyle/>
        <a:p>
          <a:r>
            <a:rPr lang="en-US" dirty="0" smtClean="0"/>
            <a:t>index(value, [start, [stop]])</a:t>
          </a:r>
          <a:endParaRPr lang="en-US" dirty="0"/>
        </a:p>
      </dgm:t>
    </dgm:pt>
    <dgm:pt modelId="{10255874-878B-4AAB-990C-3775D6F7CFE7}" type="parTrans" cxnId="{A7101667-6A6A-451F-8546-523928FCAC70}">
      <dgm:prSet/>
      <dgm:spPr/>
      <dgm:t>
        <a:bodyPr/>
        <a:lstStyle/>
        <a:p>
          <a:endParaRPr lang="en-US"/>
        </a:p>
      </dgm:t>
    </dgm:pt>
    <dgm:pt modelId="{FD36504B-F028-4B8B-AC14-7FF5D6C8A658}" type="sibTrans" cxnId="{A7101667-6A6A-451F-8546-523928FCAC70}">
      <dgm:prSet/>
      <dgm:spPr/>
      <dgm:t>
        <a:bodyPr/>
        <a:lstStyle/>
        <a:p>
          <a:endParaRPr lang="en-US"/>
        </a:p>
      </dgm:t>
    </dgm:pt>
    <dgm:pt modelId="{D261671B-6A91-4A4A-A9A2-DBC9053F5314}">
      <dgm:prSet/>
      <dgm:spPr/>
      <dgm:t>
        <a:bodyPr/>
        <a:lstStyle/>
        <a:p>
          <a:r>
            <a:rPr lang="en-US" dirty="0" smtClean="0"/>
            <a:t>insert(index, </a:t>
          </a:r>
          <a:r>
            <a:rPr lang="en-US" dirty="0" err="1" smtClean="0"/>
            <a:t>obj</a:t>
          </a:r>
          <a:r>
            <a:rPr lang="en-US" dirty="0" smtClean="0"/>
            <a:t>)</a:t>
          </a:r>
          <a:endParaRPr lang="en-US" dirty="0"/>
        </a:p>
      </dgm:t>
    </dgm:pt>
    <dgm:pt modelId="{536F30DC-AE3E-4AB8-82A0-8AB06CCF22E6}" type="parTrans" cxnId="{2744BB7C-23B8-4D0C-A590-956FE706905E}">
      <dgm:prSet/>
      <dgm:spPr/>
      <dgm:t>
        <a:bodyPr/>
        <a:lstStyle/>
        <a:p>
          <a:endParaRPr lang="en-US"/>
        </a:p>
      </dgm:t>
    </dgm:pt>
    <dgm:pt modelId="{C54D5C61-0F45-4BC9-9689-C9CB1A43C91D}" type="sibTrans" cxnId="{2744BB7C-23B8-4D0C-A590-956FE706905E}">
      <dgm:prSet/>
      <dgm:spPr/>
      <dgm:t>
        <a:bodyPr/>
        <a:lstStyle/>
        <a:p>
          <a:endParaRPr lang="en-US"/>
        </a:p>
      </dgm:t>
    </dgm:pt>
    <dgm:pt modelId="{3E6F2D28-674E-44A3-80F1-55A72EAFBB35}">
      <dgm:prSet/>
      <dgm:spPr/>
      <dgm:t>
        <a:bodyPr/>
        <a:lstStyle/>
        <a:p>
          <a:r>
            <a:rPr lang="en-US" dirty="0" smtClean="0"/>
            <a:t>pop([index = -1])</a:t>
          </a:r>
          <a:endParaRPr lang="en-US" dirty="0"/>
        </a:p>
      </dgm:t>
    </dgm:pt>
    <dgm:pt modelId="{63710014-31C6-4463-B2DD-7A8FC4E83A99}" type="parTrans" cxnId="{8C23EAFE-3B3A-440D-8A52-48EE81B86747}">
      <dgm:prSet/>
      <dgm:spPr/>
      <dgm:t>
        <a:bodyPr/>
        <a:lstStyle/>
        <a:p>
          <a:endParaRPr lang="en-US"/>
        </a:p>
      </dgm:t>
    </dgm:pt>
    <dgm:pt modelId="{5AC4B02D-7A72-45DF-8B09-1BDB65263C0D}" type="sibTrans" cxnId="{8C23EAFE-3B3A-440D-8A52-48EE81B86747}">
      <dgm:prSet/>
      <dgm:spPr/>
      <dgm:t>
        <a:bodyPr/>
        <a:lstStyle/>
        <a:p>
          <a:endParaRPr lang="en-US"/>
        </a:p>
      </dgm:t>
    </dgm:pt>
    <dgm:pt modelId="{1FB4B0D8-1934-4379-BDAA-8DD8C00BF110}">
      <dgm:prSet/>
      <dgm:spPr/>
      <dgm:t>
        <a:bodyPr/>
        <a:lstStyle/>
        <a:p>
          <a:r>
            <a:rPr lang="en-US" dirty="0" smtClean="0"/>
            <a:t>remove(</a:t>
          </a:r>
          <a:r>
            <a:rPr lang="en-US" dirty="0" err="1" smtClean="0"/>
            <a:t>obj</a:t>
          </a:r>
          <a:r>
            <a:rPr lang="en-US" dirty="0" smtClean="0"/>
            <a:t>)</a:t>
          </a:r>
          <a:endParaRPr lang="en-US" dirty="0"/>
        </a:p>
      </dgm:t>
    </dgm:pt>
    <dgm:pt modelId="{A981EA27-0DA0-492C-A833-4F67AFE5DBD3}" type="parTrans" cxnId="{0C4C3F66-B588-4897-921D-4E7B49A51D03}">
      <dgm:prSet/>
      <dgm:spPr/>
      <dgm:t>
        <a:bodyPr/>
        <a:lstStyle/>
        <a:p>
          <a:endParaRPr lang="en-US"/>
        </a:p>
      </dgm:t>
    </dgm:pt>
    <dgm:pt modelId="{3E037144-8E41-4EC0-A94F-E7DC5069FD37}" type="sibTrans" cxnId="{0C4C3F66-B588-4897-921D-4E7B49A51D03}">
      <dgm:prSet/>
      <dgm:spPr/>
      <dgm:t>
        <a:bodyPr/>
        <a:lstStyle/>
        <a:p>
          <a:endParaRPr lang="en-US"/>
        </a:p>
      </dgm:t>
    </dgm:pt>
    <dgm:pt modelId="{9CAA0195-7EE0-4A83-931E-2709B8F20C9B}">
      <dgm:prSet/>
      <dgm:spPr/>
      <dgm:t>
        <a:bodyPr/>
        <a:lstStyle/>
        <a:p>
          <a:r>
            <a:rPr lang="en-US" dirty="0" smtClean="0"/>
            <a:t>reverse()</a:t>
          </a:r>
          <a:endParaRPr lang="en-US" dirty="0"/>
        </a:p>
      </dgm:t>
    </dgm:pt>
    <dgm:pt modelId="{BA323091-1B79-4A08-8998-BA350CE6FC07}" type="parTrans" cxnId="{C70D47AB-A08C-4EE5-BC72-619A0EB43DE7}">
      <dgm:prSet/>
      <dgm:spPr/>
      <dgm:t>
        <a:bodyPr/>
        <a:lstStyle/>
        <a:p>
          <a:endParaRPr lang="en-US"/>
        </a:p>
      </dgm:t>
    </dgm:pt>
    <dgm:pt modelId="{AA3F78A4-ED11-444C-B8BF-07D220A57C88}" type="sibTrans" cxnId="{C70D47AB-A08C-4EE5-BC72-619A0EB43DE7}">
      <dgm:prSet/>
      <dgm:spPr/>
      <dgm:t>
        <a:bodyPr/>
        <a:lstStyle/>
        <a:p>
          <a:endParaRPr lang="en-US"/>
        </a:p>
      </dgm:t>
    </dgm:pt>
    <dgm:pt modelId="{5664A59A-4741-4469-9C8D-01C489675761}">
      <dgm:prSet/>
      <dgm:spPr/>
      <dgm:t>
        <a:bodyPr/>
        <a:lstStyle/>
        <a:p>
          <a:r>
            <a:rPr lang="en-US" dirty="0" smtClean="0"/>
            <a:t>sort(</a:t>
          </a:r>
          <a:r>
            <a:rPr lang="en-US" dirty="0" err="1" smtClean="0"/>
            <a:t>cmp</a:t>
          </a:r>
          <a:r>
            <a:rPr lang="en-US" dirty="0" smtClean="0"/>
            <a:t>=None, key=None, reverse=False)</a:t>
          </a:r>
          <a:endParaRPr lang="en-US" dirty="0"/>
        </a:p>
      </dgm:t>
    </dgm:pt>
    <dgm:pt modelId="{84B0A529-2A6E-42AA-88EA-61FFA95ECB43}" type="parTrans" cxnId="{25B5A80E-E4FB-4855-8123-E6EE0788F5C6}">
      <dgm:prSet/>
      <dgm:spPr/>
      <dgm:t>
        <a:bodyPr/>
        <a:lstStyle/>
        <a:p>
          <a:endParaRPr lang="en-US"/>
        </a:p>
      </dgm:t>
    </dgm:pt>
    <dgm:pt modelId="{F16FC0A0-13FC-4097-8B7F-617E0985515E}" type="sibTrans" cxnId="{25B5A80E-E4FB-4855-8123-E6EE0788F5C6}">
      <dgm:prSet/>
      <dgm:spPr/>
      <dgm:t>
        <a:bodyPr/>
        <a:lstStyle/>
        <a:p>
          <a:endParaRPr lang="en-US"/>
        </a:p>
      </dgm:t>
    </dgm:pt>
    <dgm:pt modelId="{950FB5B7-9CD3-4093-8AD1-AB369527A6EB}">
      <dgm:prSet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F650A984-C8B9-49B9-BF4F-0F385598C9C9}" type="parTrans" cxnId="{BD87EAD4-438D-4940-9C83-F4CEE34BE7F7}">
      <dgm:prSet/>
      <dgm:spPr/>
      <dgm:t>
        <a:bodyPr/>
        <a:lstStyle/>
        <a:p>
          <a:endParaRPr lang="en-US"/>
        </a:p>
      </dgm:t>
    </dgm:pt>
    <dgm:pt modelId="{299CEE66-FCC5-4AE1-8ECD-4BF6AD0B4503}" type="sibTrans" cxnId="{BD87EAD4-438D-4940-9C83-F4CEE34BE7F7}">
      <dgm:prSet/>
      <dgm:spPr/>
      <dgm:t>
        <a:bodyPr/>
        <a:lstStyle/>
        <a:p>
          <a:endParaRPr lang="en-US"/>
        </a:p>
      </dgm:t>
    </dgm:pt>
    <dgm:pt modelId="{6043835E-A53C-48D7-AEE7-CCED76C855A9}" type="pres">
      <dgm:prSet presAssocID="{6C9AD1B8-B60D-401A-A24F-7F86EA7AA0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83DE2CD-736E-4118-A7D4-5D850E05B0C9}" type="pres">
      <dgm:prSet presAssocID="{950FB5B7-9CD3-4093-8AD1-AB369527A6EB}" presName="thickLine" presStyleLbl="alignNode1" presStyleIdx="0" presStyleCnt="1"/>
      <dgm:spPr/>
    </dgm:pt>
    <dgm:pt modelId="{E1D4F58B-789F-465B-A18A-237A04E648F3}" type="pres">
      <dgm:prSet presAssocID="{950FB5B7-9CD3-4093-8AD1-AB369527A6EB}" presName="horz1" presStyleCnt="0"/>
      <dgm:spPr/>
    </dgm:pt>
    <dgm:pt modelId="{3EDDFACD-5883-4BC9-B4EB-A9B9C7D3E6F9}" type="pres">
      <dgm:prSet presAssocID="{950FB5B7-9CD3-4093-8AD1-AB369527A6EB}" presName="tx1" presStyleLbl="revTx" presStyleIdx="0" presStyleCnt="10"/>
      <dgm:spPr/>
      <dgm:t>
        <a:bodyPr/>
        <a:lstStyle/>
        <a:p>
          <a:endParaRPr lang="en-US"/>
        </a:p>
      </dgm:t>
    </dgm:pt>
    <dgm:pt modelId="{15A55843-1760-46E4-83AC-48B78950057B}" type="pres">
      <dgm:prSet presAssocID="{950FB5B7-9CD3-4093-8AD1-AB369527A6EB}" presName="vert1" presStyleCnt="0"/>
      <dgm:spPr/>
    </dgm:pt>
    <dgm:pt modelId="{30FB0D30-C1E5-4797-93D3-50B17381A561}" type="pres">
      <dgm:prSet presAssocID="{0B28C314-3465-4C99-8DB2-78B334CAF637}" presName="vertSpace2a" presStyleCnt="0"/>
      <dgm:spPr/>
    </dgm:pt>
    <dgm:pt modelId="{80EBC0A6-9B97-4FEB-9157-276C547337FE}" type="pres">
      <dgm:prSet presAssocID="{0B28C314-3465-4C99-8DB2-78B334CAF637}" presName="horz2" presStyleCnt="0"/>
      <dgm:spPr/>
    </dgm:pt>
    <dgm:pt modelId="{031C4016-D9AD-4AB4-A798-BF81790F9E3A}" type="pres">
      <dgm:prSet presAssocID="{0B28C314-3465-4C99-8DB2-78B334CAF637}" presName="horzSpace2" presStyleCnt="0"/>
      <dgm:spPr/>
    </dgm:pt>
    <dgm:pt modelId="{E311B8D3-BF48-4402-B84D-F55AB715E5D3}" type="pres">
      <dgm:prSet presAssocID="{0B28C314-3465-4C99-8DB2-78B334CAF637}" presName="tx2" presStyleLbl="revTx" presStyleIdx="1" presStyleCnt="10"/>
      <dgm:spPr/>
      <dgm:t>
        <a:bodyPr/>
        <a:lstStyle/>
        <a:p>
          <a:endParaRPr lang="en-US"/>
        </a:p>
      </dgm:t>
    </dgm:pt>
    <dgm:pt modelId="{EA216454-7F5B-4D77-9976-464DC751537D}" type="pres">
      <dgm:prSet presAssocID="{0B28C314-3465-4C99-8DB2-78B334CAF637}" presName="vert2" presStyleCnt="0"/>
      <dgm:spPr/>
    </dgm:pt>
    <dgm:pt modelId="{CAAF02F5-7C54-4C05-9CC1-2016C39DF6A0}" type="pres">
      <dgm:prSet presAssocID="{0B28C314-3465-4C99-8DB2-78B334CAF637}" presName="thinLine2b" presStyleLbl="callout" presStyleIdx="0" presStyleCnt="9"/>
      <dgm:spPr/>
    </dgm:pt>
    <dgm:pt modelId="{241D6E2D-DEB3-4283-A4DE-85260E92DF2D}" type="pres">
      <dgm:prSet presAssocID="{0B28C314-3465-4C99-8DB2-78B334CAF637}" presName="vertSpace2b" presStyleCnt="0"/>
      <dgm:spPr/>
    </dgm:pt>
    <dgm:pt modelId="{D3F7393C-69C1-4C9A-AE6D-9E9968DA992B}" type="pres">
      <dgm:prSet presAssocID="{F7234663-4EF7-4F62-951C-85AAF213F6AE}" presName="horz2" presStyleCnt="0"/>
      <dgm:spPr/>
    </dgm:pt>
    <dgm:pt modelId="{301C61A1-DE99-4130-93B4-9EB8A0346AFD}" type="pres">
      <dgm:prSet presAssocID="{F7234663-4EF7-4F62-951C-85AAF213F6AE}" presName="horzSpace2" presStyleCnt="0"/>
      <dgm:spPr/>
    </dgm:pt>
    <dgm:pt modelId="{AA6CC09D-9497-4D18-A990-8B9CCBDF3242}" type="pres">
      <dgm:prSet presAssocID="{F7234663-4EF7-4F62-951C-85AAF213F6AE}" presName="tx2" presStyleLbl="revTx" presStyleIdx="2" presStyleCnt="10"/>
      <dgm:spPr/>
      <dgm:t>
        <a:bodyPr/>
        <a:lstStyle/>
        <a:p>
          <a:endParaRPr lang="en-US"/>
        </a:p>
      </dgm:t>
    </dgm:pt>
    <dgm:pt modelId="{82DC186E-46DF-4EA8-9DA9-E8DAF9C845EB}" type="pres">
      <dgm:prSet presAssocID="{F7234663-4EF7-4F62-951C-85AAF213F6AE}" presName="vert2" presStyleCnt="0"/>
      <dgm:spPr/>
    </dgm:pt>
    <dgm:pt modelId="{62518438-9A40-4128-8F1E-C1C202FB3C97}" type="pres">
      <dgm:prSet presAssocID="{F7234663-4EF7-4F62-951C-85AAF213F6AE}" presName="thinLine2b" presStyleLbl="callout" presStyleIdx="1" presStyleCnt="9"/>
      <dgm:spPr/>
    </dgm:pt>
    <dgm:pt modelId="{8C0C38E1-F14D-4C47-976A-947C270305F9}" type="pres">
      <dgm:prSet presAssocID="{F7234663-4EF7-4F62-951C-85AAF213F6AE}" presName="vertSpace2b" presStyleCnt="0"/>
      <dgm:spPr/>
    </dgm:pt>
    <dgm:pt modelId="{0937B974-1C29-4E23-B794-3E5F0914D0A9}" type="pres">
      <dgm:prSet presAssocID="{4DD20A18-34D1-40C9-A8E9-27B3541FD9E9}" presName="horz2" presStyleCnt="0"/>
      <dgm:spPr/>
    </dgm:pt>
    <dgm:pt modelId="{D5E35752-5CEE-4DE2-8719-4A1C25D2D559}" type="pres">
      <dgm:prSet presAssocID="{4DD20A18-34D1-40C9-A8E9-27B3541FD9E9}" presName="horzSpace2" presStyleCnt="0"/>
      <dgm:spPr/>
    </dgm:pt>
    <dgm:pt modelId="{C50D2F75-F981-4309-A9C7-2C6A17C752F9}" type="pres">
      <dgm:prSet presAssocID="{4DD20A18-34D1-40C9-A8E9-27B3541FD9E9}" presName="tx2" presStyleLbl="revTx" presStyleIdx="3" presStyleCnt="10"/>
      <dgm:spPr/>
      <dgm:t>
        <a:bodyPr/>
        <a:lstStyle/>
        <a:p>
          <a:endParaRPr lang="en-US"/>
        </a:p>
      </dgm:t>
    </dgm:pt>
    <dgm:pt modelId="{322D9828-93FA-4D9B-858A-D4DD0793BDC5}" type="pres">
      <dgm:prSet presAssocID="{4DD20A18-34D1-40C9-A8E9-27B3541FD9E9}" presName="vert2" presStyleCnt="0"/>
      <dgm:spPr/>
    </dgm:pt>
    <dgm:pt modelId="{7D52F282-5B9B-4A42-B1B5-01C5EBACE540}" type="pres">
      <dgm:prSet presAssocID="{4DD20A18-34D1-40C9-A8E9-27B3541FD9E9}" presName="thinLine2b" presStyleLbl="callout" presStyleIdx="2" presStyleCnt="9"/>
      <dgm:spPr/>
    </dgm:pt>
    <dgm:pt modelId="{0537FA27-31C8-43C8-9025-1270574FAE37}" type="pres">
      <dgm:prSet presAssocID="{4DD20A18-34D1-40C9-A8E9-27B3541FD9E9}" presName="vertSpace2b" presStyleCnt="0"/>
      <dgm:spPr/>
    </dgm:pt>
    <dgm:pt modelId="{FE64329E-519F-4DA3-A398-98EE34D6A946}" type="pres">
      <dgm:prSet presAssocID="{59E6240A-09D6-4105-8251-1DA32EC1BEC7}" presName="horz2" presStyleCnt="0"/>
      <dgm:spPr/>
    </dgm:pt>
    <dgm:pt modelId="{CEB55096-6C30-4754-BC5E-5E5CEF45F5B3}" type="pres">
      <dgm:prSet presAssocID="{59E6240A-09D6-4105-8251-1DA32EC1BEC7}" presName="horzSpace2" presStyleCnt="0"/>
      <dgm:spPr/>
    </dgm:pt>
    <dgm:pt modelId="{FC598205-CF9B-4464-8E5E-9A6239DB4FF4}" type="pres">
      <dgm:prSet presAssocID="{59E6240A-09D6-4105-8251-1DA32EC1BEC7}" presName="tx2" presStyleLbl="revTx" presStyleIdx="4" presStyleCnt="10"/>
      <dgm:spPr/>
      <dgm:t>
        <a:bodyPr/>
        <a:lstStyle/>
        <a:p>
          <a:endParaRPr lang="en-US"/>
        </a:p>
      </dgm:t>
    </dgm:pt>
    <dgm:pt modelId="{7379A772-80CB-4134-B631-5F1BA24C6BF2}" type="pres">
      <dgm:prSet presAssocID="{59E6240A-09D6-4105-8251-1DA32EC1BEC7}" presName="vert2" presStyleCnt="0"/>
      <dgm:spPr/>
    </dgm:pt>
    <dgm:pt modelId="{163DC247-38BF-4685-B44E-940CD6FB540A}" type="pres">
      <dgm:prSet presAssocID="{59E6240A-09D6-4105-8251-1DA32EC1BEC7}" presName="thinLine2b" presStyleLbl="callout" presStyleIdx="3" presStyleCnt="9"/>
      <dgm:spPr/>
    </dgm:pt>
    <dgm:pt modelId="{173D45AA-AED2-45D0-8775-313D4A6EA63C}" type="pres">
      <dgm:prSet presAssocID="{59E6240A-09D6-4105-8251-1DA32EC1BEC7}" presName="vertSpace2b" presStyleCnt="0"/>
      <dgm:spPr/>
    </dgm:pt>
    <dgm:pt modelId="{9938AF85-2861-4D34-9F4F-C29DDDB9796A}" type="pres">
      <dgm:prSet presAssocID="{D261671B-6A91-4A4A-A9A2-DBC9053F5314}" presName="horz2" presStyleCnt="0"/>
      <dgm:spPr/>
    </dgm:pt>
    <dgm:pt modelId="{B97FA279-EF85-4E1A-8E6F-DD2AA8CABA97}" type="pres">
      <dgm:prSet presAssocID="{D261671B-6A91-4A4A-A9A2-DBC9053F5314}" presName="horzSpace2" presStyleCnt="0"/>
      <dgm:spPr/>
    </dgm:pt>
    <dgm:pt modelId="{8DAC7343-2424-4A90-B0AF-900B9A77A413}" type="pres">
      <dgm:prSet presAssocID="{D261671B-6A91-4A4A-A9A2-DBC9053F5314}" presName="tx2" presStyleLbl="revTx" presStyleIdx="5" presStyleCnt="10"/>
      <dgm:spPr/>
      <dgm:t>
        <a:bodyPr/>
        <a:lstStyle/>
        <a:p>
          <a:endParaRPr lang="en-US"/>
        </a:p>
      </dgm:t>
    </dgm:pt>
    <dgm:pt modelId="{0CA58B9E-E8D8-48FE-A6FC-716190A73B32}" type="pres">
      <dgm:prSet presAssocID="{D261671B-6A91-4A4A-A9A2-DBC9053F5314}" presName="vert2" presStyleCnt="0"/>
      <dgm:spPr/>
    </dgm:pt>
    <dgm:pt modelId="{2DE69FF7-F7DA-429B-9C04-5DE6AADB7679}" type="pres">
      <dgm:prSet presAssocID="{D261671B-6A91-4A4A-A9A2-DBC9053F5314}" presName="thinLine2b" presStyleLbl="callout" presStyleIdx="4" presStyleCnt="9"/>
      <dgm:spPr/>
    </dgm:pt>
    <dgm:pt modelId="{747221E2-7077-44D3-889A-EF62F6855A2E}" type="pres">
      <dgm:prSet presAssocID="{D261671B-6A91-4A4A-A9A2-DBC9053F5314}" presName="vertSpace2b" presStyleCnt="0"/>
      <dgm:spPr/>
    </dgm:pt>
    <dgm:pt modelId="{0A4FC089-CECB-491D-8059-95A3175949B7}" type="pres">
      <dgm:prSet presAssocID="{3E6F2D28-674E-44A3-80F1-55A72EAFBB35}" presName="horz2" presStyleCnt="0"/>
      <dgm:spPr/>
    </dgm:pt>
    <dgm:pt modelId="{B47E359E-6059-40FC-A558-E0DFA3EED564}" type="pres">
      <dgm:prSet presAssocID="{3E6F2D28-674E-44A3-80F1-55A72EAFBB35}" presName="horzSpace2" presStyleCnt="0"/>
      <dgm:spPr/>
    </dgm:pt>
    <dgm:pt modelId="{E544B94C-0F07-4E80-B3F3-D8E6B63205A7}" type="pres">
      <dgm:prSet presAssocID="{3E6F2D28-674E-44A3-80F1-55A72EAFBB35}" presName="tx2" presStyleLbl="revTx" presStyleIdx="6" presStyleCnt="10"/>
      <dgm:spPr/>
      <dgm:t>
        <a:bodyPr/>
        <a:lstStyle/>
        <a:p>
          <a:endParaRPr lang="en-US"/>
        </a:p>
      </dgm:t>
    </dgm:pt>
    <dgm:pt modelId="{47A13219-96F9-4A3F-AD72-F669990876BB}" type="pres">
      <dgm:prSet presAssocID="{3E6F2D28-674E-44A3-80F1-55A72EAFBB35}" presName="vert2" presStyleCnt="0"/>
      <dgm:spPr/>
    </dgm:pt>
    <dgm:pt modelId="{18B00344-D25B-4EAD-9BD9-57267B45D127}" type="pres">
      <dgm:prSet presAssocID="{3E6F2D28-674E-44A3-80F1-55A72EAFBB35}" presName="thinLine2b" presStyleLbl="callout" presStyleIdx="5" presStyleCnt="9"/>
      <dgm:spPr/>
    </dgm:pt>
    <dgm:pt modelId="{CB0BD002-E8CF-4037-BBAB-6A78BCE01D2E}" type="pres">
      <dgm:prSet presAssocID="{3E6F2D28-674E-44A3-80F1-55A72EAFBB35}" presName="vertSpace2b" presStyleCnt="0"/>
      <dgm:spPr/>
    </dgm:pt>
    <dgm:pt modelId="{2238BABA-11CA-4C2A-A972-452C91999487}" type="pres">
      <dgm:prSet presAssocID="{1FB4B0D8-1934-4379-BDAA-8DD8C00BF110}" presName="horz2" presStyleCnt="0"/>
      <dgm:spPr/>
    </dgm:pt>
    <dgm:pt modelId="{8313DA16-FE15-4A04-A12E-6DC5B68C79FF}" type="pres">
      <dgm:prSet presAssocID="{1FB4B0D8-1934-4379-BDAA-8DD8C00BF110}" presName="horzSpace2" presStyleCnt="0"/>
      <dgm:spPr/>
    </dgm:pt>
    <dgm:pt modelId="{A8969357-8D13-414F-805A-7AB975362480}" type="pres">
      <dgm:prSet presAssocID="{1FB4B0D8-1934-4379-BDAA-8DD8C00BF110}" presName="tx2" presStyleLbl="revTx" presStyleIdx="7" presStyleCnt="10"/>
      <dgm:spPr/>
      <dgm:t>
        <a:bodyPr/>
        <a:lstStyle/>
        <a:p>
          <a:endParaRPr lang="en-US"/>
        </a:p>
      </dgm:t>
    </dgm:pt>
    <dgm:pt modelId="{5D1CD70D-5B57-4BC3-AB18-567C5D9A4043}" type="pres">
      <dgm:prSet presAssocID="{1FB4B0D8-1934-4379-BDAA-8DD8C00BF110}" presName="vert2" presStyleCnt="0"/>
      <dgm:spPr/>
    </dgm:pt>
    <dgm:pt modelId="{76B50A9F-2178-49F5-A279-14D2015057BC}" type="pres">
      <dgm:prSet presAssocID="{1FB4B0D8-1934-4379-BDAA-8DD8C00BF110}" presName="thinLine2b" presStyleLbl="callout" presStyleIdx="6" presStyleCnt="9"/>
      <dgm:spPr/>
    </dgm:pt>
    <dgm:pt modelId="{F42DE8DD-00E2-4000-ABB5-1E76F132E32B}" type="pres">
      <dgm:prSet presAssocID="{1FB4B0D8-1934-4379-BDAA-8DD8C00BF110}" presName="vertSpace2b" presStyleCnt="0"/>
      <dgm:spPr/>
    </dgm:pt>
    <dgm:pt modelId="{1296AF3B-429F-473F-8B95-7657E20E2765}" type="pres">
      <dgm:prSet presAssocID="{9CAA0195-7EE0-4A83-931E-2709B8F20C9B}" presName="horz2" presStyleCnt="0"/>
      <dgm:spPr/>
    </dgm:pt>
    <dgm:pt modelId="{130D5A8D-A341-4D1C-8717-C85A2651BC48}" type="pres">
      <dgm:prSet presAssocID="{9CAA0195-7EE0-4A83-931E-2709B8F20C9B}" presName="horzSpace2" presStyleCnt="0"/>
      <dgm:spPr/>
    </dgm:pt>
    <dgm:pt modelId="{A0829262-FAFE-4232-88A1-EB2871979B4C}" type="pres">
      <dgm:prSet presAssocID="{9CAA0195-7EE0-4A83-931E-2709B8F20C9B}" presName="tx2" presStyleLbl="revTx" presStyleIdx="8" presStyleCnt="10"/>
      <dgm:spPr/>
      <dgm:t>
        <a:bodyPr/>
        <a:lstStyle/>
        <a:p>
          <a:endParaRPr lang="en-US"/>
        </a:p>
      </dgm:t>
    </dgm:pt>
    <dgm:pt modelId="{740B420A-D0A9-4B5C-9B12-307163DCB7D5}" type="pres">
      <dgm:prSet presAssocID="{9CAA0195-7EE0-4A83-931E-2709B8F20C9B}" presName="vert2" presStyleCnt="0"/>
      <dgm:spPr/>
    </dgm:pt>
    <dgm:pt modelId="{8B875DC3-9209-45F9-8598-57DB77806437}" type="pres">
      <dgm:prSet presAssocID="{9CAA0195-7EE0-4A83-931E-2709B8F20C9B}" presName="thinLine2b" presStyleLbl="callout" presStyleIdx="7" presStyleCnt="9"/>
      <dgm:spPr/>
    </dgm:pt>
    <dgm:pt modelId="{8DA71AAE-67C7-44E3-94CB-C98B696863EA}" type="pres">
      <dgm:prSet presAssocID="{9CAA0195-7EE0-4A83-931E-2709B8F20C9B}" presName="vertSpace2b" presStyleCnt="0"/>
      <dgm:spPr/>
    </dgm:pt>
    <dgm:pt modelId="{A019FC2C-E58F-4D48-9A25-FC9281F52AD7}" type="pres">
      <dgm:prSet presAssocID="{5664A59A-4741-4469-9C8D-01C489675761}" presName="horz2" presStyleCnt="0"/>
      <dgm:spPr/>
    </dgm:pt>
    <dgm:pt modelId="{FCAA2DA1-7250-4CD5-83A6-52843C1F86A1}" type="pres">
      <dgm:prSet presAssocID="{5664A59A-4741-4469-9C8D-01C489675761}" presName="horzSpace2" presStyleCnt="0"/>
      <dgm:spPr/>
    </dgm:pt>
    <dgm:pt modelId="{8C489B70-638D-4AFD-947A-5DE8293B6D7A}" type="pres">
      <dgm:prSet presAssocID="{5664A59A-4741-4469-9C8D-01C489675761}" presName="tx2" presStyleLbl="revTx" presStyleIdx="9" presStyleCnt="10"/>
      <dgm:spPr/>
      <dgm:t>
        <a:bodyPr/>
        <a:lstStyle/>
        <a:p>
          <a:endParaRPr lang="en-US"/>
        </a:p>
      </dgm:t>
    </dgm:pt>
    <dgm:pt modelId="{28E1D9C6-3106-4968-9687-2CE2F55E1975}" type="pres">
      <dgm:prSet presAssocID="{5664A59A-4741-4469-9C8D-01C489675761}" presName="vert2" presStyleCnt="0"/>
      <dgm:spPr/>
    </dgm:pt>
    <dgm:pt modelId="{80F886EE-4987-4A9B-B723-E74461BDB54F}" type="pres">
      <dgm:prSet presAssocID="{5664A59A-4741-4469-9C8D-01C489675761}" presName="thinLine2b" presStyleLbl="callout" presStyleIdx="8" presStyleCnt="9"/>
      <dgm:spPr/>
    </dgm:pt>
    <dgm:pt modelId="{1362D1C8-6831-4740-AC2F-F315013A63F8}" type="pres">
      <dgm:prSet presAssocID="{5664A59A-4741-4469-9C8D-01C489675761}" presName="vertSpace2b" presStyleCnt="0"/>
      <dgm:spPr/>
    </dgm:pt>
  </dgm:ptLst>
  <dgm:cxnLst>
    <dgm:cxn modelId="{2CA2D3FC-8DB3-4F83-B8C8-7A7487A39B0C}" type="presOf" srcId="{3E6F2D28-674E-44A3-80F1-55A72EAFBB35}" destId="{E544B94C-0F07-4E80-B3F3-D8E6B63205A7}" srcOrd="0" destOrd="0" presId="urn:microsoft.com/office/officeart/2008/layout/LinedList"/>
    <dgm:cxn modelId="{42738266-B244-4D48-8CED-A41A3D704685}" type="presOf" srcId="{4DD20A18-34D1-40C9-A8E9-27B3541FD9E9}" destId="{C50D2F75-F981-4309-A9C7-2C6A17C752F9}" srcOrd="0" destOrd="0" presId="urn:microsoft.com/office/officeart/2008/layout/LinedList"/>
    <dgm:cxn modelId="{A7101667-6A6A-451F-8546-523928FCAC70}" srcId="{950FB5B7-9CD3-4093-8AD1-AB369527A6EB}" destId="{59E6240A-09D6-4105-8251-1DA32EC1BEC7}" srcOrd="3" destOrd="0" parTransId="{10255874-878B-4AAB-990C-3775D6F7CFE7}" sibTransId="{FD36504B-F028-4B8B-AC14-7FF5D6C8A658}"/>
    <dgm:cxn modelId="{EE573579-66A5-4E4C-B5F6-FB9AB0FDFCC2}" type="presOf" srcId="{6C9AD1B8-B60D-401A-A24F-7F86EA7AA06A}" destId="{6043835E-A53C-48D7-AEE7-CCED76C855A9}" srcOrd="0" destOrd="0" presId="urn:microsoft.com/office/officeart/2008/layout/LinedList"/>
    <dgm:cxn modelId="{4BAA558E-2703-4046-9175-03585A28D7BF}" type="presOf" srcId="{D261671B-6A91-4A4A-A9A2-DBC9053F5314}" destId="{8DAC7343-2424-4A90-B0AF-900B9A77A413}" srcOrd="0" destOrd="0" presId="urn:microsoft.com/office/officeart/2008/layout/LinedList"/>
    <dgm:cxn modelId="{BD87EAD4-438D-4940-9C83-F4CEE34BE7F7}" srcId="{6C9AD1B8-B60D-401A-A24F-7F86EA7AA06A}" destId="{950FB5B7-9CD3-4093-8AD1-AB369527A6EB}" srcOrd="0" destOrd="0" parTransId="{F650A984-C8B9-49B9-BF4F-0F385598C9C9}" sibTransId="{299CEE66-FCC5-4AE1-8ECD-4BF6AD0B4503}"/>
    <dgm:cxn modelId="{7B32066A-8C8D-4944-A325-5729DBC692F2}" type="presOf" srcId="{9CAA0195-7EE0-4A83-931E-2709B8F20C9B}" destId="{A0829262-FAFE-4232-88A1-EB2871979B4C}" srcOrd="0" destOrd="0" presId="urn:microsoft.com/office/officeart/2008/layout/LinedList"/>
    <dgm:cxn modelId="{25B5A80E-E4FB-4855-8123-E6EE0788F5C6}" srcId="{950FB5B7-9CD3-4093-8AD1-AB369527A6EB}" destId="{5664A59A-4741-4469-9C8D-01C489675761}" srcOrd="8" destOrd="0" parTransId="{84B0A529-2A6E-42AA-88EA-61FFA95ECB43}" sibTransId="{F16FC0A0-13FC-4097-8B7F-617E0985515E}"/>
    <dgm:cxn modelId="{E8C293CD-0721-4053-BBC4-733E2678C28E}" type="presOf" srcId="{59E6240A-09D6-4105-8251-1DA32EC1BEC7}" destId="{FC598205-CF9B-4464-8E5E-9A6239DB4FF4}" srcOrd="0" destOrd="0" presId="urn:microsoft.com/office/officeart/2008/layout/LinedList"/>
    <dgm:cxn modelId="{E5D1E68A-043D-4EBD-AAA8-1D7EDE71E19F}" srcId="{950FB5B7-9CD3-4093-8AD1-AB369527A6EB}" destId="{4DD20A18-34D1-40C9-A8E9-27B3541FD9E9}" srcOrd="2" destOrd="0" parTransId="{F097D2D5-8B11-4916-A90C-97E98F6A6CA0}" sibTransId="{58D5D054-CBB7-4754-85C1-0F0DAC3DA300}"/>
    <dgm:cxn modelId="{9A82E855-6AE2-4B26-9303-474AF74EA007}" type="presOf" srcId="{5664A59A-4741-4469-9C8D-01C489675761}" destId="{8C489B70-638D-4AFD-947A-5DE8293B6D7A}" srcOrd="0" destOrd="0" presId="urn:microsoft.com/office/officeart/2008/layout/LinedList"/>
    <dgm:cxn modelId="{E50C9DBA-D46B-4820-B972-3D3D69768EA9}" type="presOf" srcId="{0B28C314-3465-4C99-8DB2-78B334CAF637}" destId="{E311B8D3-BF48-4402-B84D-F55AB715E5D3}" srcOrd="0" destOrd="0" presId="urn:microsoft.com/office/officeart/2008/layout/LinedList"/>
    <dgm:cxn modelId="{832571E9-9C67-4785-99C0-65B8D7BBD722}" type="presOf" srcId="{1FB4B0D8-1934-4379-BDAA-8DD8C00BF110}" destId="{A8969357-8D13-414F-805A-7AB975362480}" srcOrd="0" destOrd="0" presId="urn:microsoft.com/office/officeart/2008/layout/LinedList"/>
    <dgm:cxn modelId="{7057CC6A-AA5C-4311-A2A5-B1CDEA258CB8}" srcId="{950FB5B7-9CD3-4093-8AD1-AB369527A6EB}" destId="{F7234663-4EF7-4F62-951C-85AAF213F6AE}" srcOrd="1" destOrd="0" parTransId="{B5C06F4C-4187-40AC-925E-61DBC584483F}" sibTransId="{1B845168-8E2F-4F62-BE3B-33FBF38822F6}"/>
    <dgm:cxn modelId="{27921EB8-A57F-4260-853D-F7EBECD957CF}" srcId="{950FB5B7-9CD3-4093-8AD1-AB369527A6EB}" destId="{0B28C314-3465-4C99-8DB2-78B334CAF637}" srcOrd="0" destOrd="0" parTransId="{F4EF8894-60EA-4738-9176-DE8ADD3C0A44}" sibTransId="{6F1541AA-406A-47AE-B177-42D01FEF35EB}"/>
    <dgm:cxn modelId="{0C4C3F66-B588-4897-921D-4E7B49A51D03}" srcId="{950FB5B7-9CD3-4093-8AD1-AB369527A6EB}" destId="{1FB4B0D8-1934-4379-BDAA-8DD8C00BF110}" srcOrd="6" destOrd="0" parTransId="{A981EA27-0DA0-492C-A833-4F67AFE5DBD3}" sibTransId="{3E037144-8E41-4EC0-A94F-E7DC5069FD37}"/>
    <dgm:cxn modelId="{C70D47AB-A08C-4EE5-BC72-619A0EB43DE7}" srcId="{950FB5B7-9CD3-4093-8AD1-AB369527A6EB}" destId="{9CAA0195-7EE0-4A83-931E-2709B8F20C9B}" srcOrd="7" destOrd="0" parTransId="{BA323091-1B79-4A08-8998-BA350CE6FC07}" sibTransId="{AA3F78A4-ED11-444C-B8BF-07D220A57C88}"/>
    <dgm:cxn modelId="{2744BB7C-23B8-4D0C-A590-956FE706905E}" srcId="{950FB5B7-9CD3-4093-8AD1-AB369527A6EB}" destId="{D261671B-6A91-4A4A-A9A2-DBC9053F5314}" srcOrd="4" destOrd="0" parTransId="{536F30DC-AE3E-4AB8-82A0-8AB06CCF22E6}" sibTransId="{C54D5C61-0F45-4BC9-9689-C9CB1A43C91D}"/>
    <dgm:cxn modelId="{A91B23F6-E41E-49F5-B61A-CD6060BBC961}" type="presOf" srcId="{F7234663-4EF7-4F62-951C-85AAF213F6AE}" destId="{AA6CC09D-9497-4D18-A990-8B9CCBDF3242}" srcOrd="0" destOrd="0" presId="urn:microsoft.com/office/officeart/2008/layout/LinedList"/>
    <dgm:cxn modelId="{8C23EAFE-3B3A-440D-8A52-48EE81B86747}" srcId="{950FB5B7-9CD3-4093-8AD1-AB369527A6EB}" destId="{3E6F2D28-674E-44A3-80F1-55A72EAFBB35}" srcOrd="5" destOrd="0" parTransId="{63710014-31C6-4463-B2DD-7A8FC4E83A99}" sibTransId="{5AC4B02D-7A72-45DF-8B09-1BDB65263C0D}"/>
    <dgm:cxn modelId="{39300F24-D5AC-41FD-A5A9-2F48950F1275}" type="presOf" srcId="{950FB5B7-9CD3-4093-8AD1-AB369527A6EB}" destId="{3EDDFACD-5883-4BC9-B4EB-A9B9C7D3E6F9}" srcOrd="0" destOrd="0" presId="urn:microsoft.com/office/officeart/2008/layout/LinedList"/>
    <dgm:cxn modelId="{9A6B335C-2393-4769-BE7B-4E010932C97D}" type="presParOf" srcId="{6043835E-A53C-48D7-AEE7-CCED76C855A9}" destId="{383DE2CD-736E-4118-A7D4-5D850E05B0C9}" srcOrd="0" destOrd="0" presId="urn:microsoft.com/office/officeart/2008/layout/LinedList"/>
    <dgm:cxn modelId="{E2A09A8E-41AF-4B24-A55C-F81819B2B5F5}" type="presParOf" srcId="{6043835E-A53C-48D7-AEE7-CCED76C855A9}" destId="{E1D4F58B-789F-465B-A18A-237A04E648F3}" srcOrd="1" destOrd="0" presId="urn:microsoft.com/office/officeart/2008/layout/LinedList"/>
    <dgm:cxn modelId="{529AA618-9A07-46E2-A198-4D7CFC34A5B8}" type="presParOf" srcId="{E1D4F58B-789F-465B-A18A-237A04E648F3}" destId="{3EDDFACD-5883-4BC9-B4EB-A9B9C7D3E6F9}" srcOrd="0" destOrd="0" presId="urn:microsoft.com/office/officeart/2008/layout/LinedList"/>
    <dgm:cxn modelId="{06CD6E28-01D4-4973-B565-8E6074373135}" type="presParOf" srcId="{E1D4F58B-789F-465B-A18A-237A04E648F3}" destId="{15A55843-1760-46E4-83AC-48B78950057B}" srcOrd="1" destOrd="0" presId="urn:microsoft.com/office/officeart/2008/layout/LinedList"/>
    <dgm:cxn modelId="{96C5B749-34D0-452B-A4B7-F3E793318C19}" type="presParOf" srcId="{15A55843-1760-46E4-83AC-48B78950057B}" destId="{30FB0D30-C1E5-4797-93D3-50B17381A561}" srcOrd="0" destOrd="0" presId="urn:microsoft.com/office/officeart/2008/layout/LinedList"/>
    <dgm:cxn modelId="{2F36D305-A19E-43A8-924C-F4255074EC9C}" type="presParOf" srcId="{15A55843-1760-46E4-83AC-48B78950057B}" destId="{80EBC0A6-9B97-4FEB-9157-276C547337FE}" srcOrd="1" destOrd="0" presId="urn:microsoft.com/office/officeart/2008/layout/LinedList"/>
    <dgm:cxn modelId="{CC88F480-ED91-4E97-9BFB-F9E7689ED94D}" type="presParOf" srcId="{80EBC0A6-9B97-4FEB-9157-276C547337FE}" destId="{031C4016-D9AD-4AB4-A798-BF81790F9E3A}" srcOrd="0" destOrd="0" presId="urn:microsoft.com/office/officeart/2008/layout/LinedList"/>
    <dgm:cxn modelId="{F7CAE33A-085B-4908-8620-DA76E64F9285}" type="presParOf" srcId="{80EBC0A6-9B97-4FEB-9157-276C547337FE}" destId="{E311B8D3-BF48-4402-B84D-F55AB715E5D3}" srcOrd="1" destOrd="0" presId="urn:microsoft.com/office/officeart/2008/layout/LinedList"/>
    <dgm:cxn modelId="{EAF85330-B57E-4649-BA9B-9AD0C9FF4800}" type="presParOf" srcId="{80EBC0A6-9B97-4FEB-9157-276C547337FE}" destId="{EA216454-7F5B-4D77-9976-464DC751537D}" srcOrd="2" destOrd="0" presId="urn:microsoft.com/office/officeart/2008/layout/LinedList"/>
    <dgm:cxn modelId="{F93F7A01-D821-4EB9-ADE2-D1A10CC5F128}" type="presParOf" srcId="{15A55843-1760-46E4-83AC-48B78950057B}" destId="{CAAF02F5-7C54-4C05-9CC1-2016C39DF6A0}" srcOrd="2" destOrd="0" presId="urn:microsoft.com/office/officeart/2008/layout/LinedList"/>
    <dgm:cxn modelId="{366360F2-5677-4B19-AF87-8C9F8D4FA100}" type="presParOf" srcId="{15A55843-1760-46E4-83AC-48B78950057B}" destId="{241D6E2D-DEB3-4283-A4DE-85260E92DF2D}" srcOrd="3" destOrd="0" presId="urn:microsoft.com/office/officeart/2008/layout/LinedList"/>
    <dgm:cxn modelId="{355F8220-5DCD-4EA1-A9E9-1194C955CBBF}" type="presParOf" srcId="{15A55843-1760-46E4-83AC-48B78950057B}" destId="{D3F7393C-69C1-4C9A-AE6D-9E9968DA992B}" srcOrd="4" destOrd="0" presId="urn:microsoft.com/office/officeart/2008/layout/LinedList"/>
    <dgm:cxn modelId="{E470CEA5-7FBE-4A61-8162-955AA94EF337}" type="presParOf" srcId="{D3F7393C-69C1-4C9A-AE6D-9E9968DA992B}" destId="{301C61A1-DE99-4130-93B4-9EB8A0346AFD}" srcOrd="0" destOrd="0" presId="urn:microsoft.com/office/officeart/2008/layout/LinedList"/>
    <dgm:cxn modelId="{6B5A32F1-3F18-4803-A99E-AEE9B80B5001}" type="presParOf" srcId="{D3F7393C-69C1-4C9A-AE6D-9E9968DA992B}" destId="{AA6CC09D-9497-4D18-A990-8B9CCBDF3242}" srcOrd="1" destOrd="0" presId="urn:microsoft.com/office/officeart/2008/layout/LinedList"/>
    <dgm:cxn modelId="{F6731EB8-8EBC-4B0A-BD5F-89F2355FAD04}" type="presParOf" srcId="{D3F7393C-69C1-4C9A-AE6D-9E9968DA992B}" destId="{82DC186E-46DF-4EA8-9DA9-E8DAF9C845EB}" srcOrd="2" destOrd="0" presId="urn:microsoft.com/office/officeart/2008/layout/LinedList"/>
    <dgm:cxn modelId="{AB1E3A57-2930-4EA0-9E37-8DD64CA2330C}" type="presParOf" srcId="{15A55843-1760-46E4-83AC-48B78950057B}" destId="{62518438-9A40-4128-8F1E-C1C202FB3C97}" srcOrd="5" destOrd="0" presId="urn:microsoft.com/office/officeart/2008/layout/LinedList"/>
    <dgm:cxn modelId="{18A9E1E0-79E8-45F1-8DB4-957D977FD52B}" type="presParOf" srcId="{15A55843-1760-46E4-83AC-48B78950057B}" destId="{8C0C38E1-F14D-4C47-976A-947C270305F9}" srcOrd="6" destOrd="0" presId="urn:microsoft.com/office/officeart/2008/layout/LinedList"/>
    <dgm:cxn modelId="{16006FD8-F01D-4FBD-AF8E-2548B97A78EA}" type="presParOf" srcId="{15A55843-1760-46E4-83AC-48B78950057B}" destId="{0937B974-1C29-4E23-B794-3E5F0914D0A9}" srcOrd="7" destOrd="0" presId="urn:microsoft.com/office/officeart/2008/layout/LinedList"/>
    <dgm:cxn modelId="{AF017D05-EAE7-44EC-8E0E-BE442405B123}" type="presParOf" srcId="{0937B974-1C29-4E23-B794-3E5F0914D0A9}" destId="{D5E35752-5CEE-4DE2-8719-4A1C25D2D559}" srcOrd="0" destOrd="0" presId="urn:microsoft.com/office/officeart/2008/layout/LinedList"/>
    <dgm:cxn modelId="{33C2E465-D2D4-4A72-8828-C6F88365AAFD}" type="presParOf" srcId="{0937B974-1C29-4E23-B794-3E5F0914D0A9}" destId="{C50D2F75-F981-4309-A9C7-2C6A17C752F9}" srcOrd="1" destOrd="0" presId="urn:microsoft.com/office/officeart/2008/layout/LinedList"/>
    <dgm:cxn modelId="{39BA11F4-7A53-4199-93A8-2636FA906CC3}" type="presParOf" srcId="{0937B974-1C29-4E23-B794-3E5F0914D0A9}" destId="{322D9828-93FA-4D9B-858A-D4DD0793BDC5}" srcOrd="2" destOrd="0" presId="urn:microsoft.com/office/officeart/2008/layout/LinedList"/>
    <dgm:cxn modelId="{D456B79D-5C28-4EF9-AF59-1142222BE37E}" type="presParOf" srcId="{15A55843-1760-46E4-83AC-48B78950057B}" destId="{7D52F282-5B9B-4A42-B1B5-01C5EBACE540}" srcOrd="8" destOrd="0" presId="urn:microsoft.com/office/officeart/2008/layout/LinedList"/>
    <dgm:cxn modelId="{EECC43BE-A3B3-4632-8D9A-A58FABD95CDF}" type="presParOf" srcId="{15A55843-1760-46E4-83AC-48B78950057B}" destId="{0537FA27-31C8-43C8-9025-1270574FAE37}" srcOrd="9" destOrd="0" presId="urn:microsoft.com/office/officeart/2008/layout/LinedList"/>
    <dgm:cxn modelId="{ACFCC5A6-5CA1-4334-8F7E-F3B0873A9431}" type="presParOf" srcId="{15A55843-1760-46E4-83AC-48B78950057B}" destId="{FE64329E-519F-4DA3-A398-98EE34D6A946}" srcOrd="10" destOrd="0" presId="urn:microsoft.com/office/officeart/2008/layout/LinedList"/>
    <dgm:cxn modelId="{D4002C3D-8C57-481C-9864-9BC938767AF8}" type="presParOf" srcId="{FE64329E-519F-4DA3-A398-98EE34D6A946}" destId="{CEB55096-6C30-4754-BC5E-5E5CEF45F5B3}" srcOrd="0" destOrd="0" presId="urn:microsoft.com/office/officeart/2008/layout/LinedList"/>
    <dgm:cxn modelId="{547A53FF-E7AD-42E1-9C30-E76F9143C902}" type="presParOf" srcId="{FE64329E-519F-4DA3-A398-98EE34D6A946}" destId="{FC598205-CF9B-4464-8E5E-9A6239DB4FF4}" srcOrd="1" destOrd="0" presId="urn:microsoft.com/office/officeart/2008/layout/LinedList"/>
    <dgm:cxn modelId="{296C4E6E-E4CF-4132-99CB-D085355AE292}" type="presParOf" srcId="{FE64329E-519F-4DA3-A398-98EE34D6A946}" destId="{7379A772-80CB-4134-B631-5F1BA24C6BF2}" srcOrd="2" destOrd="0" presId="urn:microsoft.com/office/officeart/2008/layout/LinedList"/>
    <dgm:cxn modelId="{186BBA90-7D0A-46F0-933A-3247D435F967}" type="presParOf" srcId="{15A55843-1760-46E4-83AC-48B78950057B}" destId="{163DC247-38BF-4685-B44E-940CD6FB540A}" srcOrd="11" destOrd="0" presId="urn:microsoft.com/office/officeart/2008/layout/LinedList"/>
    <dgm:cxn modelId="{51CC7150-8EAB-4FD4-8118-990DFFD5AF47}" type="presParOf" srcId="{15A55843-1760-46E4-83AC-48B78950057B}" destId="{173D45AA-AED2-45D0-8775-313D4A6EA63C}" srcOrd="12" destOrd="0" presId="urn:microsoft.com/office/officeart/2008/layout/LinedList"/>
    <dgm:cxn modelId="{8C67ECE0-3A67-4AA7-B82C-3320C43B4F08}" type="presParOf" srcId="{15A55843-1760-46E4-83AC-48B78950057B}" destId="{9938AF85-2861-4D34-9F4F-C29DDDB9796A}" srcOrd="13" destOrd="0" presId="urn:microsoft.com/office/officeart/2008/layout/LinedList"/>
    <dgm:cxn modelId="{78F20FD7-DE4D-43AE-9E7A-4A3FA42F975A}" type="presParOf" srcId="{9938AF85-2861-4D34-9F4F-C29DDDB9796A}" destId="{B97FA279-EF85-4E1A-8E6F-DD2AA8CABA97}" srcOrd="0" destOrd="0" presId="urn:microsoft.com/office/officeart/2008/layout/LinedList"/>
    <dgm:cxn modelId="{849376A9-F589-44AB-856A-BA29DF895CC9}" type="presParOf" srcId="{9938AF85-2861-4D34-9F4F-C29DDDB9796A}" destId="{8DAC7343-2424-4A90-B0AF-900B9A77A413}" srcOrd="1" destOrd="0" presId="urn:microsoft.com/office/officeart/2008/layout/LinedList"/>
    <dgm:cxn modelId="{5C55A2E5-EC76-4EB9-9860-BAFBC8C70F31}" type="presParOf" srcId="{9938AF85-2861-4D34-9F4F-C29DDDB9796A}" destId="{0CA58B9E-E8D8-48FE-A6FC-716190A73B32}" srcOrd="2" destOrd="0" presId="urn:microsoft.com/office/officeart/2008/layout/LinedList"/>
    <dgm:cxn modelId="{7457D45E-2359-491E-9BFB-C8F3B728EF6E}" type="presParOf" srcId="{15A55843-1760-46E4-83AC-48B78950057B}" destId="{2DE69FF7-F7DA-429B-9C04-5DE6AADB7679}" srcOrd="14" destOrd="0" presId="urn:microsoft.com/office/officeart/2008/layout/LinedList"/>
    <dgm:cxn modelId="{A4843C38-EB06-497F-8EA3-8B9E9D2B818B}" type="presParOf" srcId="{15A55843-1760-46E4-83AC-48B78950057B}" destId="{747221E2-7077-44D3-889A-EF62F6855A2E}" srcOrd="15" destOrd="0" presId="urn:microsoft.com/office/officeart/2008/layout/LinedList"/>
    <dgm:cxn modelId="{454E0A3D-6AA9-4145-9BE4-656E712895DB}" type="presParOf" srcId="{15A55843-1760-46E4-83AC-48B78950057B}" destId="{0A4FC089-CECB-491D-8059-95A3175949B7}" srcOrd="16" destOrd="0" presId="urn:microsoft.com/office/officeart/2008/layout/LinedList"/>
    <dgm:cxn modelId="{9BFC88D9-3D56-495F-AAC1-4211357DA34C}" type="presParOf" srcId="{0A4FC089-CECB-491D-8059-95A3175949B7}" destId="{B47E359E-6059-40FC-A558-E0DFA3EED564}" srcOrd="0" destOrd="0" presId="urn:microsoft.com/office/officeart/2008/layout/LinedList"/>
    <dgm:cxn modelId="{C3E8176F-BE15-41EA-BE6F-CE88B78F02F0}" type="presParOf" srcId="{0A4FC089-CECB-491D-8059-95A3175949B7}" destId="{E544B94C-0F07-4E80-B3F3-D8E6B63205A7}" srcOrd="1" destOrd="0" presId="urn:microsoft.com/office/officeart/2008/layout/LinedList"/>
    <dgm:cxn modelId="{79F5DA1B-95A2-48F3-996A-0F7644ED468A}" type="presParOf" srcId="{0A4FC089-CECB-491D-8059-95A3175949B7}" destId="{47A13219-96F9-4A3F-AD72-F669990876BB}" srcOrd="2" destOrd="0" presId="urn:microsoft.com/office/officeart/2008/layout/LinedList"/>
    <dgm:cxn modelId="{91AE37FF-5A58-40FE-81BB-E0B7A759EBCD}" type="presParOf" srcId="{15A55843-1760-46E4-83AC-48B78950057B}" destId="{18B00344-D25B-4EAD-9BD9-57267B45D127}" srcOrd="17" destOrd="0" presId="urn:microsoft.com/office/officeart/2008/layout/LinedList"/>
    <dgm:cxn modelId="{081FCDBA-9212-45C0-BFC0-4E5617A3C730}" type="presParOf" srcId="{15A55843-1760-46E4-83AC-48B78950057B}" destId="{CB0BD002-E8CF-4037-BBAB-6A78BCE01D2E}" srcOrd="18" destOrd="0" presId="urn:microsoft.com/office/officeart/2008/layout/LinedList"/>
    <dgm:cxn modelId="{233BD919-4E80-4183-B2E9-7DFF0195D536}" type="presParOf" srcId="{15A55843-1760-46E4-83AC-48B78950057B}" destId="{2238BABA-11CA-4C2A-A972-452C91999487}" srcOrd="19" destOrd="0" presId="urn:microsoft.com/office/officeart/2008/layout/LinedList"/>
    <dgm:cxn modelId="{85482D3A-5C15-4DB6-8EE3-8043FE6078D0}" type="presParOf" srcId="{2238BABA-11CA-4C2A-A972-452C91999487}" destId="{8313DA16-FE15-4A04-A12E-6DC5B68C79FF}" srcOrd="0" destOrd="0" presId="urn:microsoft.com/office/officeart/2008/layout/LinedList"/>
    <dgm:cxn modelId="{6BB73059-C8BA-4A6B-BC39-99C741E48356}" type="presParOf" srcId="{2238BABA-11CA-4C2A-A972-452C91999487}" destId="{A8969357-8D13-414F-805A-7AB975362480}" srcOrd="1" destOrd="0" presId="urn:microsoft.com/office/officeart/2008/layout/LinedList"/>
    <dgm:cxn modelId="{535066F5-9826-4F14-A607-4AD77C02D95D}" type="presParOf" srcId="{2238BABA-11CA-4C2A-A972-452C91999487}" destId="{5D1CD70D-5B57-4BC3-AB18-567C5D9A4043}" srcOrd="2" destOrd="0" presId="urn:microsoft.com/office/officeart/2008/layout/LinedList"/>
    <dgm:cxn modelId="{BD90937A-76C9-4617-B60F-0E7D32CFF3AF}" type="presParOf" srcId="{15A55843-1760-46E4-83AC-48B78950057B}" destId="{76B50A9F-2178-49F5-A279-14D2015057BC}" srcOrd="20" destOrd="0" presId="urn:microsoft.com/office/officeart/2008/layout/LinedList"/>
    <dgm:cxn modelId="{B8480819-FA9C-4924-9500-F67F70EAB46F}" type="presParOf" srcId="{15A55843-1760-46E4-83AC-48B78950057B}" destId="{F42DE8DD-00E2-4000-ABB5-1E76F132E32B}" srcOrd="21" destOrd="0" presId="urn:microsoft.com/office/officeart/2008/layout/LinedList"/>
    <dgm:cxn modelId="{FD09F5F6-6AFF-4D62-AA93-C0609DA3ADA7}" type="presParOf" srcId="{15A55843-1760-46E4-83AC-48B78950057B}" destId="{1296AF3B-429F-473F-8B95-7657E20E2765}" srcOrd="22" destOrd="0" presId="urn:microsoft.com/office/officeart/2008/layout/LinedList"/>
    <dgm:cxn modelId="{ED12ABD1-D0A8-4185-B662-207EA631EDB5}" type="presParOf" srcId="{1296AF3B-429F-473F-8B95-7657E20E2765}" destId="{130D5A8D-A341-4D1C-8717-C85A2651BC48}" srcOrd="0" destOrd="0" presId="urn:microsoft.com/office/officeart/2008/layout/LinedList"/>
    <dgm:cxn modelId="{FB00804B-3C41-4687-94AE-D8541313CC57}" type="presParOf" srcId="{1296AF3B-429F-473F-8B95-7657E20E2765}" destId="{A0829262-FAFE-4232-88A1-EB2871979B4C}" srcOrd="1" destOrd="0" presId="urn:microsoft.com/office/officeart/2008/layout/LinedList"/>
    <dgm:cxn modelId="{3379C2A7-DB2A-4435-9AA5-5EE8EDEDACB6}" type="presParOf" srcId="{1296AF3B-429F-473F-8B95-7657E20E2765}" destId="{740B420A-D0A9-4B5C-9B12-307163DCB7D5}" srcOrd="2" destOrd="0" presId="urn:microsoft.com/office/officeart/2008/layout/LinedList"/>
    <dgm:cxn modelId="{FCFAFD2A-0141-4009-99D8-F2BE3899A14E}" type="presParOf" srcId="{15A55843-1760-46E4-83AC-48B78950057B}" destId="{8B875DC3-9209-45F9-8598-57DB77806437}" srcOrd="23" destOrd="0" presId="urn:microsoft.com/office/officeart/2008/layout/LinedList"/>
    <dgm:cxn modelId="{1BF52E43-1BA7-4AAE-8546-C48E6091FA36}" type="presParOf" srcId="{15A55843-1760-46E4-83AC-48B78950057B}" destId="{8DA71AAE-67C7-44E3-94CB-C98B696863EA}" srcOrd="24" destOrd="0" presId="urn:microsoft.com/office/officeart/2008/layout/LinedList"/>
    <dgm:cxn modelId="{AE7635DD-1C7C-4D6B-8ED7-39E5EA61B885}" type="presParOf" srcId="{15A55843-1760-46E4-83AC-48B78950057B}" destId="{A019FC2C-E58F-4D48-9A25-FC9281F52AD7}" srcOrd="25" destOrd="0" presId="urn:microsoft.com/office/officeart/2008/layout/LinedList"/>
    <dgm:cxn modelId="{5AD2F92F-ED6D-4C72-BE92-6ED3C071F3BB}" type="presParOf" srcId="{A019FC2C-E58F-4D48-9A25-FC9281F52AD7}" destId="{FCAA2DA1-7250-4CD5-83A6-52843C1F86A1}" srcOrd="0" destOrd="0" presId="urn:microsoft.com/office/officeart/2008/layout/LinedList"/>
    <dgm:cxn modelId="{4032AC69-43D3-411F-9C7E-EE2610779EC3}" type="presParOf" srcId="{A019FC2C-E58F-4D48-9A25-FC9281F52AD7}" destId="{8C489B70-638D-4AFD-947A-5DE8293B6D7A}" srcOrd="1" destOrd="0" presId="urn:microsoft.com/office/officeart/2008/layout/LinedList"/>
    <dgm:cxn modelId="{75A1A015-20F5-45F1-858B-A9095D91F808}" type="presParOf" srcId="{A019FC2C-E58F-4D48-9A25-FC9281F52AD7}" destId="{28E1D9C6-3106-4968-9687-2CE2F55E1975}" srcOrd="2" destOrd="0" presId="urn:microsoft.com/office/officeart/2008/layout/LinedList"/>
    <dgm:cxn modelId="{18C4E99D-3453-49FE-A33B-CEE6D09A9884}" type="presParOf" srcId="{15A55843-1760-46E4-83AC-48B78950057B}" destId="{80F886EE-4987-4A9B-B723-E74461BDB54F}" srcOrd="26" destOrd="0" presId="urn:microsoft.com/office/officeart/2008/layout/LinedList"/>
    <dgm:cxn modelId="{0D599809-45E6-4319-B4C7-AA48C6E3EF2D}" type="presParOf" srcId="{15A55843-1760-46E4-83AC-48B78950057B}" destId="{1362D1C8-6831-4740-AC2F-F315013A63F8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9AD1B8-B60D-401A-A24F-7F86EA7AA06A}" type="doc">
      <dgm:prSet loTypeId="urn:microsoft.com/office/officeart/2005/8/layout/radial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655A0F-C5FB-426E-8274-E7B9AD38B08C}">
      <dgm:prSet phldrT="[Text]"/>
      <dgm:spPr/>
      <dgm:t>
        <a:bodyPr/>
        <a:lstStyle/>
        <a:p>
          <a:r>
            <a:rPr lang="en-US" dirty="0" err="1" smtClean="0"/>
            <a:t>cmp</a:t>
          </a:r>
          <a:r>
            <a:rPr lang="en-US" dirty="0" smtClean="0"/>
            <a:t>(dict1, dict2)</a:t>
          </a:r>
          <a:endParaRPr lang="en-US" dirty="0"/>
        </a:p>
      </dgm:t>
    </dgm:pt>
    <dgm:pt modelId="{EEB09D10-8085-4BF8-B9AB-C84201E73632}" type="parTrans" cxnId="{DC0E7680-788E-4A99-9DF3-7E68131E0794}">
      <dgm:prSet/>
      <dgm:spPr/>
      <dgm:t>
        <a:bodyPr/>
        <a:lstStyle/>
        <a:p>
          <a:endParaRPr lang="en-US"/>
        </a:p>
      </dgm:t>
    </dgm:pt>
    <dgm:pt modelId="{122845FE-1370-4863-AF79-7C821DF5CF47}" type="sibTrans" cxnId="{DC0E7680-788E-4A99-9DF3-7E68131E0794}">
      <dgm:prSet/>
      <dgm:spPr/>
      <dgm:t>
        <a:bodyPr/>
        <a:lstStyle/>
        <a:p>
          <a:endParaRPr lang="en-US"/>
        </a:p>
      </dgm:t>
    </dgm:pt>
    <dgm:pt modelId="{D18011D0-10DE-436E-8EA4-6E84DC8192C7}">
      <dgm:prSet phldrT="[Text]"/>
      <dgm:spPr/>
      <dgm:t>
        <a:bodyPr/>
        <a:lstStyle/>
        <a:p>
          <a:r>
            <a:rPr lang="en-US" dirty="0" err="1" smtClean="0"/>
            <a:t>len</a:t>
          </a:r>
          <a:r>
            <a:rPr lang="en-US" dirty="0" smtClean="0"/>
            <a:t>(</a:t>
          </a:r>
          <a:r>
            <a:rPr lang="en-US" dirty="0" err="1" smtClean="0"/>
            <a:t>dict</a:t>
          </a:r>
          <a:r>
            <a:rPr lang="en-US" dirty="0" smtClean="0"/>
            <a:t>)</a:t>
          </a:r>
          <a:endParaRPr lang="en-US" dirty="0"/>
        </a:p>
      </dgm:t>
    </dgm:pt>
    <dgm:pt modelId="{74FD396F-C7EB-4DB3-A232-A9B54A8FBF5A}" type="parTrans" cxnId="{3F2F563E-6B87-4AA8-9655-8CC223684FE8}">
      <dgm:prSet/>
      <dgm:spPr/>
      <dgm:t>
        <a:bodyPr/>
        <a:lstStyle/>
        <a:p>
          <a:endParaRPr lang="en-US"/>
        </a:p>
      </dgm:t>
    </dgm:pt>
    <dgm:pt modelId="{15028A0C-5FD2-4283-B55C-8D13B87407E3}" type="sibTrans" cxnId="{3F2F563E-6B87-4AA8-9655-8CC223684FE8}">
      <dgm:prSet/>
      <dgm:spPr/>
      <dgm:t>
        <a:bodyPr/>
        <a:lstStyle/>
        <a:p>
          <a:endParaRPr lang="en-US"/>
        </a:p>
      </dgm:t>
    </dgm:pt>
    <dgm:pt modelId="{229782AB-5B11-406F-817C-F16161140B7C}">
      <dgm:prSet phldrT="[Text]"/>
      <dgm:spPr/>
      <dgm:t>
        <a:bodyPr/>
        <a:lstStyle/>
        <a:p>
          <a:r>
            <a:rPr lang="en-US" dirty="0" err="1" smtClean="0"/>
            <a:t>str</a:t>
          </a:r>
          <a:r>
            <a:rPr lang="en-US" dirty="0" smtClean="0"/>
            <a:t>(</a:t>
          </a:r>
          <a:r>
            <a:rPr lang="en-US" dirty="0" err="1" smtClean="0"/>
            <a:t>dict</a:t>
          </a:r>
          <a:r>
            <a:rPr lang="en-US" dirty="0" smtClean="0"/>
            <a:t>)</a:t>
          </a:r>
          <a:endParaRPr lang="en-US" dirty="0"/>
        </a:p>
      </dgm:t>
    </dgm:pt>
    <dgm:pt modelId="{BA307E1E-5135-4324-B9EC-E8B4EE531C90}" type="parTrans" cxnId="{D997AF68-6EF5-4956-964F-E30E7F70671E}">
      <dgm:prSet/>
      <dgm:spPr/>
      <dgm:t>
        <a:bodyPr/>
        <a:lstStyle/>
        <a:p>
          <a:endParaRPr lang="en-US"/>
        </a:p>
      </dgm:t>
    </dgm:pt>
    <dgm:pt modelId="{6DF1B565-E3E1-4A23-9158-58504F5AC0F8}" type="sibTrans" cxnId="{D997AF68-6EF5-4956-964F-E30E7F70671E}">
      <dgm:prSet/>
      <dgm:spPr/>
      <dgm:t>
        <a:bodyPr/>
        <a:lstStyle/>
        <a:p>
          <a:endParaRPr lang="en-US"/>
        </a:p>
      </dgm:t>
    </dgm:pt>
    <dgm:pt modelId="{664A8C54-3B6B-43E6-91DD-3707C9914EB6}">
      <dgm:prSet phldrT="[Text]"/>
      <dgm:spPr/>
      <dgm:t>
        <a:bodyPr/>
        <a:lstStyle/>
        <a:p>
          <a:r>
            <a:rPr lang="en-US" dirty="0" smtClean="0"/>
            <a:t>type(</a:t>
          </a:r>
          <a:r>
            <a:rPr lang="en-US" dirty="0" err="1" smtClean="0"/>
            <a:t>var</a:t>
          </a:r>
          <a:r>
            <a:rPr lang="en-US" dirty="0" smtClean="0"/>
            <a:t>)</a:t>
          </a:r>
          <a:endParaRPr lang="en-US" dirty="0"/>
        </a:p>
      </dgm:t>
    </dgm:pt>
    <dgm:pt modelId="{50A822F8-CB5A-467D-B18A-9549622447E0}" type="parTrans" cxnId="{D20B8A5B-ED63-4C22-BFBE-0295CDBCB3F3}">
      <dgm:prSet/>
      <dgm:spPr/>
      <dgm:t>
        <a:bodyPr/>
        <a:lstStyle/>
        <a:p>
          <a:endParaRPr lang="en-US"/>
        </a:p>
      </dgm:t>
    </dgm:pt>
    <dgm:pt modelId="{9873FC10-B8E7-4ABF-A627-1DA3B1D09C78}" type="sibTrans" cxnId="{D20B8A5B-ED63-4C22-BFBE-0295CDBCB3F3}">
      <dgm:prSet/>
      <dgm:spPr/>
      <dgm:t>
        <a:bodyPr/>
        <a:lstStyle/>
        <a:p>
          <a:endParaRPr lang="en-US"/>
        </a:p>
      </dgm:t>
    </dgm:pt>
    <dgm:pt modelId="{6A2CC674-E6ED-442B-9282-DCBEFFA9FCA5}">
      <dgm:prSet phldrT="[Text]"/>
      <dgm:spPr/>
      <dgm:t>
        <a:bodyPr/>
        <a:lstStyle/>
        <a:p>
          <a:r>
            <a:rPr lang="en-US" dirty="0" err="1" smtClean="0"/>
            <a:t>dict</a:t>
          </a:r>
          <a:endParaRPr lang="en-US" dirty="0"/>
        </a:p>
      </dgm:t>
    </dgm:pt>
    <dgm:pt modelId="{19F95011-B4D2-4D67-A840-14EACC28B1D1}" type="parTrans" cxnId="{9A4704AA-3ED7-4587-8620-49DE84390AD4}">
      <dgm:prSet/>
      <dgm:spPr/>
      <dgm:t>
        <a:bodyPr/>
        <a:lstStyle/>
        <a:p>
          <a:endParaRPr lang="en-US"/>
        </a:p>
      </dgm:t>
    </dgm:pt>
    <dgm:pt modelId="{2A4DD043-0921-472F-8741-1393E1E8D25D}" type="sibTrans" cxnId="{9A4704AA-3ED7-4587-8620-49DE84390AD4}">
      <dgm:prSet/>
      <dgm:spPr/>
      <dgm:t>
        <a:bodyPr/>
        <a:lstStyle/>
        <a:p>
          <a:endParaRPr lang="en-US"/>
        </a:p>
      </dgm:t>
    </dgm:pt>
    <dgm:pt modelId="{B9752A7E-EE2C-48C1-B52F-6771AA72F54D}" type="pres">
      <dgm:prSet presAssocID="{6C9AD1B8-B60D-401A-A24F-7F86EA7AA06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448C26-BE68-4577-A6D2-4EC54E6A541C}" type="pres">
      <dgm:prSet presAssocID="{6A2CC674-E6ED-442B-9282-DCBEFFA9FCA5}" presName="centerShape" presStyleLbl="node0" presStyleIdx="0" presStyleCnt="1"/>
      <dgm:spPr/>
      <dgm:t>
        <a:bodyPr/>
        <a:lstStyle/>
        <a:p>
          <a:endParaRPr lang="en-US"/>
        </a:p>
      </dgm:t>
    </dgm:pt>
    <dgm:pt modelId="{1F0B24BC-0D09-49FE-B97F-D1E30B3B12F9}" type="pres">
      <dgm:prSet presAssocID="{EEB09D10-8085-4BF8-B9AB-C84201E73632}" presName="Name9" presStyleLbl="parChTrans1D2" presStyleIdx="0" presStyleCnt="4"/>
      <dgm:spPr/>
      <dgm:t>
        <a:bodyPr/>
        <a:lstStyle/>
        <a:p>
          <a:endParaRPr lang="en-US"/>
        </a:p>
      </dgm:t>
    </dgm:pt>
    <dgm:pt modelId="{C9D3063C-C0BB-4BAF-A356-265618DD1344}" type="pres">
      <dgm:prSet presAssocID="{EEB09D10-8085-4BF8-B9AB-C84201E73632}" presName="connTx" presStyleLbl="parChTrans1D2" presStyleIdx="0" presStyleCnt="4"/>
      <dgm:spPr/>
      <dgm:t>
        <a:bodyPr/>
        <a:lstStyle/>
        <a:p>
          <a:endParaRPr lang="en-US"/>
        </a:p>
      </dgm:t>
    </dgm:pt>
    <dgm:pt modelId="{B783FEEF-5C07-493B-BDB4-E70D5BF50DE0}" type="pres">
      <dgm:prSet presAssocID="{C7655A0F-C5FB-426E-8274-E7B9AD38B0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C1962-7E2D-47BE-8DED-CD7F7280EC80}" type="pres">
      <dgm:prSet presAssocID="{74FD396F-C7EB-4DB3-A232-A9B54A8FBF5A}" presName="Name9" presStyleLbl="parChTrans1D2" presStyleIdx="1" presStyleCnt="4"/>
      <dgm:spPr/>
      <dgm:t>
        <a:bodyPr/>
        <a:lstStyle/>
        <a:p>
          <a:endParaRPr lang="en-US"/>
        </a:p>
      </dgm:t>
    </dgm:pt>
    <dgm:pt modelId="{7AD8F570-73B2-47BF-97CA-6BD92B252459}" type="pres">
      <dgm:prSet presAssocID="{74FD396F-C7EB-4DB3-A232-A9B54A8FBF5A}" presName="connTx" presStyleLbl="parChTrans1D2" presStyleIdx="1" presStyleCnt="4"/>
      <dgm:spPr/>
      <dgm:t>
        <a:bodyPr/>
        <a:lstStyle/>
        <a:p>
          <a:endParaRPr lang="en-US"/>
        </a:p>
      </dgm:t>
    </dgm:pt>
    <dgm:pt modelId="{AA0AE29E-4DCF-48A8-964E-EF84727CC9F1}" type="pres">
      <dgm:prSet presAssocID="{D18011D0-10DE-436E-8EA4-6E84DC8192C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45BEF-D5CC-421D-A037-B151E8791F30}" type="pres">
      <dgm:prSet presAssocID="{BA307E1E-5135-4324-B9EC-E8B4EE531C90}" presName="Name9" presStyleLbl="parChTrans1D2" presStyleIdx="2" presStyleCnt="4"/>
      <dgm:spPr/>
      <dgm:t>
        <a:bodyPr/>
        <a:lstStyle/>
        <a:p>
          <a:endParaRPr lang="en-US"/>
        </a:p>
      </dgm:t>
    </dgm:pt>
    <dgm:pt modelId="{E4BE817E-D63F-4BF3-BF38-B701DD011F91}" type="pres">
      <dgm:prSet presAssocID="{BA307E1E-5135-4324-B9EC-E8B4EE531C9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AD1DFA6-55EE-4A85-A969-4521B0B67863}" type="pres">
      <dgm:prSet presAssocID="{229782AB-5B11-406F-817C-F16161140B7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9CF92-8182-402A-A300-B697AA2298F4}" type="pres">
      <dgm:prSet presAssocID="{50A822F8-CB5A-467D-B18A-9549622447E0}" presName="Name9" presStyleLbl="parChTrans1D2" presStyleIdx="3" presStyleCnt="4"/>
      <dgm:spPr/>
      <dgm:t>
        <a:bodyPr/>
        <a:lstStyle/>
        <a:p>
          <a:endParaRPr lang="en-US"/>
        </a:p>
      </dgm:t>
    </dgm:pt>
    <dgm:pt modelId="{6FCB3645-6F58-4023-BCC4-5DA1C6FCDCC6}" type="pres">
      <dgm:prSet presAssocID="{50A822F8-CB5A-467D-B18A-9549622447E0}" presName="connTx" presStyleLbl="parChTrans1D2" presStyleIdx="3" presStyleCnt="4"/>
      <dgm:spPr/>
      <dgm:t>
        <a:bodyPr/>
        <a:lstStyle/>
        <a:p>
          <a:endParaRPr lang="en-US"/>
        </a:p>
      </dgm:t>
    </dgm:pt>
    <dgm:pt modelId="{CCBF858F-4C23-45B3-A110-C8CD0A8441D6}" type="pres">
      <dgm:prSet presAssocID="{664A8C54-3B6B-43E6-91DD-3707C9914EB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4DCF1E-D6AF-48C3-B248-A275036FF937}" type="presOf" srcId="{74FD396F-C7EB-4DB3-A232-A9B54A8FBF5A}" destId="{969C1962-7E2D-47BE-8DED-CD7F7280EC80}" srcOrd="0" destOrd="0" presId="urn:microsoft.com/office/officeart/2005/8/layout/radial1"/>
    <dgm:cxn modelId="{A3EFB4EC-12FE-4985-8C86-CEABE6A3A2E6}" type="presOf" srcId="{D18011D0-10DE-436E-8EA4-6E84DC8192C7}" destId="{AA0AE29E-4DCF-48A8-964E-EF84727CC9F1}" srcOrd="0" destOrd="0" presId="urn:microsoft.com/office/officeart/2005/8/layout/radial1"/>
    <dgm:cxn modelId="{72B547A1-0FC7-43A0-8607-A88C19D76628}" type="presOf" srcId="{229782AB-5B11-406F-817C-F16161140B7C}" destId="{CAD1DFA6-55EE-4A85-A969-4521B0B67863}" srcOrd="0" destOrd="0" presId="urn:microsoft.com/office/officeart/2005/8/layout/radial1"/>
    <dgm:cxn modelId="{3F2F563E-6B87-4AA8-9655-8CC223684FE8}" srcId="{6A2CC674-E6ED-442B-9282-DCBEFFA9FCA5}" destId="{D18011D0-10DE-436E-8EA4-6E84DC8192C7}" srcOrd="1" destOrd="0" parTransId="{74FD396F-C7EB-4DB3-A232-A9B54A8FBF5A}" sibTransId="{15028A0C-5FD2-4283-B55C-8D13B87407E3}"/>
    <dgm:cxn modelId="{1DE1DDFD-4FF7-40C3-B40E-6A3B4A9A618C}" type="presOf" srcId="{6A2CC674-E6ED-442B-9282-DCBEFFA9FCA5}" destId="{E1448C26-BE68-4577-A6D2-4EC54E6A541C}" srcOrd="0" destOrd="0" presId="urn:microsoft.com/office/officeart/2005/8/layout/radial1"/>
    <dgm:cxn modelId="{1EE15A56-EFC0-4B68-BABD-3F047C68264B}" type="presOf" srcId="{EEB09D10-8085-4BF8-B9AB-C84201E73632}" destId="{C9D3063C-C0BB-4BAF-A356-265618DD1344}" srcOrd="1" destOrd="0" presId="urn:microsoft.com/office/officeart/2005/8/layout/radial1"/>
    <dgm:cxn modelId="{3B443B1B-8257-4559-A66B-73F3DB49E381}" type="presOf" srcId="{50A822F8-CB5A-467D-B18A-9549622447E0}" destId="{6FCB3645-6F58-4023-BCC4-5DA1C6FCDCC6}" srcOrd="1" destOrd="0" presId="urn:microsoft.com/office/officeart/2005/8/layout/radial1"/>
    <dgm:cxn modelId="{3B852DFF-08F5-4F16-9D48-B424BB999868}" type="presOf" srcId="{6C9AD1B8-B60D-401A-A24F-7F86EA7AA06A}" destId="{B9752A7E-EE2C-48C1-B52F-6771AA72F54D}" srcOrd="0" destOrd="0" presId="urn:microsoft.com/office/officeart/2005/8/layout/radial1"/>
    <dgm:cxn modelId="{C06D85E1-3108-459E-969B-008B8E259F38}" type="presOf" srcId="{EEB09D10-8085-4BF8-B9AB-C84201E73632}" destId="{1F0B24BC-0D09-49FE-B97F-D1E30B3B12F9}" srcOrd="0" destOrd="0" presId="urn:microsoft.com/office/officeart/2005/8/layout/radial1"/>
    <dgm:cxn modelId="{43FF60F8-85C4-4EBF-99E9-E2236EBF24DA}" type="presOf" srcId="{BA307E1E-5135-4324-B9EC-E8B4EE531C90}" destId="{E4BE817E-D63F-4BF3-BF38-B701DD011F91}" srcOrd="1" destOrd="0" presId="urn:microsoft.com/office/officeart/2005/8/layout/radial1"/>
    <dgm:cxn modelId="{EBAEF7F3-952E-47D3-8E3D-D666DA4724D0}" type="presOf" srcId="{BA307E1E-5135-4324-B9EC-E8B4EE531C90}" destId="{3DF45BEF-D5CC-421D-A037-B151E8791F30}" srcOrd="0" destOrd="0" presId="urn:microsoft.com/office/officeart/2005/8/layout/radial1"/>
    <dgm:cxn modelId="{D20B8A5B-ED63-4C22-BFBE-0295CDBCB3F3}" srcId="{6A2CC674-E6ED-442B-9282-DCBEFFA9FCA5}" destId="{664A8C54-3B6B-43E6-91DD-3707C9914EB6}" srcOrd="3" destOrd="0" parTransId="{50A822F8-CB5A-467D-B18A-9549622447E0}" sibTransId="{9873FC10-B8E7-4ABF-A627-1DA3B1D09C78}"/>
    <dgm:cxn modelId="{9A4704AA-3ED7-4587-8620-49DE84390AD4}" srcId="{6C9AD1B8-B60D-401A-A24F-7F86EA7AA06A}" destId="{6A2CC674-E6ED-442B-9282-DCBEFFA9FCA5}" srcOrd="0" destOrd="0" parTransId="{19F95011-B4D2-4D67-A840-14EACC28B1D1}" sibTransId="{2A4DD043-0921-472F-8741-1393E1E8D25D}"/>
    <dgm:cxn modelId="{9260AF85-0EC6-4BB9-8020-5FF1D2E21388}" type="presOf" srcId="{74FD396F-C7EB-4DB3-A232-A9B54A8FBF5A}" destId="{7AD8F570-73B2-47BF-97CA-6BD92B252459}" srcOrd="1" destOrd="0" presId="urn:microsoft.com/office/officeart/2005/8/layout/radial1"/>
    <dgm:cxn modelId="{3BF7EDF8-6C0F-4CD4-BD35-12CB0C56015A}" type="presOf" srcId="{50A822F8-CB5A-467D-B18A-9549622447E0}" destId="{6BF9CF92-8182-402A-A300-B697AA2298F4}" srcOrd="0" destOrd="0" presId="urn:microsoft.com/office/officeart/2005/8/layout/radial1"/>
    <dgm:cxn modelId="{EAE6B02F-FF67-489C-AEC8-D402CC607AE0}" type="presOf" srcId="{C7655A0F-C5FB-426E-8274-E7B9AD38B08C}" destId="{B783FEEF-5C07-493B-BDB4-E70D5BF50DE0}" srcOrd="0" destOrd="0" presId="urn:microsoft.com/office/officeart/2005/8/layout/radial1"/>
    <dgm:cxn modelId="{DC0E7680-788E-4A99-9DF3-7E68131E0794}" srcId="{6A2CC674-E6ED-442B-9282-DCBEFFA9FCA5}" destId="{C7655A0F-C5FB-426E-8274-E7B9AD38B08C}" srcOrd="0" destOrd="0" parTransId="{EEB09D10-8085-4BF8-B9AB-C84201E73632}" sibTransId="{122845FE-1370-4863-AF79-7C821DF5CF47}"/>
    <dgm:cxn modelId="{7CB1DD4D-FD36-490E-A169-A3E218DB172D}" type="presOf" srcId="{664A8C54-3B6B-43E6-91DD-3707C9914EB6}" destId="{CCBF858F-4C23-45B3-A110-C8CD0A8441D6}" srcOrd="0" destOrd="0" presId="urn:microsoft.com/office/officeart/2005/8/layout/radial1"/>
    <dgm:cxn modelId="{D997AF68-6EF5-4956-964F-E30E7F70671E}" srcId="{6A2CC674-E6ED-442B-9282-DCBEFFA9FCA5}" destId="{229782AB-5B11-406F-817C-F16161140B7C}" srcOrd="2" destOrd="0" parTransId="{BA307E1E-5135-4324-B9EC-E8B4EE531C90}" sibTransId="{6DF1B565-E3E1-4A23-9158-58504F5AC0F8}"/>
    <dgm:cxn modelId="{4E70DFB2-E47C-4B9B-A298-A8E51D19A704}" type="presParOf" srcId="{B9752A7E-EE2C-48C1-B52F-6771AA72F54D}" destId="{E1448C26-BE68-4577-A6D2-4EC54E6A541C}" srcOrd="0" destOrd="0" presId="urn:microsoft.com/office/officeart/2005/8/layout/radial1"/>
    <dgm:cxn modelId="{79E2A65B-D23B-4D86-9620-335EAE7229CE}" type="presParOf" srcId="{B9752A7E-EE2C-48C1-B52F-6771AA72F54D}" destId="{1F0B24BC-0D09-49FE-B97F-D1E30B3B12F9}" srcOrd="1" destOrd="0" presId="urn:microsoft.com/office/officeart/2005/8/layout/radial1"/>
    <dgm:cxn modelId="{187C066F-A0B2-4CD1-B557-4DB79A836D52}" type="presParOf" srcId="{1F0B24BC-0D09-49FE-B97F-D1E30B3B12F9}" destId="{C9D3063C-C0BB-4BAF-A356-265618DD1344}" srcOrd="0" destOrd="0" presId="urn:microsoft.com/office/officeart/2005/8/layout/radial1"/>
    <dgm:cxn modelId="{6548C237-0741-43B3-B5E5-9F98D2ACE933}" type="presParOf" srcId="{B9752A7E-EE2C-48C1-B52F-6771AA72F54D}" destId="{B783FEEF-5C07-493B-BDB4-E70D5BF50DE0}" srcOrd="2" destOrd="0" presId="urn:microsoft.com/office/officeart/2005/8/layout/radial1"/>
    <dgm:cxn modelId="{715CB1CA-49E0-4FFF-9FA6-D924397CAD8D}" type="presParOf" srcId="{B9752A7E-EE2C-48C1-B52F-6771AA72F54D}" destId="{969C1962-7E2D-47BE-8DED-CD7F7280EC80}" srcOrd="3" destOrd="0" presId="urn:microsoft.com/office/officeart/2005/8/layout/radial1"/>
    <dgm:cxn modelId="{65F71799-FC65-44A6-980B-C830523F9FF8}" type="presParOf" srcId="{969C1962-7E2D-47BE-8DED-CD7F7280EC80}" destId="{7AD8F570-73B2-47BF-97CA-6BD92B252459}" srcOrd="0" destOrd="0" presId="urn:microsoft.com/office/officeart/2005/8/layout/radial1"/>
    <dgm:cxn modelId="{47E2E877-59AB-43E1-82BD-C83718A89614}" type="presParOf" srcId="{B9752A7E-EE2C-48C1-B52F-6771AA72F54D}" destId="{AA0AE29E-4DCF-48A8-964E-EF84727CC9F1}" srcOrd="4" destOrd="0" presId="urn:microsoft.com/office/officeart/2005/8/layout/radial1"/>
    <dgm:cxn modelId="{A02A6EB6-F9A3-44D7-BD7E-D4DDD173D5DD}" type="presParOf" srcId="{B9752A7E-EE2C-48C1-B52F-6771AA72F54D}" destId="{3DF45BEF-D5CC-421D-A037-B151E8791F30}" srcOrd="5" destOrd="0" presId="urn:microsoft.com/office/officeart/2005/8/layout/radial1"/>
    <dgm:cxn modelId="{BA8CA50A-CD97-4DD0-AFDF-ACA8D41D2BFE}" type="presParOf" srcId="{3DF45BEF-D5CC-421D-A037-B151E8791F30}" destId="{E4BE817E-D63F-4BF3-BF38-B701DD011F91}" srcOrd="0" destOrd="0" presId="urn:microsoft.com/office/officeart/2005/8/layout/radial1"/>
    <dgm:cxn modelId="{00DB9BDA-DC61-4A39-B55B-2F20EA3105E1}" type="presParOf" srcId="{B9752A7E-EE2C-48C1-B52F-6771AA72F54D}" destId="{CAD1DFA6-55EE-4A85-A969-4521B0B67863}" srcOrd="6" destOrd="0" presId="urn:microsoft.com/office/officeart/2005/8/layout/radial1"/>
    <dgm:cxn modelId="{0F3A0A2E-5436-43F3-927A-73DB1F043383}" type="presParOf" srcId="{B9752A7E-EE2C-48C1-B52F-6771AA72F54D}" destId="{6BF9CF92-8182-402A-A300-B697AA2298F4}" srcOrd="7" destOrd="0" presId="urn:microsoft.com/office/officeart/2005/8/layout/radial1"/>
    <dgm:cxn modelId="{4B3D989F-729B-4785-92D2-207C8E9B524F}" type="presParOf" srcId="{6BF9CF92-8182-402A-A300-B697AA2298F4}" destId="{6FCB3645-6F58-4023-BCC4-5DA1C6FCDCC6}" srcOrd="0" destOrd="0" presId="urn:microsoft.com/office/officeart/2005/8/layout/radial1"/>
    <dgm:cxn modelId="{7BE864FD-67D6-421C-A509-E0F48CF96232}" type="presParOf" srcId="{B9752A7E-EE2C-48C1-B52F-6771AA72F54D}" destId="{CCBF858F-4C23-45B3-A110-C8CD0A8441D6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AD1B8-B60D-401A-A24F-7F86EA7AA0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0FB5B7-9CD3-4093-8AD1-AB369527A6EB}">
      <dgm:prSet/>
      <dgm:spPr/>
      <dgm:t>
        <a:bodyPr/>
        <a:lstStyle/>
        <a:p>
          <a:r>
            <a:rPr lang="en-US" dirty="0" err="1" smtClean="0"/>
            <a:t>dict</a:t>
          </a:r>
          <a:endParaRPr lang="en-US" dirty="0"/>
        </a:p>
      </dgm:t>
    </dgm:pt>
    <dgm:pt modelId="{F650A984-C8B9-49B9-BF4F-0F385598C9C9}" type="parTrans" cxnId="{BD87EAD4-438D-4940-9C83-F4CEE34BE7F7}">
      <dgm:prSet/>
      <dgm:spPr/>
      <dgm:t>
        <a:bodyPr/>
        <a:lstStyle/>
        <a:p>
          <a:endParaRPr lang="en-US"/>
        </a:p>
      </dgm:t>
    </dgm:pt>
    <dgm:pt modelId="{299CEE66-FCC5-4AE1-8ECD-4BF6AD0B4503}" type="sibTrans" cxnId="{BD87EAD4-438D-4940-9C83-F4CEE34BE7F7}">
      <dgm:prSet/>
      <dgm:spPr/>
      <dgm:t>
        <a:bodyPr/>
        <a:lstStyle/>
        <a:p>
          <a:endParaRPr lang="en-US"/>
        </a:p>
      </dgm:t>
    </dgm:pt>
    <dgm:pt modelId="{89739758-4D6A-4878-92CA-C3A96DCB05DF}">
      <dgm:prSet/>
      <dgm:spPr/>
      <dgm:t>
        <a:bodyPr/>
        <a:lstStyle/>
        <a:p>
          <a:r>
            <a:rPr lang="en-US" dirty="0" smtClean="0"/>
            <a:t>clear()</a:t>
          </a:r>
          <a:endParaRPr lang="en-US" dirty="0"/>
        </a:p>
      </dgm:t>
    </dgm:pt>
    <dgm:pt modelId="{69E218D6-94B8-44C3-B04A-F3EFAC18AB9B}" type="parTrans" cxnId="{56B26400-678D-4436-9231-8F19AC1C5BED}">
      <dgm:prSet/>
      <dgm:spPr/>
      <dgm:t>
        <a:bodyPr/>
        <a:lstStyle/>
        <a:p>
          <a:endParaRPr lang="en-US"/>
        </a:p>
      </dgm:t>
    </dgm:pt>
    <dgm:pt modelId="{73A5177D-2B05-4F74-9B05-0FC14AD084E8}" type="sibTrans" cxnId="{56B26400-678D-4436-9231-8F19AC1C5BED}">
      <dgm:prSet/>
      <dgm:spPr/>
      <dgm:t>
        <a:bodyPr/>
        <a:lstStyle/>
        <a:p>
          <a:endParaRPr lang="en-US"/>
        </a:p>
      </dgm:t>
    </dgm:pt>
    <dgm:pt modelId="{17CF6B88-75D1-4335-8751-CDFA36CD7178}">
      <dgm:prSet/>
      <dgm:spPr/>
      <dgm:t>
        <a:bodyPr/>
        <a:lstStyle/>
        <a:p>
          <a:r>
            <a:rPr lang="en-US" dirty="0" smtClean="0"/>
            <a:t>copy()</a:t>
          </a:r>
          <a:endParaRPr lang="en-US" dirty="0"/>
        </a:p>
      </dgm:t>
    </dgm:pt>
    <dgm:pt modelId="{FDB2D5FE-0F83-4FD4-B0DA-72775E9F0C0F}" type="parTrans" cxnId="{1240C25C-EEDA-4EEF-9B9C-9DF122EE70D9}">
      <dgm:prSet/>
      <dgm:spPr/>
      <dgm:t>
        <a:bodyPr/>
        <a:lstStyle/>
        <a:p>
          <a:endParaRPr lang="en-US"/>
        </a:p>
      </dgm:t>
    </dgm:pt>
    <dgm:pt modelId="{862CDAEC-5B61-4944-ABA4-9A7E1C12541F}" type="sibTrans" cxnId="{1240C25C-EEDA-4EEF-9B9C-9DF122EE70D9}">
      <dgm:prSet/>
      <dgm:spPr/>
      <dgm:t>
        <a:bodyPr/>
        <a:lstStyle/>
        <a:p>
          <a:endParaRPr lang="en-US"/>
        </a:p>
      </dgm:t>
    </dgm:pt>
    <dgm:pt modelId="{E4386AFB-B701-4CAA-B27A-596ADB00F063}">
      <dgm:prSet/>
      <dgm:spPr/>
      <dgm:t>
        <a:bodyPr/>
        <a:lstStyle/>
        <a:p>
          <a:r>
            <a:rPr lang="en-US" dirty="0" smtClean="0"/>
            <a:t>get(key[,default])</a:t>
          </a:r>
          <a:endParaRPr lang="en-US" dirty="0"/>
        </a:p>
      </dgm:t>
    </dgm:pt>
    <dgm:pt modelId="{3955C2A7-1D2D-4C7A-A446-F863EC55B814}" type="parTrans" cxnId="{D031DBA5-62A6-4CA0-A06D-1C81A388C7B3}">
      <dgm:prSet/>
      <dgm:spPr/>
      <dgm:t>
        <a:bodyPr/>
        <a:lstStyle/>
        <a:p>
          <a:endParaRPr lang="en-US"/>
        </a:p>
      </dgm:t>
    </dgm:pt>
    <dgm:pt modelId="{5796F7C1-8340-4EC1-A3B4-65B7B867C80F}" type="sibTrans" cxnId="{D031DBA5-62A6-4CA0-A06D-1C81A388C7B3}">
      <dgm:prSet/>
      <dgm:spPr/>
      <dgm:t>
        <a:bodyPr/>
        <a:lstStyle/>
        <a:p>
          <a:endParaRPr lang="en-US"/>
        </a:p>
      </dgm:t>
    </dgm:pt>
    <dgm:pt modelId="{B906AF5B-2C7B-460A-A21C-D46124DA7B39}">
      <dgm:prSet/>
      <dgm:spPr/>
      <dgm:t>
        <a:bodyPr/>
        <a:lstStyle/>
        <a:p>
          <a:r>
            <a:rPr lang="en-US" dirty="0" smtClean="0"/>
            <a:t>items(), keys(), values()</a:t>
          </a:r>
          <a:endParaRPr lang="en-US" dirty="0"/>
        </a:p>
      </dgm:t>
    </dgm:pt>
    <dgm:pt modelId="{CDFF3C77-FC53-4546-B487-426E0A27656E}" type="parTrans" cxnId="{18034553-2500-44E5-9520-6282DA99C1E4}">
      <dgm:prSet/>
      <dgm:spPr/>
      <dgm:t>
        <a:bodyPr/>
        <a:lstStyle/>
        <a:p>
          <a:endParaRPr lang="en-US"/>
        </a:p>
      </dgm:t>
    </dgm:pt>
    <dgm:pt modelId="{FF4A7551-C612-4033-B260-738DD9CB0F2E}" type="sibTrans" cxnId="{18034553-2500-44E5-9520-6282DA99C1E4}">
      <dgm:prSet/>
      <dgm:spPr/>
      <dgm:t>
        <a:bodyPr/>
        <a:lstStyle/>
        <a:p>
          <a:endParaRPr lang="en-US"/>
        </a:p>
      </dgm:t>
    </dgm:pt>
    <dgm:pt modelId="{529A418D-E1BE-464C-9396-88EE26963725}">
      <dgm:prSet/>
      <dgm:spPr/>
      <dgm:t>
        <a:bodyPr/>
        <a:lstStyle/>
        <a:p>
          <a:r>
            <a:rPr lang="en-US" dirty="0" err="1" smtClean="0"/>
            <a:t>fromkeys</a:t>
          </a:r>
          <a:r>
            <a:rPr lang="en-US" dirty="0" smtClean="0"/>
            <a:t>(</a:t>
          </a:r>
          <a:r>
            <a:rPr lang="en-US" dirty="0" err="1" smtClean="0"/>
            <a:t>iterable</a:t>
          </a:r>
          <a:r>
            <a:rPr lang="en-US" dirty="0" smtClean="0"/>
            <a:t>[,value])</a:t>
          </a:r>
          <a:endParaRPr lang="en-US" dirty="0"/>
        </a:p>
      </dgm:t>
    </dgm:pt>
    <dgm:pt modelId="{2F464B6D-2DA7-4991-8ECD-7945132CA69E}" type="parTrans" cxnId="{9B5D3EE8-4AA8-4FF4-A11D-C0F43B2C6358}">
      <dgm:prSet/>
      <dgm:spPr/>
      <dgm:t>
        <a:bodyPr/>
        <a:lstStyle/>
        <a:p>
          <a:endParaRPr lang="en-US"/>
        </a:p>
      </dgm:t>
    </dgm:pt>
    <dgm:pt modelId="{A2CD001C-B42B-4FAC-B9A1-16093DAFB69B}" type="sibTrans" cxnId="{9B5D3EE8-4AA8-4FF4-A11D-C0F43B2C6358}">
      <dgm:prSet/>
      <dgm:spPr/>
      <dgm:t>
        <a:bodyPr/>
        <a:lstStyle/>
        <a:p>
          <a:endParaRPr lang="en-US"/>
        </a:p>
      </dgm:t>
    </dgm:pt>
    <dgm:pt modelId="{E1228214-9CAF-43A2-8381-B7FFC95B0E08}">
      <dgm:prSet/>
      <dgm:spPr/>
      <dgm:t>
        <a:bodyPr/>
        <a:lstStyle/>
        <a:p>
          <a:r>
            <a:rPr lang="en-US" dirty="0" err="1" smtClean="0"/>
            <a:t>iteritems</a:t>
          </a:r>
          <a:r>
            <a:rPr lang="en-US" dirty="0" smtClean="0"/>
            <a:t>(), </a:t>
          </a:r>
          <a:r>
            <a:rPr lang="en-US" dirty="0" err="1" smtClean="0"/>
            <a:t>iterkeys</a:t>
          </a:r>
          <a:r>
            <a:rPr lang="en-US" dirty="0" smtClean="0"/>
            <a:t>(), </a:t>
          </a:r>
          <a:r>
            <a:rPr lang="en-US" dirty="0" err="1" smtClean="0"/>
            <a:t>itervalues</a:t>
          </a:r>
          <a:r>
            <a:rPr lang="en-US" dirty="0" smtClean="0"/>
            <a:t>()</a:t>
          </a:r>
          <a:endParaRPr lang="en-US" dirty="0"/>
        </a:p>
      </dgm:t>
    </dgm:pt>
    <dgm:pt modelId="{6019A986-E390-43E3-B1ED-83839A10371A}" type="parTrans" cxnId="{BB55CC7A-D24B-4FFA-A0FA-7CA3397689B4}">
      <dgm:prSet/>
      <dgm:spPr/>
      <dgm:t>
        <a:bodyPr/>
        <a:lstStyle/>
        <a:p>
          <a:endParaRPr lang="en-US"/>
        </a:p>
      </dgm:t>
    </dgm:pt>
    <dgm:pt modelId="{43089124-2067-4A1C-8025-8A80E39A438B}" type="sibTrans" cxnId="{BB55CC7A-D24B-4FFA-A0FA-7CA3397689B4}">
      <dgm:prSet/>
      <dgm:spPr/>
      <dgm:t>
        <a:bodyPr/>
        <a:lstStyle/>
        <a:p>
          <a:endParaRPr lang="en-US"/>
        </a:p>
      </dgm:t>
    </dgm:pt>
    <dgm:pt modelId="{EB9A0564-9F05-4547-B645-9695C6CF76DD}">
      <dgm:prSet/>
      <dgm:spPr/>
      <dgm:t>
        <a:bodyPr/>
        <a:lstStyle/>
        <a:p>
          <a:r>
            <a:rPr lang="en-US" dirty="0" smtClean="0"/>
            <a:t>pop(key[,default])</a:t>
          </a:r>
          <a:endParaRPr lang="en-US" dirty="0"/>
        </a:p>
      </dgm:t>
    </dgm:pt>
    <dgm:pt modelId="{32946172-C2C5-4FDA-8387-75DF0519761E}" type="parTrans" cxnId="{DDB15639-3548-43FA-8F8C-787FFAD19157}">
      <dgm:prSet/>
      <dgm:spPr/>
      <dgm:t>
        <a:bodyPr/>
        <a:lstStyle/>
        <a:p>
          <a:endParaRPr lang="en-US"/>
        </a:p>
      </dgm:t>
    </dgm:pt>
    <dgm:pt modelId="{B788A18C-2880-4189-9DA0-BE510BB5FF9C}" type="sibTrans" cxnId="{DDB15639-3548-43FA-8F8C-787FFAD19157}">
      <dgm:prSet/>
      <dgm:spPr/>
      <dgm:t>
        <a:bodyPr/>
        <a:lstStyle/>
        <a:p>
          <a:endParaRPr lang="en-US"/>
        </a:p>
      </dgm:t>
    </dgm:pt>
    <dgm:pt modelId="{297DDD94-926D-4C15-BA2B-FD5188F2DFEE}">
      <dgm:prSet/>
      <dgm:spPr/>
      <dgm:t>
        <a:bodyPr/>
        <a:lstStyle/>
        <a:p>
          <a:r>
            <a:rPr lang="en-US" dirty="0" err="1" smtClean="0"/>
            <a:t>popitem</a:t>
          </a:r>
          <a:r>
            <a:rPr lang="en-US" dirty="0" smtClean="0"/>
            <a:t>()</a:t>
          </a:r>
          <a:endParaRPr lang="en-US" dirty="0"/>
        </a:p>
      </dgm:t>
    </dgm:pt>
    <dgm:pt modelId="{949FF177-53F4-419A-8AAA-68623438474F}" type="parTrans" cxnId="{0982F13A-9EA5-4B2F-B29D-7AA4C7B3D743}">
      <dgm:prSet/>
      <dgm:spPr/>
      <dgm:t>
        <a:bodyPr/>
        <a:lstStyle/>
        <a:p>
          <a:endParaRPr lang="en-US"/>
        </a:p>
      </dgm:t>
    </dgm:pt>
    <dgm:pt modelId="{91D4AA02-348D-4011-AFFB-A4176C2C2FFF}" type="sibTrans" cxnId="{0982F13A-9EA5-4B2F-B29D-7AA4C7B3D743}">
      <dgm:prSet/>
      <dgm:spPr/>
      <dgm:t>
        <a:bodyPr/>
        <a:lstStyle/>
        <a:p>
          <a:endParaRPr lang="en-US"/>
        </a:p>
      </dgm:t>
    </dgm:pt>
    <dgm:pt modelId="{D974BEE1-A481-4E6A-9EC6-7C87E7B9E837}">
      <dgm:prSet/>
      <dgm:spPr/>
      <dgm:t>
        <a:bodyPr/>
        <a:lstStyle/>
        <a:p>
          <a:r>
            <a:rPr lang="en-US" dirty="0" err="1" smtClean="0"/>
            <a:t>setdefault</a:t>
          </a:r>
          <a:r>
            <a:rPr lang="en-US" dirty="0" smtClean="0"/>
            <a:t>(key[,default])</a:t>
          </a:r>
          <a:endParaRPr lang="en-US" dirty="0"/>
        </a:p>
      </dgm:t>
    </dgm:pt>
    <dgm:pt modelId="{B9F52B6F-8924-4CEE-AD68-39977C61FC84}" type="parTrans" cxnId="{BFFEF558-8D7F-4620-8249-B5617E3731E9}">
      <dgm:prSet/>
      <dgm:spPr/>
      <dgm:t>
        <a:bodyPr/>
        <a:lstStyle/>
        <a:p>
          <a:endParaRPr lang="en-US"/>
        </a:p>
      </dgm:t>
    </dgm:pt>
    <dgm:pt modelId="{84C3FACB-2EBE-4707-92F7-35C920446C5C}" type="sibTrans" cxnId="{BFFEF558-8D7F-4620-8249-B5617E3731E9}">
      <dgm:prSet/>
      <dgm:spPr/>
      <dgm:t>
        <a:bodyPr/>
        <a:lstStyle/>
        <a:p>
          <a:endParaRPr lang="en-US"/>
        </a:p>
      </dgm:t>
    </dgm:pt>
    <dgm:pt modelId="{C350797D-BF61-459C-9247-C454888B0302}">
      <dgm:prSet/>
      <dgm:spPr/>
      <dgm:t>
        <a:bodyPr/>
        <a:lstStyle/>
        <a:p>
          <a:r>
            <a:rPr lang="en-US" dirty="0" smtClean="0"/>
            <a:t>update(</a:t>
          </a:r>
          <a:r>
            <a:rPr lang="en-US" dirty="0" err="1" smtClean="0"/>
            <a:t>dict</a:t>
          </a:r>
          <a:r>
            <a:rPr lang="en-US" dirty="0" smtClean="0"/>
            <a:t>)</a:t>
          </a:r>
          <a:endParaRPr lang="en-US" dirty="0"/>
        </a:p>
      </dgm:t>
    </dgm:pt>
    <dgm:pt modelId="{9009E5AA-4D37-45FD-8727-C4CCD864D57D}" type="parTrans" cxnId="{E02B9F82-AD13-493C-8E00-511499D14D4C}">
      <dgm:prSet/>
      <dgm:spPr/>
      <dgm:t>
        <a:bodyPr/>
        <a:lstStyle/>
        <a:p>
          <a:endParaRPr lang="en-US"/>
        </a:p>
      </dgm:t>
    </dgm:pt>
    <dgm:pt modelId="{0A5B2D9D-922A-4503-B84B-627E0EDFB4CF}" type="sibTrans" cxnId="{E02B9F82-AD13-493C-8E00-511499D14D4C}">
      <dgm:prSet/>
      <dgm:spPr/>
      <dgm:t>
        <a:bodyPr/>
        <a:lstStyle/>
        <a:p>
          <a:endParaRPr lang="en-US"/>
        </a:p>
      </dgm:t>
    </dgm:pt>
    <dgm:pt modelId="{6043835E-A53C-48D7-AEE7-CCED76C855A9}" type="pres">
      <dgm:prSet presAssocID="{6C9AD1B8-B60D-401A-A24F-7F86EA7AA0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83DE2CD-736E-4118-A7D4-5D850E05B0C9}" type="pres">
      <dgm:prSet presAssocID="{950FB5B7-9CD3-4093-8AD1-AB369527A6EB}" presName="thickLine" presStyleLbl="alignNode1" presStyleIdx="0" presStyleCnt="1"/>
      <dgm:spPr/>
    </dgm:pt>
    <dgm:pt modelId="{E1D4F58B-789F-465B-A18A-237A04E648F3}" type="pres">
      <dgm:prSet presAssocID="{950FB5B7-9CD3-4093-8AD1-AB369527A6EB}" presName="horz1" presStyleCnt="0"/>
      <dgm:spPr/>
    </dgm:pt>
    <dgm:pt modelId="{3EDDFACD-5883-4BC9-B4EB-A9B9C7D3E6F9}" type="pres">
      <dgm:prSet presAssocID="{950FB5B7-9CD3-4093-8AD1-AB369527A6EB}" presName="tx1" presStyleLbl="revTx" presStyleIdx="0" presStyleCnt="11"/>
      <dgm:spPr/>
      <dgm:t>
        <a:bodyPr/>
        <a:lstStyle/>
        <a:p>
          <a:endParaRPr lang="en-US"/>
        </a:p>
      </dgm:t>
    </dgm:pt>
    <dgm:pt modelId="{15A55843-1760-46E4-83AC-48B78950057B}" type="pres">
      <dgm:prSet presAssocID="{950FB5B7-9CD3-4093-8AD1-AB369527A6EB}" presName="vert1" presStyleCnt="0"/>
      <dgm:spPr/>
    </dgm:pt>
    <dgm:pt modelId="{7128BC42-9E08-4A66-90A2-EF30D7023A16}" type="pres">
      <dgm:prSet presAssocID="{89739758-4D6A-4878-92CA-C3A96DCB05DF}" presName="vertSpace2a" presStyleCnt="0"/>
      <dgm:spPr/>
    </dgm:pt>
    <dgm:pt modelId="{E83F9C1A-F5BD-41D7-8AB1-60C0893ED544}" type="pres">
      <dgm:prSet presAssocID="{89739758-4D6A-4878-92CA-C3A96DCB05DF}" presName="horz2" presStyleCnt="0"/>
      <dgm:spPr/>
    </dgm:pt>
    <dgm:pt modelId="{B3F0D7BF-549C-459D-BC52-9051776D21E6}" type="pres">
      <dgm:prSet presAssocID="{89739758-4D6A-4878-92CA-C3A96DCB05DF}" presName="horzSpace2" presStyleCnt="0"/>
      <dgm:spPr/>
    </dgm:pt>
    <dgm:pt modelId="{E90430AB-92CE-4314-ACBA-61CC18E6A040}" type="pres">
      <dgm:prSet presAssocID="{89739758-4D6A-4878-92CA-C3A96DCB05DF}" presName="tx2" presStyleLbl="revTx" presStyleIdx="1" presStyleCnt="11"/>
      <dgm:spPr/>
      <dgm:t>
        <a:bodyPr/>
        <a:lstStyle/>
        <a:p>
          <a:endParaRPr lang="en-US"/>
        </a:p>
      </dgm:t>
    </dgm:pt>
    <dgm:pt modelId="{D11CD98B-78B6-462D-A096-4896576901FA}" type="pres">
      <dgm:prSet presAssocID="{89739758-4D6A-4878-92CA-C3A96DCB05DF}" presName="vert2" presStyleCnt="0"/>
      <dgm:spPr/>
    </dgm:pt>
    <dgm:pt modelId="{743AE000-B492-480A-B6E6-DCA33B225076}" type="pres">
      <dgm:prSet presAssocID="{89739758-4D6A-4878-92CA-C3A96DCB05DF}" presName="thinLine2b" presStyleLbl="callout" presStyleIdx="0" presStyleCnt="10"/>
      <dgm:spPr/>
    </dgm:pt>
    <dgm:pt modelId="{18AA2777-EE6E-4BC8-B529-D1A1D24248C1}" type="pres">
      <dgm:prSet presAssocID="{89739758-4D6A-4878-92CA-C3A96DCB05DF}" presName="vertSpace2b" presStyleCnt="0"/>
      <dgm:spPr/>
    </dgm:pt>
    <dgm:pt modelId="{C1CE736C-938B-4A05-8F92-FA7397A1245D}" type="pres">
      <dgm:prSet presAssocID="{17CF6B88-75D1-4335-8751-CDFA36CD7178}" presName="horz2" presStyleCnt="0"/>
      <dgm:spPr/>
    </dgm:pt>
    <dgm:pt modelId="{E5FCB5ED-D9C8-40EE-B8D9-E8EC91357478}" type="pres">
      <dgm:prSet presAssocID="{17CF6B88-75D1-4335-8751-CDFA36CD7178}" presName="horzSpace2" presStyleCnt="0"/>
      <dgm:spPr/>
    </dgm:pt>
    <dgm:pt modelId="{7D1AAC17-2877-43EA-A54D-4E52AC305853}" type="pres">
      <dgm:prSet presAssocID="{17CF6B88-75D1-4335-8751-CDFA36CD7178}" presName="tx2" presStyleLbl="revTx" presStyleIdx="2" presStyleCnt="11"/>
      <dgm:spPr/>
      <dgm:t>
        <a:bodyPr/>
        <a:lstStyle/>
        <a:p>
          <a:endParaRPr lang="en-US"/>
        </a:p>
      </dgm:t>
    </dgm:pt>
    <dgm:pt modelId="{A565A9DB-3BA9-424A-BDF2-3E55F962DF67}" type="pres">
      <dgm:prSet presAssocID="{17CF6B88-75D1-4335-8751-CDFA36CD7178}" presName="vert2" presStyleCnt="0"/>
      <dgm:spPr/>
    </dgm:pt>
    <dgm:pt modelId="{3E6DD06B-529B-43CE-8EBF-BF6FAC475599}" type="pres">
      <dgm:prSet presAssocID="{17CF6B88-75D1-4335-8751-CDFA36CD7178}" presName="thinLine2b" presStyleLbl="callout" presStyleIdx="1" presStyleCnt="10"/>
      <dgm:spPr/>
    </dgm:pt>
    <dgm:pt modelId="{93E827A1-F446-4378-8208-919F4F05AB5B}" type="pres">
      <dgm:prSet presAssocID="{17CF6B88-75D1-4335-8751-CDFA36CD7178}" presName="vertSpace2b" presStyleCnt="0"/>
      <dgm:spPr/>
    </dgm:pt>
    <dgm:pt modelId="{DB8FFD77-329E-4CE2-A16E-9A6ED4F9ABCA}" type="pres">
      <dgm:prSet presAssocID="{529A418D-E1BE-464C-9396-88EE26963725}" presName="horz2" presStyleCnt="0"/>
      <dgm:spPr/>
    </dgm:pt>
    <dgm:pt modelId="{8222C4DF-ECB3-4D7C-9E23-AC7885384512}" type="pres">
      <dgm:prSet presAssocID="{529A418D-E1BE-464C-9396-88EE26963725}" presName="horzSpace2" presStyleCnt="0"/>
      <dgm:spPr/>
    </dgm:pt>
    <dgm:pt modelId="{81B24386-748E-4C2A-9C4B-BC00AB6B37DF}" type="pres">
      <dgm:prSet presAssocID="{529A418D-E1BE-464C-9396-88EE26963725}" presName="tx2" presStyleLbl="revTx" presStyleIdx="3" presStyleCnt="11"/>
      <dgm:spPr/>
      <dgm:t>
        <a:bodyPr/>
        <a:lstStyle/>
        <a:p>
          <a:endParaRPr lang="en-US"/>
        </a:p>
      </dgm:t>
    </dgm:pt>
    <dgm:pt modelId="{DB6B1895-CF7C-4AA3-87AD-742F46ED75E4}" type="pres">
      <dgm:prSet presAssocID="{529A418D-E1BE-464C-9396-88EE26963725}" presName="vert2" presStyleCnt="0"/>
      <dgm:spPr/>
    </dgm:pt>
    <dgm:pt modelId="{14DD209E-3C00-45B7-A01A-7BE302DAC869}" type="pres">
      <dgm:prSet presAssocID="{529A418D-E1BE-464C-9396-88EE26963725}" presName="thinLine2b" presStyleLbl="callout" presStyleIdx="2" presStyleCnt="10"/>
      <dgm:spPr/>
    </dgm:pt>
    <dgm:pt modelId="{9B6E09BB-ACDF-4363-9E81-949F6E6024B4}" type="pres">
      <dgm:prSet presAssocID="{529A418D-E1BE-464C-9396-88EE26963725}" presName="vertSpace2b" presStyleCnt="0"/>
      <dgm:spPr/>
    </dgm:pt>
    <dgm:pt modelId="{C4B9FC98-1CCE-4197-9BB0-4EED7E48DDD1}" type="pres">
      <dgm:prSet presAssocID="{E4386AFB-B701-4CAA-B27A-596ADB00F063}" presName="horz2" presStyleCnt="0"/>
      <dgm:spPr/>
    </dgm:pt>
    <dgm:pt modelId="{F915F155-2DAE-4DB0-A963-E73D85962A1E}" type="pres">
      <dgm:prSet presAssocID="{E4386AFB-B701-4CAA-B27A-596ADB00F063}" presName="horzSpace2" presStyleCnt="0"/>
      <dgm:spPr/>
    </dgm:pt>
    <dgm:pt modelId="{AC68A103-CE03-4FAE-8CB5-13FDA9E7C646}" type="pres">
      <dgm:prSet presAssocID="{E4386AFB-B701-4CAA-B27A-596ADB00F063}" presName="tx2" presStyleLbl="revTx" presStyleIdx="4" presStyleCnt="11"/>
      <dgm:spPr/>
      <dgm:t>
        <a:bodyPr/>
        <a:lstStyle/>
        <a:p>
          <a:endParaRPr lang="en-US"/>
        </a:p>
      </dgm:t>
    </dgm:pt>
    <dgm:pt modelId="{CB072826-2459-4018-B96B-20B48D471D94}" type="pres">
      <dgm:prSet presAssocID="{E4386AFB-B701-4CAA-B27A-596ADB00F063}" presName="vert2" presStyleCnt="0"/>
      <dgm:spPr/>
    </dgm:pt>
    <dgm:pt modelId="{82C2FC2A-03C4-4873-A907-C3EE65CA4ECB}" type="pres">
      <dgm:prSet presAssocID="{E4386AFB-B701-4CAA-B27A-596ADB00F063}" presName="thinLine2b" presStyleLbl="callout" presStyleIdx="3" presStyleCnt="10"/>
      <dgm:spPr/>
    </dgm:pt>
    <dgm:pt modelId="{B1A68931-7B89-46CC-9F7E-86FED0C97971}" type="pres">
      <dgm:prSet presAssocID="{E4386AFB-B701-4CAA-B27A-596ADB00F063}" presName="vertSpace2b" presStyleCnt="0"/>
      <dgm:spPr/>
    </dgm:pt>
    <dgm:pt modelId="{A18BE2A9-6F89-4ABB-8B35-AA596EA37E39}" type="pres">
      <dgm:prSet presAssocID="{B906AF5B-2C7B-460A-A21C-D46124DA7B39}" presName="horz2" presStyleCnt="0"/>
      <dgm:spPr/>
    </dgm:pt>
    <dgm:pt modelId="{C2D93857-8750-4164-AC79-3DE92BA46BEC}" type="pres">
      <dgm:prSet presAssocID="{B906AF5B-2C7B-460A-A21C-D46124DA7B39}" presName="horzSpace2" presStyleCnt="0"/>
      <dgm:spPr/>
    </dgm:pt>
    <dgm:pt modelId="{A28AB511-7506-4B9A-8DEE-9A06EE42BABC}" type="pres">
      <dgm:prSet presAssocID="{B906AF5B-2C7B-460A-A21C-D46124DA7B39}" presName="tx2" presStyleLbl="revTx" presStyleIdx="5" presStyleCnt="11"/>
      <dgm:spPr/>
      <dgm:t>
        <a:bodyPr/>
        <a:lstStyle/>
        <a:p>
          <a:endParaRPr lang="en-US"/>
        </a:p>
      </dgm:t>
    </dgm:pt>
    <dgm:pt modelId="{154283B1-0A55-4336-9A3C-513C3A0E841B}" type="pres">
      <dgm:prSet presAssocID="{B906AF5B-2C7B-460A-A21C-D46124DA7B39}" presName="vert2" presStyleCnt="0"/>
      <dgm:spPr/>
    </dgm:pt>
    <dgm:pt modelId="{D6D51D7F-0D6E-49F4-881C-0BE63F3252D4}" type="pres">
      <dgm:prSet presAssocID="{B906AF5B-2C7B-460A-A21C-D46124DA7B39}" presName="thinLine2b" presStyleLbl="callout" presStyleIdx="4" presStyleCnt="10"/>
      <dgm:spPr/>
    </dgm:pt>
    <dgm:pt modelId="{269116F1-2B6D-4B3B-99A7-C8ED430AE250}" type="pres">
      <dgm:prSet presAssocID="{B906AF5B-2C7B-460A-A21C-D46124DA7B39}" presName="vertSpace2b" presStyleCnt="0"/>
      <dgm:spPr/>
    </dgm:pt>
    <dgm:pt modelId="{31E6AB73-1CDD-4536-9D52-8A0E9834685A}" type="pres">
      <dgm:prSet presAssocID="{E1228214-9CAF-43A2-8381-B7FFC95B0E08}" presName="horz2" presStyleCnt="0"/>
      <dgm:spPr/>
    </dgm:pt>
    <dgm:pt modelId="{2244CDEA-FD43-4D24-A266-A84AD9772DCC}" type="pres">
      <dgm:prSet presAssocID="{E1228214-9CAF-43A2-8381-B7FFC95B0E08}" presName="horzSpace2" presStyleCnt="0"/>
      <dgm:spPr/>
    </dgm:pt>
    <dgm:pt modelId="{BCDB0455-70C9-4ED9-9C61-271601723605}" type="pres">
      <dgm:prSet presAssocID="{E1228214-9CAF-43A2-8381-B7FFC95B0E08}" presName="tx2" presStyleLbl="revTx" presStyleIdx="6" presStyleCnt="11"/>
      <dgm:spPr/>
      <dgm:t>
        <a:bodyPr/>
        <a:lstStyle/>
        <a:p>
          <a:endParaRPr lang="en-US"/>
        </a:p>
      </dgm:t>
    </dgm:pt>
    <dgm:pt modelId="{2DF9758B-487B-4C35-93C1-725257F68502}" type="pres">
      <dgm:prSet presAssocID="{E1228214-9CAF-43A2-8381-B7FFC95B0E08}" presName="vert2" presStyleCnt="0"/>
      <dgm:spPr/>
    </dgm:pt>
    <dgm:pt modelId="{6E146F6D-CE64-48E1-BB57-108920A54BEE}" type="pres">
      <dgm:prSet presAssocID="{E1228214-9CAF-43A2-8381-B7FFC95B0E08}" presName="thinLine2b" presStyleLbl="callout" presStyleIdx="5" presStyleCnt="10"/>
      <dgm:spPr/>
    </dgm:pt>
    <dgm:pt modelId="{5C2A6D90-C97D-4E3D-B0D1-8094A7092947}" type="pres">
      <dgm:prSet presAssocID="{E1228214-9CAF-43A2-8381-B7FFC95B0E08}" presName="vertSpace2b" presStyleCnt="0"/>
      <dgm:spPr/>
    </dgm:pt>
    <dgm:pt modelId="{C9597573-843D-4AC5-A08C-99EF9D4D426E}" type="pres">
      <dgm:prSet presAssocID="{EB9A0564-9F05-4547-B645-9695C6CF76DD}" presName="horz2" presStyleCnt="0"/>
      <dgm:spPr/>
    </dgm:pt>
    <dgm:pt modelId="{E2BCB9E6-10DD-4BCD-B205-B528F180E29F}" type="pres">
      <dgm:prSet presAssocID="{EB9A0564-9F05-4547-B645-9695C6CF76DD}" presName="horzSpace2" presStyleCnt="0"/>
      <dgm:spPr/>
    </dgm:pt>
    <dgm:pt modelId="{D4149BE8-DA71-4C4E-81D1-D2C05E6F1401}" type="pres">
      <dgm:prSet presAssocID="{EB9A0564-9F05-4547-B645-9695C6CF76DD}" presName="tx2" presStyleLbl="revTx" presStyleIdx="7" presStyleCnt="11"/>
      <dgm:spPr/>
      <dgm:t>
        <a:bodyPr/>
        <a:lstStyle/>
        <a:p>
          <a:endParaRPr lang="en-US"/>
        </a:p>
      </dgm:t>
    </dgm:pt>
    <dgm:pt modelId="{337EE890-3DFB-46B0-91F7-CA9837FA48A0}" type="pres">
      <dgm:prSet presAssocID="{EB9A0564-9F05-4547-B645-9695C6CF76DD}" presName="vert2" presStyleCnt="0"/>
      <dgm:spPr/>
    </dgm:pt>
    <dgm:pt modelId="{B2255989-DA16-4CCC-B446-D935F3B1E560}" type="pres">
      <dgm:prSet presAssocID="{EB9A0564-9F05-4547-B645-9695C6CF76DD}" presName="thinLine2b" presStyleLbl="callout" presStyleIdx="6" presStyleCnt="10"/>
      <dgm:spPr/>
    </dgm:pt>
    <dgm:pt modelId="{4233FFF2-2D78-40A5-AD6B-5C2A802FD706}" type="pres">
      <dgm:prSet presAssocID="{EB9A0564-9F05-4547-B645-9695C6CF76DD}" presName="vertSpace2b" presStyleCnt="0"/>
      <dgm:spPr/>
    </dgm:pt>
    <dgm:pt modelId="{484A8AB8-6198-44AE-851E-965CB787419C}" type="pres">
      <dgm:prSet presAssocID="{297DDD94-926D-4C15-BA2B-FD5188F2DFEE}" presName="horz2" presStyleCnt="0"/>
      <dgm:spPr/>
    </dgm:pt>
    <dgm:pt modelId="{4942A8DE-4EE2-41E4-97B8-E34A4CA5A48E}" type="pres">
      <dgm:prSet presAssocID="{297DDD94-926D-4C15-BA2B-FD5188F2DFEE}" presName="horzSpace2" presStyleCnt="0"/>
      <dgm:spPr/>
    </dgm:pt>
    <dgm:pt modelId="{DF3F2BF0-0533-40B2-AACA-9B2AB9CDC725}" type="pres">
      <dgm:prSet presAssocID="{297DDD94-926D-4C15-BA2B-FD5188F2DFEE}" presName="tx2" presStyleLbl="revTx" presStyleIdx="8" presStyleCnt="11"/>
      <dgm:spPr/>
      <dgm:t>
        <a:bodyPr/>
        <a:lstStyle/>
        <a:p>
          <a:endParaRPr lang="en-US"/>
        </a:p>
      </dgm:t>
    </dgm:pt>
    <dgm:pt modelId="{E7E4817A-182C-4BEA-AB59-D86E148E62EC}" type="pres">
      <dgm:prSet presAssocID="{297DDD94-926D-4C15-BA2B-FD5188F2DFEE}" presName="vert2" presStyleCnt="0"/>
      <dgm:spPr/>
    </dgm:pt>
    <dgm:pt modelId="{7F0451ED-F7CC-41EB-B227-E2F289002D24}" type="pres">
      <dgm:prSet presAssocID="{297DDD94-926D-4C15-BA2B-FD5188F2DFEE}" presName="thinLine2b" presStyleLbl="callout" presStyleIdx="7" presStyleCnt="10"/>
      <dgm:spPr/>
    </dgm:pt>
    <dgm:pt modelId="{516957C6-415B-446C-8B3F-481596EABB82}" type="pres">
      <dgm:prSet presAssocID="{297DDD94-926D-4C15-BA2B-FD5188F2DFEE}" presName="vertSpace2b" presStyleCnt="0"/>
      <dgm:spPr/>
    </dgm:pt>
    <dgm:pt modelId="{875C1B62-BC4E-43E2-BFAE-663A47ADD41B}" type="pres">
      <dgm:prSet presAssocID="{D974BEE1-A481-4E6A-9EC6-7C87E7B9E837}" presName="horz2" presStyleCnt="0"/>
      <dgm:spPr/>
    </dgm:pt>
    <dgm:pt modelId="{55EE9952-D653-47E2-A77E-C757BC68533B}" type="pres">
      <dgm:prSet presAssocID="{D974BEE1-A481-4E6A-9EC6-7C87E7B9E837}" presName="horzSpace2" presStyleCnt="0"/>
      <dgm:spPr/>
    </dgm:pt>
    <dgm:pt modelId="{D3EB7E0D-D9F5-4D5D-9856-ED6B51B5D633}" type="pres">
      <dgm:prSet presAssocID="{D974BEE1-A481-4E6A-9EC6-7C87E7B9E837}" presName="tx2" presStyleLbl="revTx" presStyleIdx="9" presStyleCnt="11"/>
      <dgm:spPr/>
      <dgm:t>
        <a:bodyPr/>
        <a:lstStyle/>
        <a:p>
          <a:endParaRPr lang="en-US"/>
        </a:p>
      </dgm:t>
    </dgm:pt>
    <dgm:pt modelId="{4C24DC4C-4AD7-4450-B755-3A5990F73855}" type="pres">
      <dgm:prSet presAssocID="{D974BEE1-A481-4E6A-9EC6-7C87E7B9E837}" presName="vert2" presStyleCnt="0"/>
      <dgm:spPr/>
    </dgm:pt>
    <dgm:pt modelId="{88CEE853-FD5B-4B8A-BB4D-7978251563DB}" type="pres">
      <dgm:prSet presAssocID="{D974BEE1-A481-4E6A-9EC6-7C87E7B9E837}" presName="thinLine2b" presStyleLbl="callout" presStyleIdx="8" presStyleCnt="10"/>
      <dgm:spPr/>
    </dgm:pt>
    <dgm:pt modelId="{F8FFE5D9-2572-4736-8C3B-F07640E358FA}" type="pres">
      <dgm:prSet presAssocID="{D974BEE1-A481-4E6A-9EC6-7C87E7B9E837}" presName="vertSpace2b" presStyleCnt="0"/>
      <dgm:spPr/>
    </dgm:pt>
    <dgm:pt modelId="{89E69E70-9669-4644-99F7-20968A116C32}" type="pres">
      <dgm:prSet presAssocID="{C350797D-BF61-459C-9247-C454888B0302}" presName="horz2" presStyleCnt="0"/>
      <dgm:spPr/>
    </dgm:pt>
    <dgm:pt modelId="{64ECCED8-04A5-459F-8C44-9ABFD0A0D6C7}" type="pres">
      <dgm:prSet presAssocID="{C350797D-BF61-459C-9247-C454888B0302}" presName="horzSpace2" presStyleCnt="0"/>
      <dgm:spPr/>
    </dgm:pt>
    <dgm:pt modelId="{EA64CB5D-E83E-4F84-A943-23F24BAF5ED0}" type="pres">
      <dgm:prSet presAssocID="{C350797D-BF61-459C-9247-C454888B0302}" presName="tx2" presStyleLbl="revTx" presStyleIdx="10" presStyleCnt="11"/>
      <dgm:spPr/>
      <dgm:t>
        <a:bodyPr/>
        <a:lstStyle/>
        <a:p>
          <a:endParaRPr lang="en-US"/>
        </a:p>
      </dgm:t>
    </dgm:pt>
    <dgm:pt modelId="{E47C5529-4059-423F-ACE8-82D1010F5BA8}" type="pres">
      <dgm:prSet presAssocID="{C350797D-BF61-459C-9247-C454888B0302}" presName="vert2" presStyleCnt="0"/>
      <dgm:spPr/>
    </dgm:pt>
    <dgm:pt modelId="{AAC62EDB-FC54-4D68-8A2B-2D5DE23F25EE}" type="pres">
      <dgm:prSet presAssocID="{C350797D-BF61-459C-9247-C454888B0302}" presName="thinLine2b" presStyleLbl="callout" presStyleIdx="9" presStyleCnt="10"/>
      <dgm:spPr/>
    </dgm:pt>
    <dgm:pt modelId="{8ABB03B5-545B-4A31-9DFD-0F5EAE31D8F4}" type="pres">
      <dgm:prSet presAssocID="{C350797D-BF61-459C-9247-C454888B0302}" presName="vertSpace2b" presStyleCnt="0"/>
      <dgm:spPr/>
    </dgm:pt>
  </dgm:ptLst>
  <dgm:cxnLst>
    <dgm:cxn modelId="{0982F13A-9EA5-4B2F-B29D-7AA4C7B3D743}" srcId="{950FB5B7-9CD3-4093-8AD1-AB369527A6EB}" destId="{297DDD94-926D-4C15-BA2B-FD5188F2DFEE}" srcOrd="7" destOrd="0" parTransId="{949FF177-53F4-419A-8AAA-68623438474F}" sibTransId="{91D4AA02-348D-4011-AFFB-A4176C2C2FFF}"/>
    <dgm:cxn modelId="{5191BD06-210D-4AF3-94B0-3BC24D4EC8E7}" type="presOf" srcId="{17CF6B88-75D1-4335-8751-CDFA36CD7178}" destId="{7D1AAC17-2877-43EA-A54D-4E52AC305853}" srcOrd="0" destOrd="0" presId="urn:microsoft.com/office/officeart/2008/layout/LinedList"/>
    <dgm:cxn modelId="{008569F1-1309-4670-9E1D-A3DD54660D81}" type="presOf" srcId="{6C9AD1B8-B60D-401A-A24F-7F86EA7AA06A}" destId="{6043835E-A53C-48D7-AEE7-CCED76C855A9}" srcOrd="0" destOrd="0" presId="urn:microsoft.com/office/officeart/2008/layout/LinedList"/>
    <dgm:cxn modelId="{3F5679CE-7D68-4AFF-8B9E-EDD4117DFBF7}" type="presOf" srcId="{B906AF5B-2C7B-460A-A21C-D46124DA7B39}" destId="{A28AB511-7506-4B9A-8DEE-9A06EE42BABC}" srcOrd="0" destOrd="0" presId="urn:microsoft.com/office/officeart/2008/layout/LinedList"/>
    <dgm:cxn modelId="{56B26400-678D-4436-9231-8F19AC1C5BED}" srcId="{950FB5B7-9CD3-4093-8AD1-AB369527A6EB}" destId="{89739758-4D6A-4878-92CA-C3A96DCB05DF}" srcOrd="0" destOrd="0" parTransId="{69E218D6-94B8-44C3-B04A-F3EFAC18AB9B}" sibTransId="{73A5177D-2B05-4F74-9B05-0FC14AD084E8}"/>
    <dgm:cxn modelId="{BD87EAD4-438D-4940-9C83-F4CEE34BE7F7}" srcId="{6C9AD1B8-B60D-401A-A24F-7F86EA7AA06A}" destId="{950FB5B7-9CD3-4093-8AD1-AB369527A6EB}" srcOrd="0" destOrd="0" parTransId="{F650A984-C8B9-49B9-BF4F-0F385598C9C9}" sibTransId="{299CEE66-FCC5-4AE1-8ECD-4BF6AD0B4503}"/>
    <dgm:cxn modelId="{A75F0451-932C-49EA-98E1-2C5660C1FBED}" type="presOf" srcId="{EB9A0564-9F05-4547-B645-9695C6CF76DD}" destId="{D4149BE8-DA71-4C4E-81D1-D2C05E6F1401}" srcOrd="0" destOrd="0" presId="urn:microsoft.com/office/officeart/2008/layout/LinedList"/>
    <dgm:cxn modelId="{18034553-2500-44E5-9520-6282DA99C1E4}" srcId="{950FB5B7-9CD3-4093-8AD1-AB369527A6EB}" destId="{B906AF5B-2C7B-460A-A21C-D46124DA7B39}" srcOrd="4" destOrd="0" parTransId="{CDFF3C77-FC53-4546-B487-426E0A27656E}" sibTransId="{FF4A7551-C612-4033-B260-738DD9CB0F2E}"/>
    <dgm:cxn modelId="{DDB15639-3548-43FA-8F8C-787FFAD19157}" srcId="{950FB5B7-9CD3-4093-8AD1-AB369527A6EB}" destId="{EB9A0564-9F05-4547-B645-9695C6CF76DD}" srcOrd="6" destOrd="0" parTransId="{32946172-C2C5-4FDA-8387-75DF0519761E}" sibTransId="{B788A18C-2880-4189-9DA0-BE510BB5FF9C}"/>
    <dgm:cxn modelId="{942544B9-4872-44D0-919B-B28F8521CA52}" type="presOf" srcId="{529A418D-E1BE-464C-9396-88EE26963725}" destId="{81B24386-748E-4C2A-9C4B-BC00AB6B37DF}" srcOrd="0" destOrd="0" presId="urn:microsoft.com/office/officeart/2008/layout/LinedList"/>
    <dgm:cxn modelId="{F4F8DF69-12F4-43C3-A9F9-056F1A868B11}" type="presOf" srcId="{89739758-4D6A-4878-92CA-C3A96DCB05DF}" destId="{E90430AB-92CE-4314-ACBA-61CC18E6A040}" srcOrd="0" destOrd="0" presId="urn:microsoft.com/office/officeart/2008/layout/LinedList"/>
    <dgm:cxn modelId="{A1D6911D-1387-4E03-898D-4C16B9AD58B1}" type="presOf" srcId="{950FB5B7-9CD3-4093-8AD1-AB369527A6EB}" destId="{3EDDFACD-5883-4BC9-B4EB-A9B9C7D3E6F9}" srcOrd="0" destOrd="0" presId="urn:microsoft.com/office/officeart/2008/layout/LinedList"/>
    <dgm:cxn modelId="{BB55CC7A-D24B-4FFA-A0FA-7CA3397689B4}" srcId="{950FB5B7-9CD3-4093-8AD1-AB369527A6EB}" destId="{E1228214-9CAF-43A2-8381-B7FFC95B0E08}" srcOrd="5" destOrd="0" parTransId="{6019A986-E390-43E3-B1ED-83839A10371A}" sibTransId="{43089124-2067-4A1C-8025-8A80E39A438B}"/>
    <dgm:cxn modelId="{9B5D3EE8-4AA8-4FF4-A11D-C0F43B2C6358}" srcId="{950FB5B7-9CD3-4093-8AD1-AB369527A6EB}" destId="{529A418D-E1BE-464C-9396-88EE26963725}" srcOrd="2" destOrd="0" parTransId="{2F464B6D-2DA7-4991-8ECD-7945132CA69E}" sibTransId="{A2CD001C-B42B-4FAC-B9A1-16093DAFB69B}"/>
    <dgm:cxn modelId="{1240C25C-EEDA-4EEF-9B9C-9DF122EE70D9}" srcId="{950FB5B7-9CD3-4093-8AD1-AB369527A6EB}" destId="{17CF6B88-75D1-4335-8751-CDFA36CD7178}" srcOrd="1" destOrd="0" parTransId="{FDB2D5FE-0F83-4FD4-B0DA-72775E9F0C0F}" sibTransId="{862CDAEC-5B61-4944-ABA4-9A7E1C12541F}"/>
    <dgm:cxn modelId="{21EE7885-EFFB-434A-819A-0649CC829534}" type="presOf" srcId="{C350797D-BF61-459C-9247-C454888B0302}" destId="{EA64CB5D-E83E-4F84-A943-23F24BAF5ED0}" srcOrd="0" destOrd="0" presId="urn:microsoft.com/office/officeart/2008/layout/LinedList"/>
    <dgm:cxn modelId="{E02B9F82-AD13-493C-8E00-511499D14D4C}" srcId="{950FB5B7-9CD3-4093-8AD1-AB369527A6EB}" destId="{C350797D-BF61-459C-9247-C454888B0302}" srcOrd="9" destOrd="0" parTransId="{9009E5AA-4D37-45FD-8727-C4CCD864D57D}" sibTransId="{0A5B2D9D-922A-4503-B84B-627E0EDFB4CF}"/>
    <dgm:cxn modelId="{F99FA019-C7C8-4302-8C7F-3A3E49E378C6}" type="presOf" srcId="{E1228214-9CAF-43A2-8381-B7FFC95B0E08}" destId="{BCDB0455-70C9-4ED9-9C61-271601723605}" srcOrd="0" destOrd="0" presId="urn:microsoft.com/office/officeart/2008/layout/LinedList"/>
    <dgm:cxn modelId="{FB61451F-4424-4B30-B025-AE912D8851DF}" type="presOf" srcId="{D974BEE1-A481-4E6A-9EC6-7C87E7B9E837}" destId="{D3EB7E0D-D9F5-4D5D-9856-ED6B51B5D633}" srcOrd="0" destOrd="0" presId="urn:microsoft.com/office/officeart/2008/layout/LinedList"/>
    <dgm:cxn modelId="{D031DBA5-62A6-4CA0-A06D-1C81A388C7B3}" srcId="{950FB5B7-9CD3-4093-8AD1-AB369527A6EB}" destId="{E4386AFB-B701-4CAA-B27A-596ADB00F063}" srcOrd="3" destOrd="0" parTransId="{3955C2A7-1D2D-4C7A-A446-F863EC55B814}" sibTransId="{5796F7C1-8340-4EC1-A3B4-65B7B867C80F}"/>
    <dgm:cxn modelId="{4658A61B-929A-4466-B209-7659EDD66D61}" type="presOf" srcId="{297DDD94-926D-4C15-BA2B-FD5188F2DFEE}" destId="{DF3F2BF0-0533-40B2-AACA-9B2AB9CDC725}" srcOrd="0" destOrd="0" presId="urn:microsoft.com/office/officeart/2008/layout/LinedList"/>
    <dgm:cxn modelId="{BFFEF558-8D7F-4620-8249-B5617E3731E9}" srcId="{950FB5B7-9CD3-4093-8AD1-AB369527A6EB}" destId="{D974BEE1-A481-4E6A-9EC6-7C87E7B9E837}" srcOrd="8" destOrd="0" parTransId="{B9F52B6F-8924-4CEE-AD68-39977C61FC84}" sibTransId="{84C3FACB-2EBE-4707-92F7-35C920446C5C}"/>
    <dgm:cxn modelId="{C98E9846-A60E-42CD-8B91-A55573E54D5C}" type="presOf" srcId="{E4386AFB-B701-4CAA-B27A-596ADB00F063}" destId="{AC68A103-CE03-4FAE-8CB5-13FDA9E7C646}" srcOrd="0" destOrd="0" presId="urn:microsoft.com/office/officeart/2008/layout/LinedList"/>
    <dgm:cxn modelId="{D650C06B-322A-4F02-9D8A-7801F5582B3C}" type="presParOf" srcId="{6043835E-A53C-48D7-AEE7-CCED76C855A9}" destId="{383DE2CD-736E-4118-A7D4-5D850E05B0C9}" srcOrd="0" destOrd="0" presId="urn:microsoft.com/office/officeart/2008/layout/LinedList"/>
    <dgm:cxn modelId="{D46FE811-9368-4BE4-B2CE-F937B32E73AC}" type="presParOf" srcId="{6043835E-A53C-48D7-AEE7-CCED76C855A9}" destId="{E1D4F58B-789F-465B-A18A-237A04E648F3}" srcOrd="1" destOrd="0" presId="urn:microsoft.com/office/officeart/2008/layout/LinedList"/>
    <dgm:cxn modelId="{C157492B-D078-4FA1-81E6-32900776EAD4}" type="presParOf" srcId="{E1D4F58B-789F-465B-A18A-237A04E648F3}" destId="{3EDDFACD-5883-4BC9-B4EB-A9B9C7D3E6F9}" srcOrd="0" destOrd="0" presId="urn:microsoft.com/office/officeart/2008/layout/LinedList"/>
    <dgm:cxn modelId="{9B1EB4C8-0577-432A-BB4E-CCAB7D393F26}" type="presParOf" srcId="{E1D4F58B-789F-465B-A18A-237A04E648F3}" destId="{15A55843-1760-46E4-83AC-48B78950057B}" srcOrd="1" destOrd="0" presId="urn:microsoft.com/office/officeart/2008/layout/LinedList"/>
    <dgm:cxn modelId="{FD3ECF16-DF94-47E3-9B56-A3A1316376EC}" type="presParOf" srcId="{15A55843-1760-46E4-83AC-48B78950057B}" destId="{7128BC42-9E08-4A66-90A2-EF30D7023A16}" srcOrd="0" destOrd="0" presId="urn:microsoft.com/office/officeart/2008/layout/LinedList"/>
    <dgm:cxn modelId="{75EE5D17-6CED-4337-B697-4C7B7A1DD91B}" type="presParOf" srcId="{15A55843-1760-46E4-83AC-48B78950057B}" destId="{E83F9C1A-F5BD-41D7-8AB1-60C0893ED544}" srcOrd="1" destOrd="0" presId="urn:microsoft.com/office/officeart/2008/layout/LinedList"/>
    <dgm:cxn modelId="{5B3160CE-C6AD-47F8-8283-32335EA0E13F}" type="presParOf" srcId="{E83F9C1A-F5BD-41D7-8AB1-60C0893ED544}" destId="{B3F0D7BF-549C-459D-BC52-9051776D21E6}" srcOrd="0" destOrd="0" presId="urn:microsoft.com/office/officeart/2008/layout/LinedList"/>
    <dgm:cxn modelId="{685747D3-00DD-40AE-B2B5-1123FAC108DD}" type="presParOf" srcId="{E83F9C1A-F5BD-41D7-8AB1-60C0893ED544}" destId="{E90430AB-92CE-4314-ACBA-61CC18E6A040}" srcOrd="1" destOrd="0" presId="urn:microsoft.com/office/officeart/2008/layout/LinedList"/>
    <dgm:cxn modelId="{C7B54D50-0D45-4DE4-8E40-662CE91EAACB}" type="presParOf" srcId="{E83F9C1A-F5BD-41D7-8AB1-60C0893ED544}" destId="{D11CD98B-78B6-462D-A096-4896576901FA}" srcOrd="2" destOrd="0" presId="urn:microsoft.com/office/officeart/2008/layout/LinedList"/>
    <dgm:cxn modelId="{4D1E2C51-76D7-48CE-94D5-7F1351CDE701}" type="presParOf" srcId="{15A55843-1760-46E4-83AC-48B78950057B}" destId="{743AE000-B492-480A-B6E6-DCA33B225076}" srcOrd="2" destOrd="0" presId="urn:microsoft.com/office/officeart/2008/layout/LinedList"/>
    <dgm:cxn modelId="{31C215F8-F520-4C3B-9995-FA34B5E53552}" type="presParOf" srcId="{15A55843-1760-46E4-83AC-48B78950057B}" destId="{18AA2777-EE6E-4BC8-B529-D1A1D24248C1}" srcOrd="3" destOrd="0" presId="urn:microsoft.com/office/officeart/2008/layout/LinedList"/>
    <dgm:cxn modelId="{FBA85E4E-7977-4D7B-9B6C-859155E9CAC8}" type="presParOf" srcId="{15A55843-1760-46E4-83AC-48B78950057B}" destId="{C1CE736C-938B-4A05-8F92-FA7397A1245D}" srcOrd="4" destOrd="0" presId="urn:microsoft.com/office/officeart/2008/layout/LinedList"/>
    <dgm:cxn modelId="{FBA65150-5A8D-4EBB-8372-BC79BF25B51D}" type="presParOf" srcId="{C1CE736C-938B-4A05-8F92-FA7397A1245D}" destId="{E5FCB5ED-D9C8-40EE-B8D9-E8EC91357478}" srcOrd="0" destOrd="0" presId="urn:microsoft.com/office/officeart/2008/layout/LinedList"/>
    <dgm:cxn modelId="{693B6A1B-C906-4A3C-9CCD-F8CF1D4710CD}" type="presParOf" srcId="{C1CE736C-938B-4A05-8F92-FA7397A1245D}" destId="{7D1AAC17-2877-43EA-A54D-4E52AC305853}" srcOrd="1" destOrd="0" presId="urn:microsoft.com/office/officeart/2008/layout/LinedList"/>
    <dgm:cxn modelId="{69CD94ED-AAB5-4FDE-BB08-E371E281A0B0}" type="presParOf" srcId="{C1CE736C-938B-4A05-8F92-FA7397A1245D}" destId="{A565A9DB-3BA9-424A-BDF2-3E55F962DF67}" srcOrd="2" destOrd="0" presId="urn:microsoft.com/office/officeart/2008/layout/LinedList"/>
    <dgm:cxn modelId="{276C7420-6AD8-4ABF-BE6F-2E546546235C}" type="presParOf" srcId="{15A55843-1760-46E4-83AC-48B78950057B}" destId="{3E6DD06B-529B-43CE-8EBF-BF6FAC475599}" srcOrd="5" destOrd="0" presId="urn:microsoft.com/office/officeart/2008/layout/LinedList"/>
    <dgm:cxn modelId="{48B3636A-09C0-49D5-BE49-C0E83CCC4786}" type="presParOf" srcId="{15A55843-1760-46E4-83AC-48B78950057B}" destId="{93E827A1-F446-4378-8208-919F4F05AB5B}" srcOrd="6" destOrd="0" presId="urn:microsoft.com/office/officeart/2008/layout/LinedList"/>
    <dgm:cxn modelId="{B9D8B8C8-D950-44F0-AD29-B994401F4852}" type="presParOf" srcId="{15A55843-1760-46E4-83AC-48B78950057B}" destId="{DB8FFD77-329E-4CE2-A16E-9A6ED4F9ABCA}" srcOrd="7" destOrd="0" presId="urn:microsoft.com/office/officeart/2008/layout/LinedList"/>
    <dgm:cxn modelId="{F785C654-EAF8-45AC-A9CC-C485391092ED}" type="presParOf" srcId="{DB8FFD77-329E-4CE2-A16E-9A6ED4F9ABCA}" destId="{8222C4DF-ECB3-4D7C-9E23-AC7885384512}" srcOrd="0" destOrd="0" presId="urn:microsoft.com/office/officeart/2008/layout/LinedList"/>
    <dgm:cxn modelId="{6ED1E852-7631-4B94-8C54-F8EB1AC097C5}" type="presParOf" srcId="{DB8FFD77-329E-4CE2-A16E-9A6ED4F9ABCA}" destId="{81B24386-748E-4C2A-9C4B-BC00AB6B37DF}" srcOrd="1" destOrd="0" presId="urn:microsoft.com/office/officeart/2008/layout/LinedList"/>
    <dgm:cxn modelId="{15A14C88-D84B-4460-9A58-878E1D81C486}" type="presParOf" srcId="{DB8FFD77-329E-4CE2-A16E-9A6ED4F9ABCA}" destId="{DB6B1895-CF7C-4AA3-87AD-742F46ED75E4}" srcOrd="2" destOrd="0" presId="urn:microsoft.com/office/officeart/2008/layout/LinedList"/>
    <dgm:cxn modelId="{E40E20A4-C596-469C-BC87-1891726EF22B}" type="presParOf" srcId="{15A55843-1760-46E4-83AC-48B78950057B}" destId="{14DD209E-3C00-45B7-A01A-7BE302DAC869}" srcOrd="8" destOrd="0" presId="urn:microsoft.com/office/officeart/2008/layout/LinedList"/>
    <dgm:cxn modelId="{7EAAC818-B925-422D-B796-885291E2B55C}" type="presParOf" srcId="{15A55843-1760-46E4-83AC-48B78950057B}" destId="{9B6E09BB-ACDF-4363-9E81-949F6E6024B4}" srcOrd="9" destOrd="0" presId="urn:microsoft.com/office/officeart/2008/layout/LinedList"/>
    <dgm:cxn modelId="{2F41027C-742D-4A53-B9CB-142424C473C4}" type="presParOf" srcId="{15A55843-1760-46E4-83AC-48B78950057B}" destId="{C4B9FC98-1CCE-4197-9BB0-4EED7E48DDD1}" srcOrd="10" destOrd="0" presId="urn:microsoft.com/office/officeart/2008/layout/LinedList"/>
    <dgm:cxn modelId="{F4ADD9CD-6EC4-428C-8B91-637B7896D89E}" type="presParOf" srcId="{C4B9FC98-1CCE-4197-9BB0-4EED7E48DDD1}" destId="{F915F155-2DAE-4DB0-A963-E73D85962A1E}" srcOrd="0" destOrd="0" presId="urn:microsoft.com/office/officeart/2008/layout/LinedList"/>
    <dgm:cxn modelId="{F94E6C37-5BD3-4FB3-A4C0-FA37E9C207E2}" type="presParOf" srcId="{C4B9FC98-1CCE-4197-9BB0-4EED7E48DDD1}" destId="{AC68A103-CE03-4FAE-8CB5-13FDA9E7C646}" srcOrd="1" destOrd="0" presId="urn:microsoft.com/office/officeart/2008/layout/LinedList"/>
    <dgm:cxn modelId="{5B7E010D-68D9-4400-87FD-E483466361F9}" type="presParOf" srcId="{C4B9FC98-1CCE-4197-9BB0-4EED7E48DDD1}" destId="{CB072826-2459-4018-B96B-20B48D471D94}" srcOrd="2" destOrd="0" presId="urn:microsoft.com/office/officeart/2008/layout/LinedList"/>
    <dgm:cxn modelId="{96A46700-84F2-4F9C-BD9A-7DBA6E8C44F8}" type="presParOf" srcId="{15A55843-1760-46E4-83AC-48B78950057B}" destId="{82C2FC2A-03C4-4873-A907-C3EE65CA4ECB}" srcOrd="11" destOrd="0" presId="urn:microsoft.com/office/officeart/2008/layout/LinedList"/>
    <dgm:cxn modelId="{20B735AA-295C-4C28-B3BE-D2A2633E3301}" type="presParOf" srcId="{15A55843-1760-46E4-83AC-48B78950057B}" destId="{B1A68931-7B89-46CC-9F7E-86FED0C97971}" srcOrd="12" destOrd="0" presId="urn:microsoft.com/office/officeart/2008/layout/LinedList"/>
    <dgm:cxn modelId="{FD422513-2B8F-44A7-9777-3F83996AFF8A}" type="presParOf" srcId="{15A55843-1760-46E4-83AC-48B78950057B}" destId="{A18BE2A9-6F89-4ABB-8B35-AA596EA37E39}" srcOrd="13" destOrd="0" presId="urn:microsoft.com/office/officeart/2008/layout/LinedList"/>
    <dgm:cxn modelId="{D9147EC0-0956-4FA9-B48D-3F9BCC166511}" type="presParOf" srcId="{A18BE2A9-6F89-4ABB-8B35-AA596EA37E39}" destId="{C2D93857-8750-4164-AC79-3DE92BA46BEC}" srcOrd="0" destOrd="0" presId="urn:microsoft.com/office/officeart/2008/layout/LinedList"/>
    <dgm:cxn modelId="{375261BE-B9C5-48E6-9F20-0A2ACC4D0042}" type="presParOf" srcId="{A18BE2A9-6F89-4ABB-8B35-AA596EA37E39}" destId="{A28AB511-7506-4B9A-8DEE-9A06EE42BABC}" srcOrd="1" destOrd="0" presId="urn:microsoft.com/office/officeart/2008/layout/LinedList"/>
    <dgm:cxn modelId="{CE7E8500-028B-449D-A61C-4DD5D3B4FAC8}" type="presParOf" srcId="{A18BE2A9-6F89-4ABB-8B35-AA596EA37E39}" destId="{154283B1-0A55-4336-9A3C-513C3A0E841B}" srcOrd="2" destOrd="0" presId="urn:microsoft.com/office/officeart/2008/layout/LinedList"/>
    <dgm:cxn modelId="{753FBEB1-5FC5-4948-ACD1-FA32889EC390}" type="presParOf" srcId="{15A55843-1760-46E4-83AC-48B78950057B}" destId="{D6D51D7F-0D6E-49F4-881C-0BE63F3252D4}" srcOrd="14" destOrd="0" presId="urn:microsoft.com/office/officeart/2008/layout/LinedList"/>
    <dgm:cxn modelId="{FF953980-B7B3-4C9A-8290-5A2ADFCC69FD}" type="presParOf" srcId="{15A55843-1760-46E4-83AC-48B78950057B}" destId="{269116F1-2B6D-4B3B-99A7-C8ED430AE250}" srcOrd="15" destOrd="0" presId="urn:microsoft.com/office/officeart/2008/layout/LinedList"/>
    <dgm:cxn modelId="{43D955A5-4D89-4481-83CE-27DD8F789D5E}" type="presParOf" srcId="{15A55843-1760-46E4-83AC-48B78950057B}" destId="{31E6AB73-1CDD-4536-9D52-8A0E9834685A}" srcOrd="16" destOrd="0" presId="urn:microsoft.com/office/officeart/2008/layout/LinedList"/>
    <dgm:cxn modelId="{0CD73014-720F-4C82-B21A-9D47F325A10E}" type="presParOf" srcId="{31E6AB73-1CDD-4536-9D52-8A0E9834685A}" destId="{2244CDEA-FD43-4D24-A266-A84AD9772DCC}" srcOrd="0" destOrd="0" presId="urn:microsoft.com/office/officeart/2008/layout/LinedList"/>
    <dgm:cxn modelId="{5A442B75-0695-471F-9908-F019D745E1A6}" type="presParOf" srcId="{31E6AB73-1CDD-4536-9D52-8A0E9834685A}" destId="{BCDB0455-70C9-4ED9-9C61-271601723605}" srcOrd="1" destOrd="0" presId="urn:microsoft.com/office/officeart/2008/layout/LinedList"/>
    <dgm:cxn modelId="{D3D6F62F-40BE-486B-8843-FBD1D4E3AD3E}" type="presParOf" srcId="{31E6AB73-1CDD-4536-9D52-8A0E9834685A}" destId="{2DF9758B-487B-4C35-93C1-725257F68502}" srcOrd="2" destOrd="0" presId="urn:microsoft.com/office/officeart/2008/layout/LinedList"/>
    <dgm:cxn modelId="{9B690DF9-125D-4021-BB1E-01423E5BFB23}" type="presParOf" srcId="{15A55843-1760-46E4-83AC-48B78950057B}" destId="{6E146F6D-CE64-48E1-BB57-108920A54BEE}" srcOrd="17" destOrd="0" presId="urn:microsoft.com/office/officeart/2008/layout/LinedList"/>
    <dgm:cxn modelId="{F6F23EFD-761B-4816-95F4-3AF342EABD91}" type="presParOf" srcId="{15A55843-1760-46E4-83AC-48B78950057B}" destId="{5C2A6D90-C97D-4E3D-B0D1-8094A7092947}" srcOrd="18" destOrd="0" presId="urn:microsoft.com/office/officeart/2008/layout/LinedList"/>
    <dgm:cxn modelId="{670FA48C-0A41-4626-A76D-B1343A751ACD}" type="presParOf" srcId="{15A55843-1760-46E4-83AC-48B78950057B}" destId="{C9597573-843D-4AC5-A08C-99EF9D4D426E}" srcOrd="19" destOrd="0" presId="urn:microsoft.com/office/officeart/2008/layout/LinedList"/>
    <dgm:cxn modelId="{478D4A81-EA75-43D6-A352-06DDFEF06822}" type="presParOf" srcId="{C9597573-843D-4AC5-A08C-99EF9D4D426E}" destId="{E2BCB9E6-10DD-4BCD-B205-B528F180E29F}" srcOrd="0" destOrd="0" presId="urn:microsoft.com/office/officeart/2008/layout/LinedList"/>
    <dgm:cxn modelId="{BF366631-6A33-48B5-B89B-8C11A898B311}" type="presParOf" srcId="{C9597573-843D-4AC5-A08C-99EF9D4D426E}" destId="{D4149BE8-DA71-4C4E-81D1-D2C05E6F1401}" srcOrd="1" destOrd="0" presId="urn:microsoft.com/office/officeart/2008/layout/LinedList"/>
    <dgm:cxn modelId="{FADC9827-B321-4A12-B23D-574907BA3922}" type="presParOf" srcId="{C9597573-843D-4AC5-A08C-99EF9D4D426E}" destId="{337EE890-3DFB-46B0-91F7-CA9837FA48A0}" srcOrd="2" destOrd="0" presId="urn:microsoft.com/office/officeart/2008/layout/LinedList"/>
    <dgm:cxn modelId="{71457D16-2B19-4C83-AB80-57C9FA2A9810}" type="presParOf" srcId="{15A55843-1760-46E4-83AC-48B78950057B}" destId="{B2255989-DA16-4CCC-B446-D935F3B1E560}" srcOrd="20" destOrd="0" presId="urn:microsoft.com/office/officeart/2008/layout/LinedList"/>
    <dgm:cxn modelId="{EC49200A-9BD6-4E6B-ABB4-CBBBAE4CD35D}" type="presParOf" srcId="{15A55843-1760-46E4-83AC-48B78950057B}" destId="{4233FFF2-2D78-40A5-AD6B-5C2A802FD706}" srcOrd="21" destOrd="0" presId="urn:microsoft.com/office/officeart/2008/layout/LinedList"/>
    <dgm:cxn modelId="{31CB70A8-B72B-46DB-8CA0-8B178629482F}" type="presParOf" srcId="{15A55843-1760-46E4-83AC-48B78950057B}" destId="{484A8AB8-6198-44AE-851E-965CB787419C}" srcOrd="22" destOrd="0" presId="urn:microsoft.com/office/officeart/2008/layout/LinedList"/>
    <dgm:cxn modelId="{36B964EB-E5E3-4E2A-8EBB-5F1026296773}" type="presParOf" srcId="{484A8AB8-6198-44AE-851E-965CB787419C}" destId="{4942A8DE-4EE2-41E4-97B8-E34A4CA5A48E}" srcOrd="0" destOrd="0" presId="urn:microsoft.com/office/officeart/2008/layout/LinedList"/>
    <dgm:cxn modelId="{80BCDD25-A222-4539-8AF4-926AF460A451}" type="presParOf" srcId="{484A8AB8-6198-44AE-851E-965CB787419C}" destId="{DF3F2BF0-0533-40B2-AACA-9B2AB9CDC725}" srcOrd="1" destOrd="0" presId="urn:microsoft.com/office/officeart/2008/layout/LinedList"/>
    <dgm:cxn modelId="{78D0AA52-C8BE-4F36-A7DA-A7451E8573C3}" type="presParOf" srcId="{484A8AB8-6198-44AE-851E-965CB787419C}" destId="{E7E4817A-182C-4BEA-AB59-D86E148E62EC}" srcOrd="2" destOrd="0" presId="urn:microsoft.com/office/officeart/2008/layout/LinedList"/>
    <dgm:cxn modelId="{83EC1FD3-9CEA-4D98-9DE4-AA003D3E3C1F}" type="presParOf" srcId="{15A55843-1760-46E4-83AC-48B78950057B}" destId="{7F0451ED-F7CC-41EB-B227-E2F289002D24}" srcOrd="23" destOrd="0" presId="urn:microsoft.com/office/officeart/2008/layout/LinedList"/>
    <dgm:cxn modelId="{3FEACE8F-03D9-4ED4-B8BE-796B973F1B48}" type="presParOf" srcId="{15A55843-1760-46E4-83AC-48B78950057B}" destId="{516957C6-415B-446C-8B3F-481596EABB82}" srcOrd="24" destOrd="0" presId="urn:microsoft.com/office/officeart/2008/layout/LinedList"/>
    <dgm:cxn modelId="{7DD2B918-8CFD-4659-8A03-FFA48A935260}" type="presParOf" srcId="{15A55843-1760-46E4-83AC-48B78950057B}" destId="{875C1B62-BC4E-43E2-BFAE-663A47ADD41B}" srcOrd="25" destOrd="0" presId="urn:microsoft.com/office/officeart/2008/layout/LinedList"/>
    <dgm:cxn modelId="{9C095F8B-E571-4D96-A487-6FD160EE9AE2}" type="presParOf" srcId="{875C1B62-BC4E-43E2-BFAE-663A47ADD41B}" destId="{55EE9952-D653-47E2-A77E-C757BC68533B}" srcOrd="0" destOrd="0" presId="urn:microsoft.com/office/officeart/2008/layout/LinedList"/>
    <dgm:cxn modelId="{DE8C190B-79D9-4DF8-AE43-5ACBD6CAE5E6}" type="presParOf" srcId="{875C1B62-BC4E-43E2-BFAE-663A47ADD41B}" destId="{D3EB7E0D-D9F5-4D5D-9856-ED6B51B5D633}" srcOrd="1" destOrd="0" presId="urn:microsoft.com/office/officeart/2008/layout/LinedList"/>
    <dgm:cxn modelId="{55DC7000-FDDA-4473-B956-0D6993147FB8}" type="presParOf" srcId="{875C1B62-BC4E-43E2-BFAE-663A47ADD41B}" destId="{4C24DC4C-4AD7-4450-B755-3A5990F73855}" srcOrd="2" destOrd="0" presId="urn:microsoft.com/office/officeart/2008/layout/LinedList"/>
    <dgm:cxn modelId="{250C8E80-3026-4BD1-A8D8-CCD35F9224C1}" type="presParOf" srcId="{15A55843-1760-46E4-83AC-48B78950057B}" destId="{88CEE853-FD5B-4B8A-BB4D-7978251563DB}" srcOrd="26" destOrd="0" presId="urn:microsoft.com/office/officeart/2008/layout/LinedList"/>
    <dgm:cxn modelId="{C00490DC-8AFD-40FE-8598-893BB0C15AF0}" type="presParOf" srcId="{15A55843-1760-46E4-83AC-48B78950057B}" destId="{F8FFE5D9-2572-4736-8C3B-F07640E358FA}" srcOrd="27" destOrd="0" presId="urn:microsoft.com/office/officeart/2008/layout/LinedList"/>
    <dgm:cxn modelId="{A1FCE8DA-C28F-4C71-B9BE-BF35E074E963}" type="presParOf" srcId="{15A55843-1760-46E4-83AC-48B78950057B}" destId="{89E69E70-9669-4644-99F7-20968A116C32}" srcOrd="28" destOrd="0" presId="urn:microsoft.com/office/officeart/2008/layout/LinedList"/>
    <dgm:cxn modelId="{D7829393-D6CB-4A50-ACF1-76C2DD288894}" type="presParOf" srcId="{89E69E70-9669-4644-99F7-20968A116C32}" destId="{64ECCED8-04A5-459F-8C44-9ABFD0A0D6C7}" srcOrd="0" destOrd="0" presId="urn:microsoft.com/office/officeart/2008/layout/LinedList"/>
    <dgm:cxn modelId="{02B8F366-F97E-4EE2-A594-AC3D7AE73A33}" type="presParOf" srcId="{89E69E70-9669-4644-99F7-20968A116C32}" destId="{EA64CB5D-E83E-4F84-A943-23F24BAF5ED0}" srcOrd="1" destOrd="0" presId="urn:microsoft.com/office/officeart/2008/layout/LinedList"/>
    <dgm:cxn modelId="{229E846B-A0B5-4126-AE47-844FE174B4E5}" type="presParOf" srcId="{89E69E70-9669-4644-99F7-20968A116C32}" destId="{E47C5529-4059-423F-ACE8-82D1010F5BA8}" srcOrd="2" destOrd="0" presId="urn:microsoft.com/office/officeart/2008/layout/LinedList"/>
    <dgm:cxn modelId="{71BD54F5-36DB-4780-9529-29377294A691}" type="presParOf" srcId="{15A55843-1760-46E4-83AC-48B78950057B}" destId="{AAC62EDB-FC54-4D68-8A2B-2D5DE23F25EE}" srcOrd="29" destOrd="0" presId="urn:microsoft.com/office/officeart/2008/layout/LinedList"/>
    <dgm:cxn modelId="{A7273A34-DAD8-457B-9ACF-2095B7D2301E}" type="presParOf" srcId="{15A55843-1760-46E4-83AC-48B78950057B}" destId="{8ABB03B5-545B-4A31-9DFD-0F5EAE31D8F4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6DCCDD-90C9-4C3B-8F52-A0C7273ABE8C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C91349-4939-4CC2-85C0-8437A22FB067}">
      <dgm:prSet/>
      <dgm:spPr/>
      <dgm:t>
        <a:bodyPr/>
        <a:lstStyle/>
        <a:p>
          <a:pPr algn="l"/>
          <a:r>
            <a:rPr lang="ru-RU" dirty="0" smtClean="0"/>
            <a:t>Обязательные</a:t>
          </a:r>
          <a:endParaRPr lang="en-US" dirty="0"/>
        </a:p>
      </dgm:t>
    </dgm:pt>
    <dgm:pt modelId="{A026600D-2584-45B9-A6F0-2273072C63EE}" type="parTrans" cxnId="{4748CB29-909F-4BAA-BA77-29E72E3D0888}">
      <dgm:prSet/>
      <dgm:spPr/>
      <dgm:t>
        <a:bodyPr/>
        <a:lstStyle/>
        <a:p>
          <a:endParaRPr lang="en-US"/>
        </a:p>
      </dgm:t>
    </dgm:pt>
    <dgm:pt modelId="{13AA7AB4-6299-4FC9-AF78-6F2F9D948B8C}" type="sibTrans" cxnId="{4748CB29-909F-4BAA-BA77-29E72E3D0888}">
      <dgm:prSet/>
      <dgm:spPr/>
      <dgm:t>
        <a:bodyPr/>
        <a:lstStyle/>
        <a:p>
          <a:endParaRPr lang="en-US"/>
        </a:p>
      </dgm:t>
    </dgm:pt>
    <dgm:pt modelId="{480CB8E8-7278-479A-9149-8A6979DCC724}">
      <dgm:prSet/>
      <dgm:spPr/>
      <dgm:t>
        <a:bodyPr/>
        <a:lstStyle/>
        <a:p>
          <a:pPr algn="l"/>
          <a:r>
            <a:rPr lang="ru-RU" dirty="0" smtClean="0"/>
            <a:t>Именованные аргументы</a:t>
          </a:r>
          <a:endParaRPr lang="en-US" dirty="0"/>
        </a:p>
      </dgm:t>
    </dgm:pt>
    <dgm:pt modelId="{4E0D0A66-D5D8-4240-84F9-AB5F88200880}" type="parTrans" cxnId="{6EAD131C-1167-4464-87C2-8C6A92D56D10}">
      <dgm:prSet/>
      <dgm:spPr/>
      <dgm:t>
        <a:bodyPr/>
        <a:lstStyle/>
        <a:p>
          <a:endParaRPr lang="en-US"/>
        </a:p>
      </dgm:t>
    </dgm:pt>
    <dgm:pt modelId="{47EABC72-ABAC-49B9-BCBD-8DDB9E2F9387}" type="sibTrans" cxnId="{6EAD131C-1167-4464-87C2-8C6A92D56D10}">
      <dgm:prSet/>
      <dgm:spPr/>
      <dgm:t>
        <a:bodyPr/>
        <a:lstStyle/>
        <a:p>
          <a:endParaRPr lang="en-US"/>
        </a:p>
      </dgm:t>
    </dgm:pt>
    <dgm:pt modelId="{1DDAC808-CC34-4917-85A5-49C2BD78175C}">
      <dgm:prSet/>
      <dgm:spPr/>
      <dgm:t>
        <a:bodyPr/>
        <a:lstStyle/>
        <a:p>
          <a:pPr algn="l"/>
          <a:r>
            <a:rPr lang="ru-RU" smtClean="0"/>
            <a:t>По умолчанию</a:t>
          </a:r>
          <a:endParaRPr lang="en-US"/>
        </a:p>
      </dgm:t>
    </dgm:pt>
    <dgm:pt modelId="{AD1F04E3-93B0-473D-88CE-1496D5B31B11}" type="parTrans" cxnId="{1D21E307-DF21-4065-A472-548A5264EDDD}">
      <dgm:prSet/>
      <dgm:spPr/>
      <dgm:t>
        <a:bodyPr/>
        <a:lstStyle/>
        <a:p>
          <a:endParaRPr lang="en-US"/>
        </a:p>
      </dgm:t>
    </dgm:pt>
    <dgm:pt modelId="{13045534-F6CB-4053-9255-A20D74BB6694}" type="sibTrans" cxnId="{1D21E307-DF21-4065-A472-548A5264EDDD}">
      <dgm:prSet/>
      <dgm:spPr/>
      <dgm:t>
        <a:bodyPr/>
        <a:lstStyle/>
        <a:p>
          <a:endParaRPr lang="en-US"/>
        </a:p>
      </dgm:t>
    </dgm:pt>
    <dgm:pt modelId="{C11B4752-B1A7-41BF-B9AF-C03F95DE662E}">
      <dgm:prSet/>
      <dgm:spPr/>
      <dgm:t>
        <a:bodyPr/>
        <a:lstStyle/>
        <a:p>
          <a:pPr algn="l"/>
          <a:r>
            <a:rPr lang="ru-RU" dirty="0" smtClean="0"/>
            <a:t>Переменной длины</a:t>
          </a:r>
          <a:endParaRPr lang="en-US" dirty="0"/>
        </a:p>
      </dgm:t>
    </dgm:pt>
    <dgm:pt modelId="{32A857C6-5EF5-4E1B-BFEE-479D8B8A1312}" type="parTrans" cxnId="{D3A70616-3AD0-4B05-BE16-62140CA6E341}">
      <dgm:prSet/>
      <dgm:spPr/>
      <dgm:t>
        <a:bodyPr/>
        <a:lstStyle/>
        <a:p>
          <a:endParaRPr lang="en-US"/>
        </a:p>
      </dgm:t>
    </dgm:pt>
    <dgm:pt modelId="{29AE18E9-FF52-4A73-AE04-E06E89B98073}" type="sibTrans" cxnId="{D3A70616-3AD0-4B05-BE16-62140CA6E341}">
      <dgm:prSet/>
      <dgm:spPr/>
      <dgm:t>
        <a:bodyPr/>
        <a:lstStyle/>
        <a:p>
          <a:endParaRPr lang="en-US"/>
        </a:p>
      </dgm:t>
    </dgm:pt>
    <dgm:pt modelId="{01C1E560-70D8-4AD8-A72A-CAFDE14FC36B}">
      <dgm:prSet/>
      <dgm:spPr/>
      <dgm:t>
        <a:bodyPr/>
        <a:lstStyle/>
        <a:p>
          <a:pPr algn="l"/>
          <a:r>
            <a:rPr lang="ru-RU" dirty="0" smtClean="0"/>
            <a:t>Ключевые</a:t>
          </a:r>
          <a:endParaRPr lang="en-US" dirty="0"/>
        </a:p>
      </dgm:t>
    </dgm:pt>
    <dgm:pt modelId="{36937238-547D-4BFB-B32C-EF15B5DC8BC5}" type="parTrans" cxnId="{AEF8FAAF-F83F-49BA-8C0E-2E0F8FE639EE}">
      <dgm:prSet/>
      <dgm:spPr/>
      <dgm:t>
        <a:bodyPr/>
        <a:lstStyle/>
        <a:p>
          <a:endParaRPr lang="en-US"/>
        </a:p>
      </dgm:t>
    </dgm:pt>
    <dgm:pt modelId="{7C222DE7-BBA6-4410-AAD6-3EE60C51D8C9}" type="sibTrans" cxnId="{AEF8FAAF-F83F-49BA-8C0E-2E0F8FE639EE}">
      <dgm:prSet/>
      <dgm:spPr/>
      <dgm:t>
        <a:bodyPr/>
        <a:lstStyle/>
        <a:p>
          <a:endParaRPr lang="en-US"/>
        </a:p>
      </dgm:t>
    </dgm:pt>
    <dgm:pt modelId="{E0752D7A-7257-4F95-8F9C-7E53B53E0FCA}" type="pres">
      <dgm:prSet presAssocID="{596DCCDD-90C9-4C3B-8F52-A0C7273ABE8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894AF2-9857-4C5F-880C-CA10CA96DB41}" type="pres">
      <dgm:prSet presAssocID="{CFC91349-4939-4CC2-85C0-8437A22FB067}" presName="circle1" presStyleLbl="node1" presStyleIdx="0" presStyleCnt="5"/>
      <dgm:spPr/>
    </dgm:pt>
    <dgm:pt modelId="{2DF3AC06-F825-4FCE-8426-7C66E8194BC2}" type="pres">
      <dgm:prSet presAssocID="{CFC91349-4939-4CC2-85C0-8437A22FB067}" presName="space" presStyleCnt="0"/>
      <dgm:spPr/>
    </dgm:pt>
    <dgm:pt modelId="{79688E5F-EB27-4E27-AE88-AEC0EBA28CB6}" type="pres">
      <dgm:prSet presAssocID="{CFC91349-4939-4CC2-85C0-8437A22FB067}" presName="rect1" presStyleLbl="alignAcc1" presStyleIdx="0" presStyleCnt="5"/>
      <dgm:spPr/>
      <dgm:t>
        <a:bodyPr/>
        <a:lstStyle/>
        <a:p>
          <a:endParaRPr lang="en-US"/>
        </a:p>
      </dgm:t>
    </dgm:pt>
    <dgm:pt modelId="{6DEAC275-D964-4A6B-B34C-8E932C25FFCD}" type="pres">
      <dgm:prSet presAssocID="{480CB8E8-7278-479A-9149-8A6979DCC724}" presName="vertSpace2" presStyleLbl="node1" presStyleIdx="0" presStyleCnt="5"/>
      <dgm:spPr/>
    </dgm:pt>
    <dgm:pt modelId="{B1DD1797-EFC8-4A0B-BA37-F75426EB7E91}" type="pres">
      <dgm:prSet presAssocID="{480CB8E8-7278-479A-9149-8A6979DCC724}" presName="circle2" presStyleLbl="node1" presStyleIdx="1" presStyleCnt="5"/>
      <dgm:spPr/>
    </dgm:pt>
    <dgm:pt modelId="{A20FDA16-36B0-45D9-BD6B-3F0B438E9CD1}" type="pres">
      <dgm:prSet presAssocID="{480CB8E8-7278-479A-9149-8A6979DCC724}" presName="rect2" presStyleLbl="alignAcc1" presStyleIdx="1" presStyleCnt="5"/>
      <dgm:spPr/>
      <dgm:t>
        <a:bodyPr/>
        <a:lstStyle/>
        <a:p>
          <a:endParaRPr lang="en-US"/>
        </a:p>
      </dgm:t>
    </dgm:pt>
    <dgm:pt modelId="{CA6109C8-E664-4A29-AB33-F22394D8136E}" type="pres">
      <dgm:prSet presAssocID="{1DDAC808-CC34-4917-85A5-49C2BD78175C}" presName="vertSpace3" presStyleLbl="node1" presStyleIdx="1" presStyleCnt="5"/>
      <dgm:spPr/>
    </dgm:pt>
    <dgm:pt modelId="{8EFBE612-9C70-46F2-86ED-FD7DA92602E4}" type="pres">
      <dgm:prSet presAssocID="{1DDAC808-CC34-4917-85A5-49C2BD78175C}" presName="circle3" presStyleLbl="node1" presStyleIdx="2" presStyleCnt="5"/>
      <dgm:spPr/>
    </dgm:pt>
    <dgm:pt modelId="{772395A8-2BD2-4113-8027-E3E6F169A647}" type="pres">
      <dgm:prSet presAssocID="{1DDAC808-CC34-4917-85A5-49C2BD78175C}" presName="rect3" presStyleLbl="alignAcc1" presStyleIdx="2" presStyleCnt="5"/>
      <dgm:spPr/>
      <dgm:t>
        <a:bodyPr/>
        <a:lstStyle/>
        <a:p>
          <a:endParaRPr lang="en-US"/>
        </a:p>
      </dgm:t>
    </dgm:pt>
    <dgm:pt modelId="{C43806FA-5FC1-4F16-ABCD-518CAF30DC50}" type="pres">
      <dgm:prSet presAssocID="{C11B4752-B1A7-41BF-B9AF-C03F95DE662E}" presName="vertSpace4" presStyleLbl="node1" presStyleIdx="2" presStyleCnt="5"/>
      <dgm:spPr/>
    </dgm:pt>
    <dgm:pt modelId="{EB79530D-BFD0-41A3-905E-7444D524EC3E}" type="pres">
      <dgm:prSet presAssocID="{C11B4752-B1A7-41BF-B9AF-C03F95DE662E}" presName="circle4" presStyleLbl="node1" presStyleIdx="3" presStyleCnt="5"/>
      <dgm:spPr/>
    </dgm:pt>
    <dgm:pt modelId="{41D2F82D-DCBA-4CA6-9CE8-0B30C82F5831}" type="pres">
      <dgm:prSet presAssocID="{C11B4752-B1A7-41BF-B9AF-C03F95DE662E}" presName="rect4" presStyleLbl="alignAcc1" presStyleIdx="3" presStyleCnt="5"/>
      <dgm:spPr/>
      <dgm:t>
        <a:bodyPr/>
        <a:lstStyle/>
        <a:p>
          <a:endParaRPr lang="en-US"/>
        </a:p>
      </dgm:t>
    </dgm:pt>
    <dgm:pt modelId="{93FDD442-696F-4CB2-A56E-E5680531ED38}" type="pres">
      <dgm:prSet presAssocID="{01C1E560-70D8-4AD8-A72A-CAFDE14FC36B}" presName="vertSpace5" presStyleLbl="node1" presStyleIdx="3" presStyleCnt="5"/>
      <dgm:spPr/>
    </dgm:pt>
    <dgm:pt modelId="{5A6E8DD9-C177-43ED-9578-F71466C84357}" type="pres">
      <dgm:prSet presAssocID="{01C1E560-70D8-4AD8-A72A-CAFDE14FC36B}" presName="circle5" presStyleLbl="node1" presStyleIdx="4" presStyleCnt="5"/>
      <dgm:spPr/>
    </dgm:pt>
    <dgm:pt modelId="{B05FA847-FBB4-4444-9824-1C5D33BA914A}" type="pres">
      <dgm:prSet presAssocID="{01C1E560-70D8-4AD8-A72A-CAFDE14FC36B}" presName="rect5" presStyleLbl="alignAcc1" presStyleIdx="4" presStyleCnt="5"/>
      <dgm:spPr/>
      <dgm:t>
        <a:bodyPr/>
        <a:lstStyle/>
        <a:p>
          <a:endParaRPr lang="en-US"/>
        </a:p>
      </dgm:t>
    </dgm:pt>
    <dgm:pt modelId="{06E9D72C-A102-4BD2-9269-4E9D295CF1B4}" type="pres">
      <dgm:prSet presAssocID="{CFC91349-4939-4CC2-85C0-8437A22FB067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1033D-9F33-45E8-BEB6-54016259ED0B}" type="pres">
      <dgm:prSet presAssocID="{480CB8E8-7278-479A-9149-8A6979DCC724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720BB-6FC2-4874-86B6-A40DF97282C1}" type="pres">
      <dgm:prSet presAssocID="{1DDAC808-CC34-4917-85A5-49C2BD78175C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2433D-4F02-41D1-AE66-925989DA722B}" type="pres">
      <dgm:prSet presAssocID="{C11B4752-B1A7-41BF-B9AF-C03F95DE662E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5E234-6EF1-443E-B45F-39687D1838A3}" type="pres">
      <dgm:prSet presAssocID="{01C1E560-70D8-4AD8-A72A-CAFDE14FC36B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48CB29-909F-4BAA-BA77-29E72E3D0888}" srcId="{596DCCDD-90C9-4C3B-8F52-A0C7273ABE8C}" destId="{CFC91349-4939-4CC2-85C0-8437A22FB067}" srcOrd="0" destOrd="0" parTransId="{A026600D-2584-45B9-A6F0-2273072C63EE}" sibTransId="{13AA7AB4-6299-4FC9-AF78-6F2F9D948B8C}"/>
    <dgm:cxn modelId="{6C64AD54-203A-413F-95B0-B34E63DE44AA}" type="presOf" srcId="{480CB8E8-7278-479A-9149-8A6979DCC724}" destId="{A20FDA16-36B0-45D9-BD6B-3F0B438E9CD1}" srcOrd="0" destOrd="0" presId="urn:microsoft.com/office/officeart/2005/8/layout/target3"/>
    <dgm:cxn modelId="{AEF8FAAF-F83F-49BA-8C0E-2E0F8FE639EE}" srcId="{596DCCDD-90C9-4C3B-8F52-A0C7273ABE8C}" destId="{01C1E560-70D8-4AD8-A72A-CAFDE14FC36B}" srcOrd="4" destOrd="0" parTransId="{36937238-547D-4BFB-B32C-EF15B5DC8BC5}" sibTransId="{7C222DE7-BBA6-4410-AAD6-3EE60C51D8C9}"/>
    <dgm:cxn modelId="{52F80822-57DD-484A-A96B-67EADDC861C8}" type="presOf" srcId="{C11B4752-B1A7-41BF-B9AF-C03F95DE662E}" destId="{6C32433D-4F02-41D1-AE66-925989DA722B}" srcOrd="1" destOrd="0" presId="urn:microsoft.com/office/officeart/2005/8/layout/target3"/>
    <dgm:cxn modelId="{EFF6F60B-FA59-4963-B71D-A2E6A7A5FB70}" type="presOf" srcId="{1DDAC808-CC34-4917-85A5-49C2BD78175C}" destId="{5AF720BB-6FC2-4874-86B6-A40DF97282C1}" srcOrd="1" destOrd="0" presId="urn:microsoft.com/office/officeart/2005/8/layout/target3"/>
    <dgm:cxn modelId="{1D21E307-DF21-4065-A472-548A5264EDDD}" srcId="{596DCCDD-90C9-4C3B-8F52-A0C7273ABE8C}" destId="{1DDAC808-CC34-4917-85A5-49C2BD78175C}" srcOrd="2" destOrd="0" parTransId="{AD1F04E3-93B0-473D-88CE-1496D5B31B11}" sibTransId="{13045534-F6CB-4053-9255-A20D74BB6694}"/>
    <dgm:cxn modelId="{3C977DE0-96E8-449D-A9C3-4C9F5E81DBFF}" type="presOf" srcId="{CFC91349-4939-4CC2-85C0-8437A22FB067}" destId="{79688E5F-EB27-4E27-AE88-AEC0EBA28CB6}" srcOrd="0" destOrd="0" presId="urn:microsoft.com/office/officeart/2005/8/layout/target3"/>
    <dgm:cxn modelId="{304DEFE0-84FF-4395-A3E7-8B659F51E9E6}" type="presOf" srcId="{CFC91349-4939-4CC2-85C0-8437A22FB067}" destId="{06E9D72C-A102-4BD2-9269-4E9D295CF1B4}" srcOrd="1" destOrd="0" presId="urn:microsoft.com/office/officeart/2005/8/layout/target3"/>
    <dgm:cxn modelId="{6EAD131C-1167-4464-87C2-8C6A92D56D10}" srcId="{596DCCDD-90C9-4C3B-8F52-A0C7273ABE8C}" destId="{480CB8E8-7278-479A-9149-8A6979DCC724}" srcOrd="1" destOrd="0" parTransId="{4E0D0A66-D5D8-4240-84F9-AB5F88200880}" sibTransId="{47EABC72-ABAC-49B9-BCBD-8DDB9E2F9387}"/>
    <dgm:cxn modelId="{D3A70616-3AD0-4B05-BE16-62140CA6E341}" srcId="{596DCCDD-90C9-4C3B-8F52-A0C7273ABE8C}" destId="{C11B4752-B1A7-41BF-B9AF-C03F95DE662E}" srcOrd="3" destOrd="0" parTransId="{32A857C6-5EF5-4E1B-BFEE-479D8B8A1312}" sibTransId="{29AE18E9-FF52-4A73-AE04-E06E89B98073}"/>
    <dgm:cxn modelId="{EA17CBE8-5A20-46E2-9BC3-3B57826C1034}" type="presOf" srcId="{480CB8E8-7278-479A-9149-8A6979DCC724}" destId="{9FB1033D-9F33-45E8-BEB6-54016259ED0B}" srcOrd="1" destOrd="0" presId="urn:microsoft.com/office/officeart/2005/8/layout/target3"/>
    <dgm:cxn modelId="{25F80214-0316-4B64-BEF3-20CBC4ED41F0}" type="presOf" srcId="{1DDAC808-CC34-4917-85A5-49C2BD78175C}" destId="{772395A8-2BD2-4113-8027-E3E6F169A647}" srcOrd="0" destOrd="0" presId="urn:microsoft.com/office/officeart/2005/8/layout/target3"/>
    <dgm:cxn modelId="{181D7246-DDA0-496F-B2B3-6298B161283F}" type="presOf" srcId="{596DCCDD-90C9-4C3B-8F52-A0C7273ABE8C}" destId="{E0752D7A-7257-4F95-8F9C-7E53B53E0FCA}" srcOrd="0" destOrd="0" presId="urn:microsoft.com/office/officeart/2005/8/layout/target3"/>
    <dgm:cxn modelId="{B72D6BC4-D48C-47D0-94F0-909181931C6D}" type="presOf" srcId="{C11B4752-B1A7-41BF-B9AF-C03F95DE662E}" destId="{41D2F82D-DCBA-4CA6-9CE8-0B30C82F5831}" srcOrd="0" destOrd="0" presId="urn:microsoft.com/office/officeart/2005/8/layout/target3"/>
    <dgm:cxn modelId="{981E4877-5CC1-4AAF-9456-E97D45DA77C2}" type="presOf" srcId="{01C1E560-70D8-4AD8-A72A-CAFDE14FC36B}" destId="{B05FA847-FBB4-4444-9824-1C5D33BA914A}" srcOrd="0" destOrd="0" presId="urn:microsoft.com/office/officeart/2005/8/layout/target3"/>
    <dgm:cxn modelId="{79ABC245-E36C-49EF-AF8A-BBA14B1295C6}" type="presOf" srcId="{01C1E560-70D8-4AD8-A72A-CAFDE14FC36B}" destId="{7845E234-6EF1-443E-B45F-39687D1838A3}" srcOrd="1" destOrd="0" presId="urn:microsoft.com/office/officeart/2005/8/layout/target3"/>
    <dgm:cxn modelId="{3054C16B-74F7-4DA9-9044-5927BB33B6F8}" type="presParOf" srcId="{E0752D7A-7257-4F95-8F9C-7E53B53E0FCA}" destId="{F2894AF2-9857-4C5F-880C-CA10CA96DB41}" srcOrd="0" destOrd="0" presId="urn:microsoft.com/office/officeart/2005/8/layout/target3"/>
    <dgm:cxn modelId="{1187E866-6C8E-4E84-8A95-40C7F41B0AB1}" type="presParOf" srcId="{E0752D7A-7257-4F95-8F9C-7E53B53E0FCA}" destId="{2DF3AC06-F825-4FCE-8426-7C66E8194BC2}" srcOrd="1" destOrd="0" presId="urn:microsoft.com/office/officeart/2005/8/layout/target3"/>
    <dgm:cxn modelId="{9AE30CDD-AF2A-4D22-9621-350B19C17296}" type="presParOf" srcId="{E0752D7A-7257-4F95-8F9C-7E53B53E0FCA}" destId="{79688E5F-EB27-4E27-AE88-AEC0EBA28CB6}" srcOrd="2" destOrd="0" presId="urn:microsoft.com/office/officeart/2005/8/layout/target3"/>
    <dgm:cxn modelId="{4063479A-83C2-4310-9EE2-8A79EC30EA88}" type="presParOf" srcId="{E0752D7A-7257-4F95-8F9C-7E53B53E0FCA}" destId="{6DEAC275-D964-4A6B-B34C-8E932C25FFCD}" srcOrd="3" destOrd="0" presId="urn:microsoft.com/office/officeart/2005/8/layout/target3"/>
    <dgm:cxn modelId="{77647FE0-3E08-4F2C-9FD5-DC4C86901D89}" type="presParOf" srcId="{E0752D7A-7257-4F95-8F9C-7E53B53E0FCA}" destId="{B1DD1797-EFC8-4A0B-BA37-F75426EB7E91}" srcOrd="4" destOrd="0" presId="urn:microsoft.com/office/officeart/2005/8/layout/target3"/>
    <dgm:cxn modelId="{695B36B6-44B6-495E-A986-7CDE09378AB1}" type="presParOf" srcId="{E0752D7A-7257-4F95-8F9C-7E53B53E0FCA}" destId="{A20FDA16-36B0-45D9-BD6B-3F0B438E9CD1}" srcOrd="5" destOrd="0" presId="urn:microsoft.com/office/officeart/2005/8/layout/target3"/>
    <dgm:cxn modelId="{E6A5D0E1-6D57-4824-91F8-A01027152D74}" type="presParOf" srcId="{E0752D7A-7257-4F95-8F9C-7E53B53E0FCA}" destId="{CA6109C8-E664-4A29-AB33-F22394D8136E}" srcOrd="6" destOrd="0" presId="urn:microsoft.com/office/officeart/2005/8/layout/target3"/>
    <dgm:cxn modelId="{1F0B00D3-9AEE-4A45-B3A4-C442A8E2B8BC}" type="presParOf" srcId="{E0752D7A-7257-4F95-8F9C-7E53B53E0FCA}" destId="{8EFBE612-9C70-46F2-86ED-FD7DA92602E4}" srcOrd="7" destOrd="0" presId="urn:microsoft.com/office/officeart/2005/8/layout/target3"/>
    <dgm:cxn modelId="{7B36BEDA-234A-4157-884E-6B77C62188B7}" type="presParOf" srcId="{E0752D7A-7257-4F95-8F9C-7E53B53E0FCA}" destId="{772395A8-2BD2-4113-8027-E3E6F169A647}" srcOrd="8" destOrd="0" presId="urn:microsoft.com/office/officeart/2005/8/layout/target3"/>
    <dgm:cxn modelId="{8CA31AE0-5FD8-4B30-A1F6-907CB3A27F62}" type="presParOf" srcId="{E0752D7A-7257-4F95-8F9C-7E53B53E0FCA}" destId="{C43806FA-5FC1-4F16-ABCD-518CAF30DC50}" srcOrd="9" destOrd="0" presId="urn:microsoft.com/office/officeart/2005/8/layout/target3"/>
    <dgm:cxn modelId="{EBBBDCF3-7DCF-4610-AE07-17BCB7326C62}" type="presParOf" srcId="{E0752D7A-7257-4F95-8F9C-7E53B53E0FCA}" destId="{EB79530D-BFD0-41A3-905E-7444D524EC3E}" srcOrd="10" destOrd="0" presId="urn:microsoft.com/office/officeart/2005/8/layout/target3"/>
    <dgm:cxn modelId="{7BD520D7-C9F5-4CA9-AD99-E5AD0AF1BA6A}" type="presParOf" srcId="{E0752D7A-7257-4F95-8F9C-7E53B53E0FCA}" destId="{41D2F82D-DCBA-4CA6-9CE8-0B30C82F5831}" srcOrd="11" destOrd="0" presId="urn:microsoft.com/office/officeart/2005/8/layout/target3"/>
    <dgm:cxn modelId="{B2392AD9-B5AA-4294-897F-7F2E81BCE2CB}" type="presParOf" srcId="{E0752D7A-7257-4F95-8F9C-7E53B53E0FCA}" destId="{93FDD442-696F-4CB2-A56E-E5680531ED38}" srcOrd="12" destOrd="0" presId="urn:microsoft.com/office/officeart/2005/8/layout/target3"/>
    <dgm:cxn modelId="{3810FAC2-92EA-47E7-956F-7BB1ECDE023B}" type="presParOf" srcId="{E0752D7A-7257-4F95-8F9C-7E53B53E0FCA}" destId="{5A6E8DD9-C177-43ED-9578-F71466C84357}" srcOrd="13" destOrd="0" presId="urn:microsoft.com/office/officeart/2005/8/layout/target3"/>
    <dgm:cxn modelId="{1D696111-5C13-426F-A521-EFD08F7BD650}" type="presParOf" srcId="{E0752D7A-7257-4F95-8F9C-7E53B53E0FCA}" destId="{B05FA847-FBB4-4444-9824-1C5D33BA914A}" srcOrd="14" destOrd="0" presId="urn:microsoft.com/office/officeart/2005/8/layout/target3"/>
    <dgm:cxn modelId="{D377524D-E841-497F-931D-CA3EF93EDDB2}" type="presParOf" srcId="{E0752D7A-7257-4F95-8F9C-7E53B53E0FCA}" destId="{06E9D72C-A102-4BD2-9269-4E9D295CF1B4}" srcOrd="15" destOrd="0" presId="urn:microsoft.com/office/officeart/2005/8/layout/target3"/>
    <dgm:cxn modelId="{24BDCF41-C25F-4817-914C-7C2CF8C6DA2B}" type="presParOf" srcId="{E0752D7A-7257-4F95-8F9C-7E53B53E0FCA}" destId="{9FB1033D-9F33-45E8-BEB6-54016259ED0B}" srcOrd="16" destOrd="0" presId="urn:microsoft.com/office/officeart/2005/8/layout/target3"/>
    <dgm:cxn modelId="{1A92E1EC-BC5A-4B7E-A28D-B68897325BBB}" type="presParOf" srcId="{E0752D7A-7257-4F95-8F9C-7E53B53E0FCA}" destId="{5AF720BB-6FC2-4874-86B6-A40DF97282C1}" srcOrd="17" destOrd="0" presId="urn:microsoft.com/office/officeart/2005/8/layout/target3"/>
    <dgm:cxn modelId="{F7051407-F79F-4656-87CF-4EC0562069D0}" type="presParOf" srcId="{E0752D7A-7257-4F95-8F9C-7E53B53E0FCA}" destId="{6C32433D-4F02-41D1-AE66-925989DA722B}" srcOrd="18" destOrd="0" presId="urn:microsoft.com/office/officeart/2005/8/layout/target3"/>
    <dgm:cxn modelId="{50863A7C-094A-445B-AE62-420DB7848E22}" type="presParOf" srcId="{E0752D7A-7257-4F95-8F9C-7E53B53E0FCA}" destId="{7845E234-6EF1-443E-B45F-39687D1838A3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E0C02-46BB-49EE-BCAE-F7214430F85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5A046-4B0E-4EB0-8507-B00623C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2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9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  <p:sldLayoutId id="214748371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Programming language: Python</a:t>
            </a:r>
          </a:p>
          <a:p>
            <a:r>
              <a:rPr lang="en-US" smtClean="0"/>
              <a:t>Session </a:t>
            </a:r>
            <a:r>
              <a:rPr lang="en-US" smtClean="0"/>
              <a:t>III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Linux Development Courses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064000" y="4440658"/>
            <a:ext cx="4622800" cy="81206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/>
              <a:t>Siarhei Boika</a:t>
            </a:r>
          </a:p>
          <a:p>
            <a:pPr algn="r"/>
            <a:r>
              <a:rPr lang="en-US" sz="2000" dirty="0" smtClean="0"/>
              <a:t>LLPD EPAM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4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58212686"/>
              </p:ext>
            </p:extLst>
          </p:nvPr>
        </p:nvGraphicFramePr>
        <p:xfrm>
          <a:off x="457200" y="927279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1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ru-RU" dirty="0" smtClean="0"/>
              <a:t>КОРТЕЖИ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</p:spTree>
    <p:extLst>
      <p:ext uri="{BB962C8B-B14F-4D97-AF65-F5344CB8AC3E}">
        <p14:creationId xmlns:p14="http://schemas.microsoft.com/office/powerpoint/2010/main" val="30302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tuple - IMMUTABLE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1136" y="2174078"/>
            <a:ext cx="8181727" cy="26622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tup0 </a:t>
            </a:r>
            <a:r>
              <a:rPr lang="en-US" sz="2400" dirty="0">
                <a:solidFill>
                  <a:srgbClr val="666600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solidFill>
                  <a:srgbClr val="666600"/>
                </a:solidFill>
                <a:latin typeface="Lucida Console" panose="020B0609040504020204" pitchFamily="49" charset="0"/>
              </a:rPr>
              <a:t>();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tup1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'physics'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'chemistry'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1997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2000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tup2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tup3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"a"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"b"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"c"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"d"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элементам </a:t>
            </a:r>
            <a:r>
              <a:rPr lang="en-US" dirty="0" smtClean="0"/>
              <a:t>/ </a:t>
            </a:r>
            <a:r>
              <a:rPr lang="ru-RU" dirty="0" smtClean="0"/>
              <a:t>срезы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7551" y="1058376"/>
            <a:ext cx="8848897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&gt;&gt;&gt;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4ADC"/>
                </a:solidFill>
                <a:effectLst/>
                <a:latin typeface="Arial Unicode MS" panose="020B0604020202020204" pitchFamily="34" charset="-128"/>
              </a:rPr>
              <a:t>tuple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00080"/>
                </a:solidFill>
                <a:effectLst/>
                <a:latin typeface="Arial Unicode MS" panose="020B0604020202020204" pitchFamily="34" charset="-128"/>
              </a:rPr>
              <a:t>for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00080"/>
                </a:solidFill>
                <a:effectLst/>
                <a:latin typeface="Arial Unicode MS" panose="020B0604020202020204" pitchFamily="34" charset="-128"/>
              </a:rPr>
              <a:t>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4ADC"/>
                </a:solidFill>
                <a:effectLst/>
                <a:latin typeface="Arial Unicode MS" panose="020B0604020202020204" pitchFamily="34" charset="-128"/>
              </a:rPr>
              <a:t>range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20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))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2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&gt;&gt;&gt;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t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2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6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8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9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16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18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19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308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&gt;&gt;&gt;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:]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2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16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18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19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2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&gt;&gt;&gt;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[: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]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2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6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8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9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2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&gt;&gt;&gt;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[: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]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2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6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8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308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&gt;&gt;&gt;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::-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]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308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9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8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6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308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&gt;&gt;&gt;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[::-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2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19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18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16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9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8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6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8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 smtClean="0"/>
              <a:t>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19342" y="1620080"/>
            <a:ext cx="7562515" cy="377023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/bin/python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tup1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34.56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tup2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abc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'xyz'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Ошибка!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tup1[0] = 100;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>
              <a:solidFill>
                <a:srgbClr val="88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tup3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tup1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+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tup2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tup3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4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 smtClean="0"/>
              <a:t>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 – везде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05290" y="2174078"/>
            <a:ext cx="7190619" cy="26622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/bin/python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abc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-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4.24e93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18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+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6.6j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'xyz'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y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"Value of x , y 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1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42971452"/>
              </p:ext>
            </p:extLst>
          </p:nvPr>
        </p:nvGraphicFramePr>
        <p:xfrm>
          <a:off x="365760" y="2292439"/>
          <a:ext cx="841374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5962"/>
                <a:gridCol w="2446986"/>
                <a:gridCol w="23008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Выражение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Результат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len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ru-RU" dirty="0" smtClean="0"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1,2,3</a:t>
                      </a:r>
                      <a:r>
                        <a:rPr lang="ru-RU" dirty="0" smtClean="0">
                          <a:latin typeface="Lucida Console" panose="020B0609040504020204" pitchFamily="49" charset="0"/>
                        </a:rPr>
                        <a:t>)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)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Длина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1,2,3</a:t>
                      </a:r>
                      <a:r>
                        <a:rPr lang="ru-RU" dirty="0" smtClean="0">
                          <a:latin typeface="Lucida Console" panose="020B0609040504020204" pitchFamily="49" charset="0"/>
                        </a:rPr>
                        <a:t>)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+</a:t>
                      </a:r>
                      <a:r>
                        <a:rPr lang="ru-RU" dirty="0" smtClean="0"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4,5,6</a:t>
                      </a:r>
                      <a:r>
                        <a:rPr lang="ru-RU" dirty="0" smtClean="0">
                          <a:latin typeface="Lucida Console" panose="020B0609040504020204" pitchFamily="49" charset="0"/>
                        </a:rPr>
                        <a:t>)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1,2,3,4,5,6</a:t>
                      </a:r>
                      <a:r>
                        <a:rPr lang="ru-RU" dirty="0" smtClean="0">
                          <a:latin typeface="Lucida Console" panose="020B0609040504020204" pitchFamily="49" charset="0"/>
                        </a:rPr>
                        <a:t>)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Конкатенация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"O"</a:t>
                      </a:r>
                      <a:r>
                        <a:rPr lang="ru-RU" dirty="0" smtClean="0">
                          <a:latin typeface="Lucida Console" panose="020B0609040504020204" pitchFamily="49" charset="0"/>
                        </a:rPr>
                        <a:t>)*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"O", "O", "O",</a:t>
                      </a:r>
                      <a:r>
                        <a:rPr lang="ru-RU" dirty="0" smtClean="0">
                          <a:latin typeface="Lucida Console" panose="020B0609040504020204" pitchFamily="49" charset="0"/>
                        </a:rPr>
                        <a:t>)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Повторение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3 in </a:t>
                      </a:r>
                      <a:r>
                        <a:rPr lang="ru-RU" dirty="0" smtClean="0"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1,2,3</a:t>
                      </a:r>
                      <a:r>
                        <a:rPr lang="ru-RU" dirty="0" smtClean="0">
                          <a:latin typeface="Lucida Console" panose="020B0609040504020204" pitchFamily="49" charset="0"/>
                        </a:rPr>
                        <a:t>)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True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Принадлежность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for x in </a:t>
                      </a:r>
                      <a:r>
                        <a:rPr lang="ru-RU" dirty="0" smtClean="0"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1,2,3</a:t>
                      </a:r>
                      <a:r>
                        <a:rPr lang="ru-RU" dirty="0" smtClean="0">
                          <a:latin typeface="Lucida Console" panose="020B0609040504020204" pitchFamily="49" charset="0"/>
                        </a:rPr>
                        <a:t>)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: print x</a:t>
                      </a:r>
                      <a:endParaRPr lang="ru-RU" dirty="0" smtClean="0">
                        <a:latin typeface="Lucida Console" panose="020B0609040504020204" pitchFamily="49" charset="0"/>
                      </a:endParaRPr>
                    </a:p>
                    <a:p>
                      <a:endParaRPr lang="ru-RU" dirty="0" smtClean="0">
                        <a:latin typeface="Lucida Console" panose="020B0609040504020204" pitchFamily="49" charset="0"/>
                      </a:endParaRPr>
                    </a:p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for x in 1,2,3: print x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Итерирование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ru-RU" dirty="0" smtClean="0"/>
              <a:t>Словари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</p:spTree>
    <p:extLst>
      <p:ext uri="{BB962C8B-B14F-4D97-AF65-F5344CB8AC3E}">
        <p14:creationId xmlns:p14="http://schemas.microsoft.com/office/powerpoint/2010/main" val="181405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dict0 </a:t>
            </a:r>
            <a:r>
              <a:rPr lang="en-US" sz="2400" dirty="0">
                <a:solidFill>
                  <a:srgbClr val="3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06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24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dict1 </a:t>
            </a:r>
            <a:r>
              <a:rPr lang="en-US" sz="2400" dirty="0">
                <a:solidFill>
                  <a:srgbClr val="3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06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1060B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 err="1">
                <a:solidFill>
                  <a:srgbClr val="1060B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400" dirty="0">
                <a:solidFill>
                  <a:srgbClr val="1060B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rgbClr val="3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8C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06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400" dirty="0">
                <a:solidFill>
                  <a:srgbClr val="3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dict2 </a:t>
            </a:r>
            <a:r>
              <a:rPr lang="en-US" sz="2400" dirty="0">
                <a:solidFill>
                  <a:srgbClr val="3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06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1060B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 err="1">
                <a:solidFill>
                  <a:srgbClr val="1060B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400" dirty="0">
                <a:solidFill>
                  <a:srgbClr val="1060B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rgbClr val="3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8C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en-US" sz="2400" dirty="0">
                <a:solidFill>
                  <a:srgbClr val="3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98.6</a:t>
            </a:r>
            <a:r>
              <a:rPr lang="en-US" sz="2400" dirty="0">
                <a:solidFill>
                  <a:srgbClr val="3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8C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06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400" dirty="0">
                <a:solidFill>
                  <a:srgbClr val="3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dict3 </a:t>
            </a:r>
            <a:r>
              <a:rPr lang="en-US" sz="2400" dirty="0">
                <a:solidFill>
                  <a:srgbClr val="3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06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solidFill>
                  <a:srgbClr val="1060B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'Alice'</a:t>
            </a:r>
            <a:r>
              <a:rPr lang="en-US" sz="2400" dirty="0">
                <a:solidFill>
                  <a:srgbClr val="3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1060B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'2341'</a:t>
            </a:r>
            <a:r>
              <a:rPr lang="en-US" sz="2400" dirty="0">
                <a:solidFill>
                  <a:srgbClr val="3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1060B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'Beth'</a:t>
            </a:r>
            <a:r>
              <a:rPr lang="en-US" sz="2400" dirty="0">
                <a:solidFill>
                  <a:srgbClr val="3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1060B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'9102'</a:t>
            </a:r>
            <a:r>
              <a:rPr lang="en-US" sz="2400" dirty="0">
                <a:solidFill>
                  <a:srgbClr val="3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1060B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'Cecil'</a:t>
            </a:r>
            <a:r>
              <a:rPr lang="en-US" sz="2400" dirty="0">
                <a:solidFill>
                  <a:srgbClr val="3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1060B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'3258</a:t>
            </a:r>
            <a:r>
              <a:rPr lang="en-US" sz="2400" dirty="0" smtClean="0">
                <a:solidFill>
                  <a:srgbClr val="1060B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 smtClean="0">
                <a:solidFill>
                  <a:srgbClr val="406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/>
                  <a:t>1*4+3.3</a:t>
                </a:r>
                <a:r>
                  <a:rPr lang="en-US" dirty="0"/>
                  <a:t>/(3 + .3)*</a:t>
                </a:r>
                <a:r>
                  <a:rPr lang="en-US" dirty="0" smtClean="0"/>
                  <a:t>3(</a:t>
                </a:r>
                <a:r>
                  <a:rPr lang="en-US" dirty="0" err="1" smtClean="0"/>
                  <a:t>sqrt</a:t>
                </a:r>
                <a:r>
                  <a:rPr lang="en-US" dirty="0" smtClean="0"/>
                  <a:t>(4</a:t>
                </a:r>
                <a:r>
                  <a:rPr lang="en-US" dirty="0"/>
                  <a:t>))/(sin(0) + 1</a:t>
                </a:r>
                <a:r>
                  <a:rPr lang="en-US" dirty="0" smtClean="0"/>
                  <a:t>)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1∗4+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3.3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3+ .3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∗3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 = ?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9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 smtClean="0"/>
              <a:t>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элементам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0700" y="2004790"/>
            <a:ext cx="7622600" cy="3000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595979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595979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595979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/bin/python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595979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>
              <a:solidFill>
                <a:srgbClr val="595979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E34ADC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6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Name'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'Zara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'Age'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30808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Class'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'First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6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30808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30808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00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['Name']: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E34ADC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'Name'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30808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00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['Age']: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E34ADC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'Age'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30808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00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['Alice']: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E34ADC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'Alice'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11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 smtClean="0"/>
              <a:t>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5188" y="1620080"/>
            <a:ext cx="8553624" cy="377023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/bin/python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{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'Name'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'Zara'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'Age'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'Class'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'First'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'Age'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update existing entry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'School'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"DPS School"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Add new entry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['Age']: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'Age'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];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['School']: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'School'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71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 smtClean="0"/>
              <a:t>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2214" y="1435414"/>
            <a:ext cx="8739572" cy="413957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/bin/python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{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'Name'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'Zara'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'Age'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'Class'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'First'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'Name'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remove entry with key 'Name‘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clear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remove all entries in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dict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delete entire dictionary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['Age']: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'Age'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['School']: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'School'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04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ключей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 smtClean="0"/>
              <a:t>Уникальность</a:t>
            </a:r>
          </a:p>
          <a:p>
            <a:endParaRPr lang="ru-RU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Неизменяемость (</a:t>
            </a:r>
            <a:r>
              <a:rPr lang="en-US" dirty="0" smtClean="0"/>
              <a:t>Immutable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1574248"/>
            <a:ext cx="7772400" cy="19235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/bin/python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{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'Name'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'Zara'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'Name'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Manni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['Name']: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'Name'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Lucida Console" panose="020B0609040504020204" pitchFamily="49" charset="0"/>
              </a:rPr>
              <a:t>dict</a:t>
            </a:r>
            <a:r>
              <a:rPr lang="en-US" sz="2400" dirty="0">
                <a:latin typeface="Lucida Console" panose="020B0609040504020204" pitchFamily="49" charset="0"/>
              </a:rPr>
              <a:t>['Name']:  </a:t>
            </a:r>
            <a:r>
              <a:rPr lang="en-US" sz="2400" dirty="0" err="1">
                <a:latin typeface="Lucida Console" panose="020B0609040504020204" pitchFamily="49" charset="0"/>
              </a:rPr>
              <a:t>Manni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4137907"/>
            <a:ext cx="7772400" cy="155424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/bin/python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{[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'Name'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'Zara'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'Age'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['Name']: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'Name'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3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функции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81435132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3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71105456"/>
              </p:ext>
            </p:extLst>
          </p:nvPr>
        </p:nvGraphicFramePr>
        <p:xfrm>
          <a:off x="457200" y="927279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0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ru-RU" dirty="0" smtClean="0"/>
              <a:t>Функции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</p:spTree>
    <p:extLst>
      <p:ext uri="{BB962C8B-B14F-4D97-AF65-F5344CB8AC3E}">
        <p14:creationId xmlns:p14="http://schemas.microsoft.com/office/powerpoint/2010/main" val="15711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Определение функций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000088"/>
                </a:solidFill>
                <a:latin typeface="Lucida Console" panose="020B0609040504020204" pitchFamily="49" charset="0"/>
              </a:rPr>
              <a:t>def</a:t>
            </a:r>
            <a:r>
              <a:rPr lang="en-US" dirty="0" smtClean="0"/>
              <a:t> + name + ()</a:t>
            </a:r>
            <a:r>
              <a:rPr lang="ru-RU" dirty="0" smtClean="0"/>
              <a:t> + </a:t>
            </a:r>
            <a:r>
              <a:rPr lang="en-US" dirty="0" smtClean="0"/>
              <a:t>:</a:t>
            </a:r>
          </a:p>
          <a:p>
            <a:r>
              <a:rPr lang="en-US" dirty="0" smtClean="0"/>
              <a:t>Arguments -&gt; ()</a:t>
            </a:r>
          </a:p>
          <a:p>
            <a:r>
              <a:rPr lang="en-US" dirty="0" smtClean="0"/>
              <a:t>1 </a:t>
            </a:r>
            <a:r>
              <a:rPr lang="ru-RU" dirty="0" smtClean="0"/>
              <a:t>выражение может быть документацией</a:t>
            </a:r>
            <a:endParaRPr lang="en-US" dirty="0" smtClean="0"/>
          </a:p>
          <a:p>
            <a:r>
              <a:rPr lang="ru-RU" dirty="0" smtClean="0"/>
              <a:t>Отступы</a:t>
            </a:r>
          </a:p>
          <a:p>
            <a:r>
              <a:rPr lang="en-US" dirty="0" smtClean="0"/>
              <a:t>return == return None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7859" y="4216659"/>
            <a:ext cx="7751741" cy="155424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functionname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parameters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6666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function_docstring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“</a:t>
            </a:r>
            <a:endParaRPr lang="en-US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function_suite</a:t>
            </a:r>
            <a:endParaRPr lang="en-US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expression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22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Вызов функций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2214" y="1620080"/>
            <a:ext cx="8739572" cy="377023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/bin/python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>
              <a:solidFill>
                <a:srgbClr val="88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Function definition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printme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srgbClr val="666600"/>
                </a:solidFill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solidFill>
                  <a:srgbClr val="008800"/>
                </a:solidFill>
                <a:latin typeface="Lucida Console" panose="020B0609040504020204" pitchFamily="49" charset="0"/>
              </a:rPr>
              <a:t>'''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This prints a passed string</a:t>
            </a:r>
            <a:r>
              <a:rPr lang="en-US" sz="2400" dirty="0" smtClean="0">
                <a:solidFill>
                  <a:srgbClr val="008800"/>
                </a:solidFill>
                <a:latin typeface="Lucida Console" panose="020B0609040504020204" pitchFamily="49" charset="0"/>
              </a:rPr>
              <a:t>'''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	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6666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6666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printme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>
                <a:solidFill>
                  <a:srgbClr val="008800"/>
                </a:solidFill>
                <a:latin typeface="Lucida Console" panose="020B0609040504020204" pitchFamily="49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EPAM is the best company!"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printme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>
                <a:solidFill>
                  <a:srgbClr val="008800"/>
                </a:solidFill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008800"/>
                </a:solidFill>
                <a:latin typeface="Lucida Console" panose="020B0609040504020204" pitchFamily="49" charset="0"/>
              </a:rPr>
              <a:t>LLPD is the best department in EPAM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Аргументы по ссылке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65760" y="1435414"/>
            <a:ext cx="8412480" cy="413957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/bin/python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>
              <a:solidFill>
                <a:srgbClr val="88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changeme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mylist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6666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"This changes a passed list"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88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mylist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append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]);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“</a:t>
            </a:r>
            <a:r>
              <a:rPr lang="en-US" sz="2400" dirty="0" smtClean="0">
                <a:solidFill>
                  <a:srgbClr val="008800"/>
                </a:solidFill>
                <a:latin typeface="Lucida Console" panose="020B0609040504020204" pitchFamily="49" charset="0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nside the function: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mylist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return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mylist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30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changeme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mylist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“</a:t>
            </a:r>
            <a:r>
              <a:rPr lang="en-US" sz="2400" dirty="0" smtClean="0">
                <a:solidFill>
                  <a:srgbClr val="008800"/>
                </a:solidFill>
                <a:latin typeface="Lucida Console" panose="020B0609040504020204" pitchFamily="49" charset="0"/>
              </a:rPr>
              <a:t>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utside the function: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mylist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23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239488191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Аргументы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82420323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8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Аргументы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81777" y="1266125"/>
            <a:ext cx="8180445" cy="4478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200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34ADC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,*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,**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kwargs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30808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00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kwargs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2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30808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30808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(*[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**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6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'6'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6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30808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6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'6'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6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40608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40608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(*[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,],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**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6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'd'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6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30808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6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{}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40608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40608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,],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**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6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60B6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'd'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6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30808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08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2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608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4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114550"/>
            <a:ext cx="6350000" cy="369570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ru-RU" dirty="0" smtClean="0"/>
              <a:t>СПИСКИ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</p:spTree>
    <p:extLst>
      <p:ext uri="{BB962C8B-B14F-4D97-AF65-F5344CB8AC3E}">
        <p14:creationId xmlns:p14="http://schemas.microsoft.com/office/powerpoint/2010/main" val="14709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228952"/>
            <a:ext cx="8181727" cy="19235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list1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'physics'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'chemistry'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1997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2000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list2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list3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"a"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"b"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"c"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"d"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Обновление элементов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1136" y="1580442"/>
            <a:ext cx="8181727" cy="340090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/bin/python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list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'physics'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'chemistry'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1997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2000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"Value available at index 2 : </a:t>
            </a:r>
            <a:r>
              <a:rPr lang="en-US" sz="2400" dirty="0" smtClean="0">
                <a:solidFill>
                  <a:srgbClr val="008800"/>
                </a:solidFill>
                <a:latin typeface="Lucida Console" panose="020B0609040504020204" pitchFamily="49" charset="0"/>
              </a:rPr>
              <a:t>"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list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2001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"New value available at index 2 : "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list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09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3367" y="2358744"/>
            <a:ext cx="8367675" cy="229291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/bin/python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list1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'physics'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'chemistry'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1997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2000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list1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list1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];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"After deleting value at index 2 : «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list1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79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111672294"/>
              </p:ext>
            </p:extLst>
          </p:nvPr>
        </p:nvGraphicFramePr>
        <p:xfrm>
          <a:off x="365760" y="2292439"/>
          <a:ext cx="84137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5962"/>
                <a:gridCol w="2446986"/>
                <a:gridCol w="23008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Выражение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Результат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len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([1,2,3])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Длина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[1,2,3]+[4,5,6]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[1,2,3,4,5,6]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Конкатенация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["O"]*3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["O", "O", "O",]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Повторение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3 in [1,2,3]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True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Принадлежность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for x in [1,2,3]: print x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Итерирование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функции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50278050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33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pam-Light" id="{FE8B9996-757B-49DC-83D2-5A1F043DCDD0}" vid="{7334D4E7-A40E-4CFE-97C8-DD5F4867C579}"/>
    </a:ext>
  </a:extLst>
</a:theme>
</file>

<file path=ppt/theme/theme2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Epam-Light</Template>
  <TotalTime>1087</TotalTime>
  <Words>1203</Words>
  <Application>Microsoft Office PowerPoint</Application>
  <PresentationFormat>On-screen Show (4:3)</PresentationFormat>
  <Paragraphs>315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 Unicode MS</vt:lpstr>
      <vt:lpstr>Arial</vt:lpstr>
      <vt:lpstr>Calibri</vt:lpstr>
      <vt:lpstr>Cambria Math</vt:lpstr>
      <vt:lpstr>Courier New</vt:lpstr>
      <vt:lpstr>Franklin Gothic Book</vt:lpstr>
      <vt:lpstr>Franklin Gothic Medium</vt:lpstr>
      <vt:lpstr>Lucida Console</vt:lpstr>
      <vt:lpstr>Times New Roman</vt:lpstr>
      <vt:lpstr>Epam-Light</vt:lpstr>
      <vt:lpstr>epam-ppt-cover</vt:lpstr>
      <vt:lpstr>Linux Development Courses</vt:lpstr>
      <vt:lpstr>Calculation</vt:lpstr>
      <vt:lpstr>Содержание</vt:lpstr>
      <vt:lpstr>СПИСКИ</vt:lpstr>
      <vt:lpstr>СПИСКИ</vt:lpstr>
      <vt:lpstr>Обновление элементов</vt:lpstr>
      <vt:lpstr>Удаление элементов</vt:lpstr>
      <vt:lpstr>Операции</vt:lpstr>
      <vt:lpstr>Встроенные функции</vt:lpstr>
      <vt:lpstr>Методы</vt:lpstr>
      <vt:lpstr>КОРТЕЖИ</vt:lpstr>
      <vt:lpstr>КОРТЕЖИ</vt:lpstr>
      <vt:lpstr>Инициализация</vt:lpstr>
      <vt:lpstr>Доступ к элементам / срезы</vt:lpstr>
      <vt:lpstr>Обновление</vt:lpstr>
      <vt:lpstr>Кортеж – везде</vt:lpstr>
      <vt:lpstr>Операции</vt:lpstr>
      <vt:lpstr>Словари</vt:lpstr>
      <vt:lpstr>СЛОВАРИ</vt:lpstr>
      <vt:lpstr>Доступ к элементам</vt:lpstr>
      <vt:lpstr>Обновление</vt:lpstr>
      <vt:lpstr>Удаление элементов</vt:lpstr>
      <vt:lpstr>Особенности ключей</vt:lpstr>
      <vt:lpstr>Встроенные функции</vt:lpstr>
      <vt:lpstr>Методы</vt:lpstr>
      <vt:lpstr>Функции</vt:lpstr>
      <vt:lpstr>Определение функций</vt:lpstr>
      <vt:lpstr>Вызов функций</vt:lpstr>
      <vt:lpstr>Аргументы по ссылке</vt:lpstr>
      <vt:lpstr>Аргументы</vt:lpstr>
      <vt:lpstr>Аргументы</vt:lpstr>
      <vt:lpstr>See you!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Siarhei Boika</dc:creator>
  <cp:keywords>Python</cp:keywords>
  <cp:lastModifiedBy>Siarhei Boika</cp:lastModifiedBy>
  <cp:revision>88</cp:revision>
  <dcterms:created xsi:type="dcterms:W3CDTF">2013-04-15T18:58:48Z</dcterms:created>
  <dcterms:modified xsi:type="dcterms:W3CDTF">2014-01-24T14:37:14Z</dcterms:modified>
</cp:coreProperties>
</file>