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26"/>
  </p:notesMasterIdLst>
  <p:sldIdLst>
    <p:sldId id="327" r:id="rId3"/>
    <p:sldId id="279" r:id="rId4"/>
    <p:sldId id="305" r:id="rId5"/>
    <p:sldId id="306" r:id="rId6"/>
    <p:sldId id="326" r:id="rId7"/>
    <p:sldId id="307" r:id="rId8"/>
    <p:sldId id="308" r:id="rId9"/>
    <p:sldId id="316" r:id="rId10"/>
    <p:sldId id="309" r:id="rId11"/>
    <p:sldId id="323" r:id="rId12"/>
    <p:sldId id="322" r:id="rId13"/>
    <p:sldId id="325" r:id="rId14"/>
    <p:sldId id="324" r:id="rId15"/>
    <p:sldId id="310" r:id="rId16"/>
    <p:sldId id="311" r:id="rId17"/>
    <p:sldId id="312" r:id="rId18"/>
    <p:sldId id="318" r:id="rId19"/>
    <p:sldId id="313" r:id="rId20"/>
    <p:sldId id="315" r:id="rId21"/>
    <p:sldId id="317" r:id="rId22"/>
    <p:sldId id="319" r:id="rId23"/>
    <p:sldId id="320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B798D4-2BC3-4486-9A9F-7AC6C7E7B6F2}">
      <dgm:prSet/>
      <dgm:spPr/>
      <dgm:t>
        <a:bodyPr/>
        <a:lstStyle/>
        <a:p>
          <a:r>
            <a:rPr lang="ru-RU" dirty="0" smtClean="0"/>
            <a:t>Функции</a:t>
          </a:r>
          <a:endParaRPr lang="fr-FR" dirty="0" smtClean="0"/>
        </a:p>
      </dgm:t>
    </dgm:pt>
    <dgm:pt modelId="{4B883E33-C4AD-4014-8C46-AB3874B05F3E}" type="parTrans" cxnId="{2EDBCA19-8A3A-4CB0-BB4F-EB494FB2863F}">
      <dgm:prSet/>
      <dgm:spPr/>
      <dgm:t>
        <a:bodyPr/>
        <a:lstStyle/>
        <a:p>
          <a:endParaRPr lang="en-US"/>
        </a:p>
      </dgm:t>
    </dgm:pt>
    <dgm:pt modelId="{8A302883-B45A-4248-BFDD-B6C8E3BDF0CE}" type="sibTrans" cxnId="{2EDBCA19-8A3A-4CB0-BB4F-EB494FB2863F}">
      <dgm:prSet/>
      <dgm:spPr/>
      <dgm:t>
        <a:bodyPr/>
        <a:lstStyle/>
        <a:p>
          <a:endParaRPr lang="en-US"/>
        </a:p>
      </dgm:t>
    </dgm:pt>
    <dgm:pt modelId="{684EF608-D578-40E2-A895-F79C88E5DDFC}">
      <dgm:prSet/>
      <dgm:spPr/>
      <dgm:t>
        <a:bodyPr/>
        <a:lstStyle/>
        <a:p>
          <a:r>
            <a:rPr lang="ru-RU" smtClean="0"/>
            <a:t>Модули</a:t>
          </a:r>
          <a:endParaRPr lang="en-US" dirty="0" smtClean="0"/>
        </a:p>
      </dgm:t>
    </dgm:pt>
    <dgm:pt modelId="{8AA826E7-DB95-4904-9914-FA5EED7E1899}" type="parTrans" cxnId="{7C0102D8-A7A0-4E03-BA40-3789286AC11A}">
      <dgm:prSet/>
      <dgm:spPr/>
      <dgm:t>
        <a:bodyPr/>
        <a:lstStyle/>
        <a:p>
          <a:endParaRPr lang="en-US"/>
        </a:p>
      </dgm:t>
    </dgm:pt>
    <dgm:pt modelId="{1F6E9EEB-07C4-44C0-A336-5C4F4542D223}" type="sibTrans" cxnId="{7C0102D8-A7A0-4E03-BA40-3789286AC11A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173D3-5A48-4500-97F3-72F981897983}" type="pres">
      <dgm:prSet presAssocID="{E5B798D4-2BC3-4486-9A9F-7AC6C7E7B6F2}" presName="parentLin" presStyleCnt="0"/>
      <dgm:spPr/>
    </dgm:pt>
    <dgm:pt modelId="{0F911A63-3882-4A33-80AD-5715CB448614}" type="pres">
      <dgm:prSet presAssocID="{E5B798D4-2BC3-4486-9A9F-7AC6C7E7B6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A98B4DF-C059-4FD2-96CF-5470300DBE06}" type="pres">
      <dgm:prSet presAssocID="{E5B798D4-2BC3-4486-9A9F-7AC6C7E7B6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508B-67A6-4BB5-BC14-2CA102DD4EAE}" type="pres">
      <dgm:prSet presAssocID="{E5B798D4-2BC3-4486-9A9F-7AC6C7E7B6F2}" presName="negativeSpace" presStyleCnt="0"/>
      <dgm:spPr/>
    </dgm:pt>
    <dgm:pt modelId="{C72A350D-F9C7-4D33-AE6E-3E4BE8BE2B5F}" type="pres">
      <dgm:prSet presAssocID="{E5B798D4-2BC3-4486-9A9F-7AC6C7E7B6F2}" presName="childText" presStyleLbl="conFgAcc1" presStyleIdx="0" presStyleCnt="2">
        <dgm:presLayoutVars>
          <dgm:bulletEnabled val="1"/>
        </dgm:presLayoutVars>
      </dgm:prSet>
      <dgm:spPr/>
    </dgm:pt>
    <dgm:pt modelId="{6931EEB4-0A91-472E-BAFD-FEFDA21B1A04}" type="pres">
      <dgm:prSet presAssocID="{8A302883-B45A-4248-BFDD-B6C8E3BDF0CE}" presName="spaceBetweenRectangles" presStyleCnt="0"/>
      <dgm:spPr/>
    </dgm:pt>
    <dgm:pt modelId="{2C94959C-13A4-4A48-B706-9ABDF3BB7EAE}" type="pres">
      <dgm:prSet presAssocID="{684EF608-D578-40E2-A895-F79C88E5DDFC}" presName="parentLin" presStyleCnt="0"/>
      <dgm:spPr/>
    </dgm:pt>
    <dgm:pt modelId="{6E7984DF-2348-4665-851A-727290532F4C}" type="pres">
      <dgm:prSet presAssocID="{684EF608-D578-40E2-A895-F79C88E5DDF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0399B4D-32B4-46D3-B937-C26B2382F42A}" type="pres">
      <dgm:prSet presAssocID="{684EF608-D578-40E2-A895-F79C88E5DDF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DEE62-8A69-45E6-9ED6-4BFBCF86B591}" type="pres">
      <dgm:prSet presAssocID="{684EF608-D578-40E2-A895-F79C88E5DDFC}" presName="negativeSpace" presStyleCnt="0"/>
      <dgm:spPr/>
    </dgm:pt>
    <dgm:pt modelId="{1B3F916C-6212-4395-A542-8FE32181EB75}" type="pres">
      <dgm:prSet presAssocID="{684EF608-D578-40E2-A895-F79C88E5DD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062A37-3813-449D-AE86-A503B39291E7}" type="presOf" srcId="{684EF608-D578-40E2-A895-F79C88E5DDFC}" destId="{6E7984DF-2348-4665-851A-727290532F4C}" srcOrd="0" destOrd="0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7C0102D8-A7A0-4E03-BA40-3789286AC11A}" srcId="{4B642BC6-8906-4BEF-905A-543D3D6EBBAB}" destId="{684EF608-D578-40E2-A895-F79C88E5DDFC}" srcOrd="1" destOrd="0" parTransId="{8AA826E7-DB95-4904-9914-FA5EED7E1899}" sibTransId="{1F6E9EEB-07C4-44C0-A336-5C4F4542D223}"/>
    <dgm:cxn modelId="{2EDBCA19-8A3A-4CB0-BB4F-EB494FB2863F}" srcId="{4B642BC6-8906-4BEF-905A-543D3D6EBBAB}" destId="{E5B798D4-2BC3-4486-9A9F-7AC6C7E7B6F2}" srcOrd="0" destOrd="0" parTransId="{4B883E33-C4AD-4014-8C46-AB3874B05F3E}" sibTransId="{8A302883-B45A-4248-BFDD-B6C8E3BDF0CE}"/>
    <dgm:cxn modelId="{42B60A3B-5D1F-431B-AD9B-8CC427B8CBF9}" type="presOf" srcId="{E5B798D4-2BC3-4486-9A9F-7AC6C7E7B6F2}" destId="{0A98B4DF-C059-4FD2-96CF-5470300DBE06}" srcOrd="1" destOrd="0" presId="urn:microsoft.com/office/officeart/2005/8/layout/list1"/>
    <dgm:cxn modelId="{C3C5FB51-68F2-40EB-8C2C-7050983D8256}" type="presOf" srcId="{684EF608-D578-40E2-A895-F79C88E5DDFC}" destId="{90399B4D-32B4-46D3-B937-C26B2382F42A}" srcOrd="1" destOrd="0" presId="urn:microsoft.com/office/officeart/2005/8/layout/list1"/>
    <dgm:cxn modelId="{E03CB4A4-AB1B-4696-AF14-9C8B1A1DAEA6}" type="presOf" srcId="{E5B798D4-2BC3-4486-9A9F-7AC6C7E7B6F2}" destId="{0F911A63-3882-4A33-80AD-5715CB448614}" srcOrd="0" destOrd="0" presId="urn:microsoft.com/office/officeart/2005/8/layout/list1"/>
    <dgm:cxn modelId="{4D84D147-3C52-403D-BAB2-EEA73E19E97A}" type="presParOf" srcId="{A67226EE-4730-4E79-A069-AF9D571D7BFB}" destId="{4C9173D3-5A48-4500-97F3-72F981897983}" srcOrd="0" destOrd="0" presId="urn:microsoft.com/office/officeart/2005/8/layout/list1"/>
    <dgm:cxn modelId="{24DCEE01-A60F-47B2-AD2F-55AA86C60DAC}" type="presParOf" srcId="{4C9173D3-5A48-4500-97F3-72F981897983}" destId="{0F911A63-3882-4A33-80AD-5715CB448614}" srcOrd="0" destOrd="0" presId="urn:microsoft.com/office/officeart/2005/8/layout/list1"/>
    <dgm:cxn modelId="{5704883C-E8A3-4C3E-B209-75FFB945E48F}" type="presParOf" srcId="{4C9173D3-5A48-4500-97F3-72F981897983}" destId="{0A98B4DF-C059-4FD2-96CF-5470300DBE06}" srcOrd="1" destOrd="0" presId="urn:microsoft.com/office/officeart/2005/8/layout/list1"/>
    <dgm:cxn modelId="{D82506AC-77F8-432A-A871-3263060125CC}" type="presParOf" srcId="{A67226EE-4730-4E79-A069-AF9D571D7BFB}" destId="{651F508B-67A6-4BB5-BC14-2CA102DD4EAE}" srcOrd="1" destOrd="0" presId="urn:microsoft.com/office/officeart/2005/8/layout/list1"/>
    <dgm:cxn modelId="{1C77249B-FF78-409B-9851-DE1B199693C3}" type="presParOf" srcId="{A67226EE-4730-4E79-A069-AF9D571D7BFB}" destId="{C72A350D-F9C7-4D33-AE6E-3E4BE8BE2B5F}" srcOrd="2" destOrd="0" presId="urn:microsoft.com/office/officeart/2005/8/layout/list1"/>
    <dgm:cxn modelId="{36451651-C77E-4E91-B5D3-BED39BE87F14}" type="presParOf" srcId="{A67226EE-4730-4E79-A069-AF9D571D7BFB}" destId="{6931EEB4-0A91-472E-BAFD-FEFDA21B1A04}" srcOrd="3" destOrd="0" presId="urn:microsoft.com/office/officeart/2005/8/layout/list1"/>
    <dgm:cxn modelId="{EA96DFF9-A6B1-4DCD-91D6-B558A52CEF9C}" type="presParOf" srcId="{A67226EE-4730-4E79-A069-AF9D571D7BFB}" destId="{2C94959C-13A4-4A48-B706-9ABDF3BB7EAE}" srcOrd="4" destOrd="0" presId="urn:microsoft.com/office/officeart/2005/8/layout/list1"/>
    <dgm:cxn modelId="{3C3A36B0-D03F-4510-AE60-4FCF7226BE39}" type="presParOf" srcId="{2C94959C-13A4-4A48-B706-9ABDF3BB7EAE}" destId="{6E7984DF-2348-4665-851A-727290532F4C}" srcOrd="0" destOrd="0" presId="urn:microsoft.com/office/officeart/2005/8/layout/list1"/>
    <dgm:cxn modelId="{51F19AA9-2A69-40B5-9AA8-0FCE37964BAC}" type="presParOf" srcId="{2C94959C-13A4-4A48-B706-9ABDF3BB7EAE}" destId="{90399B4D-32B4-46D3-B937-C26B2382F42A}" srcOrd="1" destOrd="0" presId="urn:microsoft.com/office/officeart/2005/8/layout/list1"/>
    <dgm:cxn modelId="{575D6DD3-4361-43AE-9588-B0B7C806E5F7}" type="presParOf" srcId="{A67226EE-4730-4E79-A069-AF9D571D7BFB}" destId="{5FADEE62-8A69-45E6-9ED6-4BFBCF86B591}" srcOrd="5" destOrd="0" presId="urn:microsoft.com/office/officeart/2005/8/layout/list1"/>
    <dgm:cxn modelId="{BBDBF10C-A549-447A-A81F-F61430F745A2}" type="presParOf" srcId="{A67226EE-4730-4E79-A069-AF9D571D7BFB}" destId="{1B3F916C-6212-4395-A542-8FE32181EB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5EBEB-5137-4A09-A682-3AB71F2ADEF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633D3F-3EDE-43C3-ABBB-5BAE8BA25B99}">
      <dgm:prSet/>
      <dgm:spPr/>
      <dgm:t>
        <a:bodyPr/>
        <a:lstStyle/>
        <a:p>
          <a:r>
            <a:rPr lang="ru-RU" dirty="0" smtClean="0"/>
            <a:t>трассировка вызовов функции</a:t>
          </a:r>
          <a:endParaRPr lang="en-US" dirty="0"/>
        </a:p>
      </dgm:t>
    </dgm:pt>
    <dgm:pt modelId="{C634EF88-6C1C-44B5-B621-A4368AEF7D9E}" type="parTrans" cxnId="{D6463882-E4F5-49E5-95BC-3AEA4985B9C7}">
      <dgm:prSet/>
      <dgm:spPr/>
      <dgm:t>
        <a:bodyPr/>
        <a:lstStyle/>
        <a:p>
          <a:endParaRPr lang="en-US"/>
        </a:p>
      </dgm:t>
    </dgm:pt>
    <dgm:pt modelId="{A2D4A54B-DC90-4C37-92A6-018BC794F67A}" type="sibTrans" cxnId="{D6463882-E4F5-49E5-95BC-3AEA4985B9C7}">
      <dgm:prSet/>
      <dgm:spPr/>
      <dgm:t>
        <a:bodyPr/>
        <a:lstStyle/>
        <a:p>
          <a:endParaRPr lang="en-US"/>
        </a:p>
      </dgm:t>
    </dgm:pt>
    <dgm:pt modelId="{550203B9-41C9-4747-AA08-DF3375462DE8}">
      <dgm:prSet/>
      <dgm:spPr/>
      <dgm:t>
        <a:bodyPr/>
        <a:lstStyle/>
        <a:p>
          <a:r>
            <a:rPr lang="ru-RU" dirty="0" smtClean="0"/>
            <a:t>установка/проверка пре- и постусловий</a:t>
          </a:r>
          <a:endParaRPr lang="en-US" dirty="0"/>
        </a:p>
      </dgm:t>
    </dgm:pt>
    <dgm:pt modelId="{096BACA7-4413-4348-8EA7-4454FA11D682}" type="parTrans" cxnId="{AA87643E-5D52-4346-B67B-F52DDFC5B93E}">
      <dgm:prSet/>
      <dgm:spPr/>
      <dgm:t>
        <a:bodyPr/>
        <a:lstStyle/>
        <a:p>
          <a:endParaRPr lang="en-US"/>
        </a:p>
      </dgm:t>
    </dgm:pt>
    <dgm:pt modelId="{58932FE2-825E-4FDD-BDEC-313D3986251E}" type="sibTrans" cxnId="{AA87643E-5D52-4346-B67B-F52DDFC5B93E}">
      <dgm:prSet/>
      <dgm:spPr/>
      <dgm:t>
        <a:bodyPr/>
        <a:lstStyle/>
        <a:p>
          <a:endParaRPr lang="en-US"/>
        </a:p>
      </dgm:t>
    </dgm:pt>
    <dgm:pt modelId="{E0F2F33C-4D2B-40BF-B551-7215D99D122A}">
      <dgm:prSet/>
      <dgm:spPr/>
      <dgm:t>
        <a:bodyPr/>
        <a:lstStyle/>
        <a:p>
          <a:r>
            <a:rPr lang="ru-RU" dirty="0" smtClean="0"/>
            <a:t>синхронизация</a:t>
          </a:r>
          <a:endParaRPr lang="en-US" dirty="0"/>
        </a:p>
      </dgm:t>
    </dgm:pt>
    <dgm:pt modelId="{9810CB23-64F8-4C78-8F0A-F8672B5F5BFA}" type="parTrans" cxnId="{52241AE8-C00D-41EE-87BC-0684DEC43139}">
      <dgm:prSet/>
      <dgm:spPr/>
      <dgm:t>
        <a:bodyPr/>
        <a:lstStyle/>
        <a:p>
          <a:endParaRPr lang="en-US"/>
        </a:p>
      </dgm:t>
    </dgm:pt>
    <dgm:pt modelId="{D627902F-C88C-492E-9296-31C75A602C5E}" type="sibTrans" cxnId="{52241AE8-C00D-41EE-87BC-0684DEC43139}">
      <dgm:prSet/>
      <dgm:spPr/>
      <dgm:t>
        <a:bodyPr/>
        <a:lstStyle/>
        <a:p>
          <a:endParaRPr lang="en-US"/>
        </a:p>
      </dgm:t>
    </dgm:pt>
    <dgm:pt modelId="{5E28B05B-44DA-4B2A-BF54-D1BDF7D74145}">
      <dgm:prSet/>
      <dgm:spPr/>
      <dgm:t>
        <a:bodyPr/>
        <a:lstStyle/>
        <a:p>
          <a:r>
            <a:rPr lang="ru-RU" dirty="0" smtClean="0"/>
            <a:t>ленивые вычисления и вообще кеширование вызовов функций</a:t>
          </a:r>
          <a:endParaRPr lang="en-US" dirty="0"/>
        </a:p>
      </dgm:t>
    </dgm:pt>
    <dgm:pt modelId="{E12B06D0-ECBC-4921-BB3C-C6DAE4F4967E}" type="parTrans" cxnId="{10696342-96D9-42DC-82AD-4AFE48448093}">
      <dgm:prSet/>
      <dgm:spPr/>
      <dgm:t>
        <a:bodyPr/>
        <a:lstStyle/>
        <a:p>
          <a:endParaRPr lang="en-US"/>
        </a:p>
      </dgm:t>
    </dgm:pt>
    <dgm:pt modelId="{8FCBA399-2655-4F44-837B-05A9C8304AD5}" type="sibTrans" cxnId="{10696342-96D9-42DC-82AD-4AFE48448093}">
      <dgm:prSet/>
      <dgm:spPr/>
      <dgm:t>
        <a:bodyPr/>
        <a:lstStyle/>
        <a:p>
          <a:endParaRPr lang="en-US"/>
        </a:p>
      </dgm:t>
    </dgm:pt>
    <dgm:pt modelId="{6093FF7B-1C64-47C6-86B8-513C02D150D4}">
      <dgm:prSet/>
      <dgm:spPr/>
      <dgm:t>
        <a:bodyPr/>
        <a:lstStyle/>
        <a:p>
          <a:r>
            <a:rPr lang="ru-RU" dirty="0" smtClean="0"/>
            <a:t>убирание хвостовой рекурсии</a:t>
          </a:r>
          <a:endParaRPr lang="en-US" dirty="0"/>
        </a:p>
      </dgm:t>
    </dgm:pt>
    <dgm:pt modelId="{1A991FD5-E2B4-428B-BBB9-7D780B5D28D5}" type="parTrans" cxnId="{E2996748-2CF0-42BB-919B-100B13246C2D}">
      <dgm:prSet/>
      <dgm:spPr/>
      <dgm:t>
        <a:bodyPr/>
        <a:lstStyle/>
        <a:p>
          <a:endParaRPr lang="en-US"/>
        </a:p>
      </dgm:t>
    </dgm:pt>
    <dgm:pt modelId="{F40DB170-C6DA-4269-9393-95237296E25E}" type="sibTrans" cxnId="{E2996748-2CF0-42BB-919B-100B13246C2D}">
      <dgm:prSet/>
      <dgm:spPr/>
      <dgm:t>
        <a:bodyPr/>
        <a:lstStyle/>
        <a:p>
          <a:endParaRPr lang="en-US"/>
        </a:p>
      </dgm:t>
    </dgm:pt>
    <dgm:pt modelId="{4431B892-0E5E-4AC3-83AA-01DC91E3E491}">
      <dgm:prSet/>
      <dgm:spPr/>
      <dgm:t>
        <a:bodyPr/>
        <a:lstStyle/>
        <a:p>
          <a:r>
            <a:rPr lang="ru-RU" dirty="0" smtClean="0"/>
            <a:t>проверка типов аргументов функции</a:t>
          </a:r>
          <a:endParaRPr lang="en-US" dirty="0"/>
        </a:p>
      </dgm:t>
    </dgm:pt>
    <dgm:pt modelId="{1587D2FE-70C1-4F04-837C-2CD7EFAF2568}" type="parTrans" cxnId="{DC6A9CBF-77C2-4617-8F84-0E0FD380E9FF}">
      <dgm:prSet/>
      <dgm:spPr/>
      <dgm:t>
        <a:bodyPr/>
        <a:lstStyle/>
        <a:p>
          <a:endParaRPr lang="en-US"/>
        </a:p>
      </dgm:t>
    </dgm:pt>
    <dgm:pt modelId="{7960CC2D-2B70-4BEF-B536-F978C13C38EA}" type="sibTrans" cxnId="{DC6A9CBF-77C2-4617-8F84-0E0FD380E9FF}">
      <dgm:prSet/>
      <dgm:spPr/>
      <dgm:t>
        <a:bodyPr/>
        <a:lstStyle/>
        <a:p>
          <a:endParaRPr lang="en-US"/>
        </a:p>
      </dgm:t>
    </dgm:pt>
    <dgm:pt modelId="{6206F108-0318-483E-874A-96D257B1E33B}">
      <dgm:prSet/>
      <dgm:spPr/>
      <dgm:t>
        <a:bodyPr/>
        <a:lstStyle/>
        <a:p>
          <a:r>
            <a:rPr lang="ru-RU" dirty="0" smtClean="0"/>
            <a:t>и т.д.</a:t>
          </a:r>
          <a:endParaRPr lang="en-US" dirty="0"/>
        </a:p>
      </dgm:t>
    </dgm:pt>
    <dgm:pt modelId="{8AF8F3A1-E9D3-433B-8176-46E51A5AF7C0}" type="parTrans" cxnId="{6A0C4A0B-B549-4AA7-863B-D84D1819C114}">
      <dgm:prSet/>
      <dgm:spPr/>
      <dgm:t>
        <a:bodyPr/>
        <a:lstStyle/>
        <a:p>
          <a:endParaRPr lang="en-US"/>
        </a:p>
      </dgm:t>
    </dgm:pt>
    <dgm:pt modelId="{0E3F3746-671C-40A0-8319-6BAD3A8D3B0A}" type="sibTrans" cxnId="{6A0C4A0B-B549-4AA7-863B-D84D1819C114}">
      <dgm:prSet/>
      <dgm:spPr/>
      <dgm:t>
        <a:bodyPr/>
        <a:lstStyle/>
        <a:p>
          <a:endParaRPr lang="en-US"/>
        </a:p>
      </dgm:t>
    </dgm:pt>
    <dgm:pt modelId="{162FB658-EB8B-42AC-ABB7-5937476F4AE0}" type="pres">
      <dgm:prSet presAssocID="{A1C5EBEB-5137-4A09-A682-3AB71F2ADEF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3144B5F-C1FE-4890-ADC2-B204EA4D3E38}" type="pres">
      <dgm:prSet presAssocID="{A1C5EBEB-5137-4A09-A682-3AB71F2ADEF3}" presName="Name1" presStyleCnt="0"/>
      <dgm:spPr/>
    </dgm:pt>
    <dgm:pt modelId="{4BC80187-4E73-4D7D-89CA-B7C95AD1F9DD}" type="pres">
      <dgm:prSet presAssocID="{A1C5EBEB-5137-4A09-A682-3AB71F2ADEF3}" presName="cycle" presStyleCnt="0"/>
      <dgm:spPr/>
    </dgm:pt>
    <dgm:pt modelId="{4E55BEA1-D302-41C3-AF34-F06CB1B84BD2}" type="pres">
      <dgm:prSet presAssocID="{A1C5EBEB-5137-4A09-A682-3AB71F2ADEF3}" presName="srcNode" presStyleLbl="node1" presStyleIdx="0" presStyleCnt="7"/>
      <dgm:spPr/>
    </dgm:pt>
    <dgm:pt modelId="{3F1B5CB6-04D1-458F-8A39-7EE4AA6E6673}" type="pres">
      <dgm:prSet presAssocID="{A1C5EBEB-5137-4A09-A682-3AB71F2ADEF3}" presName="conn" presStyleLbl="parChTrans1D2" presStyleIdx="0" presStyleCnt="1"/>
      <dgm:spPr/>
      <dgm:t>
        <a:bodyPr/>
        <a:lstStyle/>
        <a:p>
          <a:endParaRPr lang="en-US"/>
        </a:p>
      </dgm:t>
    </dgm:pt>
    <dgm:pt modelId="{14CEDCE5-6A88-4329-9EF8-1CBA249B493E}" type="pres">
      <dgm:prSet presAssocID="{A1C5EBEB-5137-4A09-A682-3AB71F2ADEF3}" presName="extraNode" presStyleLbl="node1" presStyleIdx="0" presStyleCnt="7"/>
      <dgm:spPr/>
    </dgm:pt>
    <dgm:pt modelId="{3C88279F-4391-4371-8963-C2754BDA7B37}" type="pres">
      <dgm:prSet presAssocID="{A1C5EBEB-5137-4A09-A682-3AB71F2ADEF3}" presName="dstNode" presStyleLbl="node1" presStyleIdx="0" presStyleCnt="7"/>
      <dgm:spPr/>
    </dgm:pt>
    <dgm:pt modelId="{C822FFF0-F8D6-4948-BA03-1E8BE733FEC0}" type="pres">
      <dgm:prSet presAssocID="{94633D3F-3EDE-43C3-ABBB-5BAE8BA25B9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B4794-C6F3-432D-A95A-E8643FDFCC27}" type="pres">
      <dgm:prSet presAssocID="{94633D3F-3EDE-43C3-ABBB-5BAE8BA25B99}" presName="accent_1" presStyleCnt="0"/>
      <dgm:spPr/>
    </dgm:pt>
    <dgm:pt modelId="{8EC3DA15-9BE2-43BB-9B33-74BBA0B3830F}" type="pres">
      <dgm:prSet presAssocID="{94633D3F-3EDE-43C3-ABBB-5BAE8BA25B99}" presName="accentRepeatNode" presStyleLbl="solidFgAcc1" presStyleIdx="0" presStyleCnt="7"/>
      <dgm:spPr/>
    </dgm:pt>
    <dgm:pt modelId="{A4CF8A0F-852A-41D6-9B2C-D878132D4FBF}" type="pres">
      <dgm:prSet presAssocID="{550203B9-41C9-4747-AA08-DF3375462DE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5890F-9845-4FC8-8813-7359861C040F}" type="pres">
      <dgm:prSet presAssocID="{550203B9-41C9-4747-AA08-DF3375462DE8}" presName="accent_2" presStyleCnt="0"/>
      <dgm:spPr/>
    </dgm:pt>
    <dgm:pt modelId="{EC370A5B-79AC-4BD4-BF8B-39996055E989}" type="pres">
      <dgm:prSet presAssocID="{550203B9-41C9-4747-AA08-DF3375462DE8}" presName="accentRepeatNode" presStyleLbl="solidFgAcc1" presStyleIdx="1" presStyleCnt="7"/>
      <dgm:spPr/>
    </dgm:pt>
    <dgm:pt modelId="{5FD63702-4310-49E0-84D2-0A28DD5F7913}" type="pres">
      <dgm:prSet presAssocID="{E0F2F33C-4D2B-40BF-B551-7215D99D122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996E7-3AF8-4062-85BE-ED459B11C371}" type="pres">
      <dgm:prSet presAssocID="{E0F2F33C-4D2B-40BF-B551-7215D99D122A}" presName="accent_3" presStyleCnt="0"/>
      <dgm:spPr/>
    </dgm:pt>
    <dgm:pt modelId="{B5A68DAA-2E16-4449-A5E7-CE827A2DB94B}" type="pres">
      <dgm:prSet presAssocID="{E0F2F33C-4D2B-40BF-B551-7215D99D122A}" presName="accentRepeatNode" presStyleLbl="solidFgAcc1" presStyleIdx="2" presStyleCnt="7"/>
      <dgm:spPr/>
    </dgm:pt>
    <dgm:pt modelId="{719996F4-43A5-47A5-824C-AD36B5ADE71A}" type="pres">
      <dgm:prSet presAssocID="{5E28B05B-44DA-4B2A-BF54-D1BDF7D7414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55E2A-DBFC-47F3-8255-6FE17CAD6736}" type="pres">
      <dgm:prSet presAssocID="{5E28B05B-44DA-4B2A-BF54-D1BDF7D74145}" presName="accent_4" presStyleCnt="0"/>
      <dgm:spPr/>
    </dgm:pt>
    <dgm:pt modelId="{CAD4CB39-A074-4B2E-A64A-54F989DAE88A}" type="pres">
      <dgm:prSet presAssocID="{5E28B05B-44DA-4B2A-BF54-D1BDF7D74145}" presName="accentRepeatNode" presStyleLbl="solidFgAcc1" presStyleIdx="3" presStyleCnt="7"/>
      <dgm:spPr/>
    </dgm:pt>
    <dgm:pt modelId="{29EA1B20-D665-481C-8EA7-6201A8B85290}" type="pres">
      <dgm:prSet presAssocID="{6093FF7B-1C64-47C6-86B8-513C02D150D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728E6-4A04-4E57-A450-D2AD5CE5B6E5}" type="pres">
      <dgm:prSet presAssocID="{6093FF7B-1C64-47C6-86B8-513C02D150D4}" presName="accent_5" presStyleCnt="0"/>
      <dgm:spPr/>
    </dgm:pt>
    <dgm:pt modelId="{AE787294-391E-402C-B769-6C1A2F91F171}" type="pres">
      <dgm:prSet presAssocID="{6093FF7B-1C64-47C6-86B8-513C02D150D4}" presName="accentRepeatNode" presStyleLbl="solidFgAcc1" presStyleIdx="4" presStyleCnt="7"/>
      <dgm:spPr/>
    </dgm:pt>
    <dgm:pt modelId="{2C98E4EE-5E63-4682-BF09-A0EFBFF3A7A1}" type="pres">
      <dgm:prSet presAssocID="{4431B892-0E5E-4AC3-83AA-01DC91E3E49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6972E-F00B-4107-90B8-378F5BD7A8E6}" type="pres">
      <dgm:prSet presAssocID="{4431B892-0E5E-4AC3-83AA-01DC91E3E491}" presName="accent_6" presStyleCnt="0"/>
      <dgm:spPr/>
    </dgm:pt>
    <dgm:pt modelId="{DBA54675-FB2A-4D09-9254-AD6ABDBB1CDA}" type="pres">
      <dgm:prSet presAssocID="{4431B892-0E5E-4AC3-83AA-01DC91E3E491}" presName="accentRepeatNode" presStyleLbl="solidFgAcc1" presStyleIdx="5" presStyleCnt="7"/>
      <dgm:spPr/>
    </dgm:pt>
    <dgm:pt modelId="{51D00D9E-D10E-4BAA-BA65-E0E2ED167B37}" type="pres">
      <dgm:prSet presAssocID="{6206F108-0318-483E-874A-96D257B1E33B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EB8D0-3D1F-4EAD-A4A3-ADA523C5168D}" type="pres">
      <dgm:prSet presAssocID="{6206F108-0318-483E-874A-96D257B1E33B}" presName="accent_7" presStyleCnt="0"/>
      <dgm:spPr/>
    </dgm:pt>
    <dgm:pt modelId="{E9B58C96-AF7C-4D22-AA93-109A78A7E6DB}" type="pres">
      <dgm:prSet presAssocID="{6206F108-0318-483E-874A-96D257B1E33B}" presName="accentRepeatNode" presStyleLbl="solidFgAcc1" presStyleIdx="6" presStyleCnt="7"/>
      <dgm:spPr/>
    </dgm:pt>
  </dgm:ptLst>
  <dgm:cxnLst>
    <dgm:cxn modelId="{AA87643E-5D52-4346-B67B-F52DDFC5B93E}" srcId="{A1C5EBEB-5137-4A09-A682-3AB71F2ADEF3}" destId="{550203B9-41C9-4747-AA08-DF3375462DE8}" srcOrd="1" destOrd="0" parTransId="{096BACA7-4413-4348-8EA7-4454FA11D682}" sibTransId="{58932FE2-825E-4FDD-BDEC-313D3986251E}"/>
    <dgm:cxn modelId="{6A0C4A0B-B549-4AA7-863B-D84D1819C114}" srcId="{A1C5EBEB-5137-4A09-A682-3AB71F2ADEF3}" destId="{6206F108-0318-483E-874A-96D257B1E33B}" srcOrd="6" destOrd="0" parTransId="{8AF8F3A1-E9D3-433B-8176-46E51A5AF7C0}" sibTransId="{0E3F3746-671C-40A0-8319-6BAD3A8D3B0A}"/>
    <dgm:cxn modelId="{465AC9EE-C330-435D-95B5-BDE927C4B3EA}" type="presOf" srcId="{550203B9-41C9-4747-AA08-DF3375462DE8}" destId="{A4CF8A0F-852A-41D6-9B2C-D878132D4FBF}" srcOrd="0" destOrd="0" presId="urn:microsoft.com/office/officeart/2008/layout/VerticalCurvedList"/>
    <dgm:cxn modelId="{01E48C02-53CD-4395-8B60-E0C62E7AA50E}" type="presOf" srcId="{5E28B05B-44DA-4B2A-BF54-D1BDF7D74145}" destId="{719996F4-43A5-47A5-824C-AD36B5ADE71A}" srcOrd="0" destOrd="0" presId="urn:microsoft.com/office/officeart/2008/layout/VerticalCurvedList"/>
    <dgm:cxn modelId="{D5064E3A-318B-4A8D-8A1A-0FFA18971935}" type="presOf" srcId="{94633D3F-3EDE-43C3-ABBB-5BAE8BA25B99}" destId="{C822FFF0-F8D6-4948-BA03-1E8BE733FEC0}" srcOrd="0" destOrd="0" presId="urn:microsoft.com/office/officeart/2008/layout/VerticalCurvedList"/>
    <dgm:cxn modelId="{E598F0F9-0F02-4C00-B325-6D9AB0E5F7E9}" type="presOf" srcId="{E0F2F33C-4D2B-40BF-B551-7215D99D122A}" destId="{5FD63702-4310-49E0-84D2-0A28DD5F7913}" srcOrd="0" destOrd="0" presId="urn:microsoft.com/office/officeart/2008/layout/VerticalCurvedList"/>
    <dgm:cxn modelId="{DC6A9CBF-77C2-4617-8F84-0E0FD380E9FF}" srcId="{A1C5EBEB-5137-4A09-A682-3AB71F2ADEF3}" destId="{4431B892-0E5E-4AC3-83AA-01DC91E3E491}" srcOrd="5" destOrd="0" parTransId="{1587D2FE-70C1-4F04-837C-2CD7EFAF2568}" sibTransId="{7960CC2D-2B70-4BEF-B536-F978C13C38EA}"/>
    <dgm:cxn modelId="{10696342-96D9-42DC-82AD-4AFE48448093}" srcId="{A1C5EBEB-5137-4A09-A682-3AB71F2ADEF3}" destId="{5E28B05B-44DA-4B2A-BF54-D1BDF7D74145}" srcOrd="3" destOrd="0" parTransId="{E12B06D0-ECBC-4921-BB3C-C6DAE4F4967E}" sibTransId="{8FCBA399-2655-4F44-837B-05A9C8304AD5}"/>
    <dgm:cxn modelId="{E2996748-2CF0-42BB-919B-100B13246C2D}" srcId="{A1C5EBEB-5137-4A09-A682-3AB71F2ADEF3}" destId="{6093FF7B-1C64-47C6-86B8-513C02D150D4}" srcOrd="4" destOrd="0" parTransId="{1A991FD5-E2B4-428B-BBB9-7D780B5D28D5}" sibTransId="{F40DB170-C6DA-4269-9393-95237296E25E}"/>
    <dgm:cxn modelId="{22311542-4F6B-4098-958F-499CCBD172E2}" type="presOf" srcId="{A1C5EBEB-5137-4A09-A682-3AB71F2ADEF3}" destId="{162FB658-EB8B-42AC-ABB7-5937476F4AE0}" srcOrd="0" destOrd="0" presId="urn:microsoft.com/office/officeart/2008/layout/VerticalCurvedList"/>
    <dgm:cxn modelId="{D6463882-E4F5-49E5-95BC-3AEA4985B9C7}" srcId="{A1C5EBEB-5137-4A09-A682-3AB71F2ADEF3}" destId="{94633D3F-3EDE-43C3-ABBB-5BAE8BA25B99}" srcOrd="0" destOrd="0" parTransId="{C634EF88-6C1C-44B5-B621-A4368AEF7D9E}" sibTransId="{A2D4A54B-DC90-4C37-92A6-018BC794F67A}"/>
    <dgm:cxn modelId="{52241AE8-C00D-41EE-87BC-0684DEC43139}" srcId="{A1C5EBEB-5137-4A09-A682-3AB71F2ADEF3}" destId="{E0F2F33C-4D2B-40BF-B551-7215D99D122A}" srcOrd="2" destOrd="0" parTransId="{9810CB23-64F8-4C78-8F0A-F8672B5F5BFA}" sibTransId="{D627902F-C88C-492E-9296-31C75A602C5E}"/>
    <dgm:cxn modelId="{3D7BC706-80FE-4E02-8D2F-71E8F749D2CF}" type="presOf" srcId="{4431B892-0E5E-4AC3-83AA-01DC91E3E491}" destId="{2C98E4EE-5E63-4682-BF09-A0EFBFF3A7A1}" srcOrd="0" destOrd="0" presId="urn:microsoft.com/office/officeart/2008/layout/VerticalCurvedList"/>
    <dgm:cxn modelId="{4C224992-62E6-4203-A08E-0E993FAE094D}" type="presOf" srcId="{6206F108-0318-483E-874A-96D257B1E33B}" destId="{51D00D9E-D10E-4BAA-BA65-E0E2ED167B37}" srcOrd="0" destOrd="0" presId="urn:microsoft.com/office/officeart/2008/layout/VerticalCurvedList"/>
    <dgm:cxn modelId="{23C3F3C8-A935-4846-8521-2BF442040B51}" type="presOf" srcId="{6093FF7B-1C64-47C6-86B8-513C02D150D4}" destId="{29EA1B20-D665-481C-8EA7-6201A8B85290}" srcOrd="0" destOrd="0" presId="urn:microsoft.com/office/officeart/2008/layout/VerticalCurvedList"/>
    <dgm:cxn modelId="{C0507777-8B00-4F15-AD26-E4D91253758F}" type="presOf" srcId="{A2D4A54B-DC90-4C37-92A6-018BC794F67A}" destId="{3F1B5CB6-04D1-458F-8A39-7EE4AA6E6673}" srcOrd="0" destOrd="0" presId="urn:microsoft.com/office/officeart/2008/layout/VerticalCurvedList"/>
    <dgm:cxn modelId="{C560D1CA-5BB6-4B6E-84AD-2D0EEDC4F19D}" type="presParOf" srcId="{162FB658-EB8B-42AC-ABB7-5937476F4AE0}" destId="{83144B5F-C1FE-4890-ADC2-B204EA4D3E38}" srcOrd="0" destOrd="0" presId="urn:microsoft.com/office/officeart/2008/layout/VerticalCurvedList"/>
    <dgm:cxn modelId="{77699031-43E4-41F1-A914-DC0A5DF838DD}" type="presParOf" srcId="{83144B5F-C1FE-4890-ADC2-B204EA4D3E38}" destId="{4BC80187-4E73-4D7D-89CA-B7C95AD1F9DD}" srcOrd="0" destOrd="0" presId="urn:microsoft.com/office/officeart/2008/layout/VerticalCurvedList"/>
    <dgm:cxn modelId="{A7B7C442-B311-4A6F-8187-7AA5C576493B}" type="presParOf" srcId="{4BC80187-4E73-4D7D-89CA-B7C95AD1F9DD}" destId="{4E55BEA1-D302-41C3-AF34-F06CB1B84BD2}" srcOrd="0" destOrd="0" presId="urn:microsoft.com/office/officeart/2008/layout/VerticalCurvedList"/>
    <dgm:cxn modelId="{9D99A502-2480-44E7-95CD-55BE4236BBB2}" type="presParOf" srcId="{4BC80187-4E73-4D7D-89CA-B7C95AD1F9DD}" destId="{3F1B5CB6-04D1-458F-8A39-7EE4AA6E6673}" srcOrd="1" destOrd="0" presId="urn:microsoft.com/office/officeart/2008/layout/VerticalCurvedList"/>
    <dgm:cxn modelId="{C161451D-88C1-4B78-A7C6-B60A8DA9E4C0}" type="presParOf" srcId="{4BC80187-4E73-4D7D-89CA-B7C95AD1F9DD}" destId="{14CEDCE5-6A88-4329-9EF8-1CBA249B493E}" srcOrd="2" destOrd="0" presId="urn:microsoft.com/office/officeart/2008/layout/VerticalCurvedList"/>
    <dgm:cxn modelId="{2E1ABC78-A866-4D0E-A035-1E2C9BAE51E5}" type="presParOf" srcId="{4BC80187-4E73-4D7D-89CA-B7C95AD1F9DD}" destId="{3C88279F-4391-4371-8963-C2754BDA7B37}" srcOrd="3" destOrd="0" presId="urn:microsoft.com/office/officeart/2008/layout/VerticalCurvedList"/>
    <dgm:cxn modelId="{7EA765ED-F822-4287-92AE-348F0A326900}" type="presParOf" srcId="{83144B5F-C1FE-4890-ADC2-B204EA4D3E38}" destId="{C822FFF0-F8D6-4948-BA03-1E8BE733FEC0}" srcOrd="1" destOrd="0" presId="urn:microsoft.com/office/officeart/2008/layout/VerticalCurvedList"/>
    <dgm:cxn modelId="{88662883-B3C8-46B7-8B13-5B1D0C5889D7}" type="presParOf" srcId="{83144B5F-C1FE-4890-ADC2-B204EA4D3E38}" destId="{D19B4794-C6F3-432D-A95A-E8643FDFCC27}" srcOrd="2" destOrd="0" presId="urn:microsoft.com/office/officeart/2008/layout/VerticalCurvedList"/>
    <dgm:cxn modelId="{ADAFDECF-90CC-4174-BE3A-AEAC8F172FE2}" type="presParOf" srcId="{D19B4794-C6F3-432D-A95A-E8643FDFCC27}" destId="{8EC3DA15-9BE2-43BB-9B33-74BBA0B3830F}" srcOrd="0" destOrd="0" presId="urn:microsoft.com/office/officeart/2008/layout/VerticalCurvedList"/>
    <dgm:cxn modelId="{8CCF10D8-6B4D-452D-9785-50256CE04E22}" type="presParOf" srcId="{83144B5F-C1FE-4890-ADC2-B204EA4D3E38}" destId="{A4CF8A0F-852A-41D6-9B2C-D878132D4FBF}" srcOrd="3" destOrd="0" presId="urn:microsoft.com/office/officeart/2008/layout/VerticalCurvedList"/>
    <dgm:cxn modelId="{7792FA36-B4CC-4F19-A452-F217707D602D}" type="presParOf" srcId="{83144B5F-C1FE-4890-ADC2-B204EA4D3E38}" destId="{EB75890F-9845-4FC8-8813-7359861C040F}" srcOrd="4" destOrd="0" presId="urn:microsoft.com/office/officeart/2008/layout/VerticalCurvedList"/>
    <dgm:cxn modelId="{112D24E2-7BB0-41BD-9352-4415C6F75148}" type="presParOf" srcId="{EB75890F-9845-4FC8-8813-7359861C040F}" destId="{EC370A5B-79AC-4BD4-BF8B-39996055E989}" srcOrd="0" destOrd="0" presId="urn:microsoft.com/office/officeart/2008/layout/VerticalCurvedList"/>
    <dgm:cxn modelId="{B2375D22-61E9-4FA7-BC17-33E8B3426093}" type="presParOf" srcId="{83144B5F-C1FE-4890-ADC2-B204EA4D3E38}" destId="{5FD63702-4310-49E0-84D2-0A28DD5F7913}" srcOrd="5" destOrd="0" presId="urn:microsoft.com/office/officeart/2008/layout/VerticalCurvedList"/>
    <dgm:cxn modelId="{EB0DEEC7-5631-4216-9FBD-EFA17EA653FB}" type="presParOf" srcId="{83144B5F-C1FE-4890-ADC2-B204EA4D3E38}" destId="{45C996E7-3AF8-4062-85BE-ED459B11C371}" srcOrd="6" destOrd="0" presId="urn:microsoft.com/office/officeart/2008/layout/VerticalCurvedList"/>
    <dgm:cxn modelId="{D4192FD5-CF36-40C1-8FAC-818600F70943}" type="presParOf" srcId="{45C996E7-3AF8-4062-85BE-ED459B11C371}" destId="{B5A68DAA-2E16-4449-A5E7-CE827A2DB94B}" srcOrd="0" destOrd="0" presId="urn:microsoft.com/office/officeart/2008/layout/VerticalCurvedList"/>
    <dgm:cxn modelId="{6BDF1B2A-3C52-4017-B1BE-2D3E86055C82}" type="presParOf" srcId="{83144B5F-C1FE-4890-ADC2-B204EA4D3E38}" destId="{719996F4-43A5-47A5-824C-AD36B5ADE71A}" srcOrd="7" destOrd="0" presId="urn:microsoft.com/office/officeart/2008/layout/VerticalCurvedList"/>
    <dgm:cxn modelId="{59524D26-BE10-4CEB-982A-C3ACB40BE887}" type="presParOf" srcId="{83144B5F-C1FE-4890-ADC2-B204EA4D3E38}" destId="{00D55E2A-DBFC-47F3-8255-6FE17CAD6736}" srcOrd="8" destOrd="0" presId="urn:microsoft.com/office/officeart/2008/layout/VerticalCurvedList"/>
    <dgm:cxn modelId="{7A7C1371-A02B-4EA2-A854-65BB30734E05}" type="presParOf" srcId="{00D55E2A-DBFC-47F3-8255-6FE17CAD6736}" destId="{CAD4CB39-A074-4B2E-A64A-54F989DAE88A}" srcOrd="0" destOrd="0" presId="urn:microsoft.com/office/officeart/2008/layout/VerticalCurvedList"/>
    <dgm:cxn modelId="{8FE44460-5B39-4084-A762-CE78BB1A537C}" type="presParOf" srcId="{83144B5F-C1FE-4890-ADC2-B204EA4D3E38}" destId="{29EA1B20-D665-481C-8EA7-6201A8B85290}" srcOrd="9" destOrd="0" presId="urn:microsoft.com/office/officeart/2008/layout/VerticalCurvedList"/>
    <dgm:cxn modelId="{FD6E1F49-3DE3-4D6C-9100-2678556E15BC}" type="presParOf" srcId="{83144B5F-C1FE-4890-ADC2-B204EA4D3E38}" destId="{E34728E6-4A04-4E57-A450-D2AD5CE5B6E5}" srcOrd="10" destOrd="0" presId="urn:microsoft.com/office/officeart/2008/layout/VerticalCurvedList"/>
    <dgm:cxn modelId="{5E07BF96-C700-46AF-B667-4AEC6C6D8CA0}" type="presParOf" srcId="{E34728E6-4A04-4E57-A450-D2AD5CE5B6E5}" destId="{AE787294-391E-402C-B769-6C1A2F91F171}" srcOrd="0" destOrd="0" presId="urn:microsoft.com/office/officeart/2008/layout/VerticalCurvedList"/>
    <dgm:cxn modelId="{B1EDE85E-B290-42BE-A64E-0DA9831607C7}" type="presParOf" srcId="{83144B5F-C1FE-4890-ADC2-B204EA4D3E38}" destId="{2C98E4EE-5E63-4682-BF09-A0EFBFF3A7A1}" srcOrd="11" destOrd="0" presId="urn:microsoft.com/office/officeart/2008/layout/VerticalCurvedList"/>
    <dgm:cxn modelId="{296D24AF-3EF1-4AED-A3BD-A0A413BCC3EF}" type="presParOf" srcId="{83144B5F-C1FE-4890-ADC2-B204EA4D3E38}" destId="{A3C6972E-F00B-4107-90B8-378F5BD7A8E6}" srcOrd="12" destOrd="0" presId="urn:microsoft.com/office/officeart/2008/layout/VerticalCurvedList"/>
    <dgm:cxn modelId="{1A29F505-75E1-4472-BE28-AA2A7151FF00}" type="presParOf" srcId="{A3C6972E-F00B-4107-90B8-378F5BD7A8E6}" destId="{DBA54675-FB2A-4D09-9254-AD6ABDBB1CDA}" srcOrd="0" destOrd="0" presId="urn:microsoft.com/office/officeart/2008/layout/VerticalCurvedList"/>
    <dgm:cxn modelId="{BBB9757E-240C-4CB4-A28F-840C86A84FEE}" type="presParOf" srcId="{83144B5F-C1FE-4890-ADC2-B204EA4D3E38}" destId="{51D00D9E-D10E-4BAA-BA65-E0E2ED167B37}" srcOrd="13" destOrd="0" presId="urn:microsoft.com/office/officeart/2008/layout/VerticalCurvedList"/>
    <dgm:cxn modelId="{190F7826-7122-48D5-9A1B-498E0181FC23}" type="presParOf" srcId="{83144B5F-C1FE-4890-ADC2-B204EA4D3E38}" destId="{D26EB8D0-3D1F-4EAD-A4A3-ADA523C5168D}" srcOrd="14" destOrd="0" presId="urn:microsoft.com/office/officeart/2008/layout/VerticalCurvedList"/>
    <dgm:cxn modelId="{7A3BF8C3-349B-4A46-BD92-CDCEB1702305}" type="presParOf" srcId="{D26EB8D0-3D1F-4EAD-A4A3-ADA523C5168D}" destId="{E9B58C96-AF7C-4D22-AA93-109A78A7E6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21DEF-77D2-42C5-B2F0-D89F2D3C77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10E8A-7550-4C7D-8E80-E0C287CF2082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1F7FAE69-88DD-4632-BB85-DD0E8E68EBF6}" type="parTrans" cxnId="{593C542E-6DFF-466E-9A0C-E91D826CDE25}">
      <dgm:prSet/>
      <dgm:spPr/>
      <dgm:t>
        <a:bodyPr/>
        <a:lstStyle/>
        <a:p>
          <a:endParaRPr lang="en-US"/>
        </a:p>
      </dgm:t>
    </dgm:pt>
    <dgm:pt modelId="{73DEC6B1-F551-4C37-A67B-E0B0D0816D35}" type="sibTrans" cxnId="{593C542E-6DFF-466E-9A0C-E91D826CDE25}">
      <dgm:prSet/>
      <dgm:spPr/>
      <dgm:t>
        <a:bodyPr/>
        <a:lstStyle/>
        <a:p>
          <a:endParaRPr lang="en-US"/>
        </a:p>
      </dgm:t>
    </dgm:pt>
    <dgm:pt modelId="{6CEA4E64-3005-43A6-A15A-D8EF1F0B8A51}">
      <dgm:prSet phldrT="[Text]"/>
      <dgm:spPr/>
      <dgm:t>
        <a:bodyPr/>
        <a:lstStyle/>
        <a:p>
          <a:r>
            <a:rPr lang="ru-RU" dirty="0" smtClean="0"/>
            <a:t>Текущая директория</a:t>
          </a:r>
          <a:endParaRPr lang="en-US" dirty="0"/>
        </a:p>
      </dgm:t>
    </dgm:pt>
    <dgm:pt modelId="{EDFCE830-91AD-4A6C-B05F-BA69DE91899E}" type="parTrans" cxnId="{0F4817F8-EBE9-44C6-B890-8BCB7CC5F834}">
      <dgm:prSet/>
      <dgm:spPr/>
      <dgm:t>
        <a:bodyPr/>
        <a:lstStyle/>
        <a:p>
          <a:endParaRPr lang="en-US"/>
        </a:p>
      </dgm:t>
    </dgm:pt>
    <dgm:pt modelId="{7DECA281-005A-4DFD-82F9-43017CA19F3F}" type="sibTrans" cxnId="{0F4817F8-EBE9-44C6-B890-8BCB7CC5F834}">
      <dgm:prSet/>
      <dgm:spPr/>
      <dgm:t>
        <a:bodyPr/>
        <a:lstStyle/>
        <a:p>
          <a:endParaRPr lang="en-US"/>
        </a:p>
      </dgm:t>
    </dgm:pt>
    <dgm:pt modelId="{EA78DFDA-852C-4B56-80FD-918171AF0B9B}">
      <dgm:prSet phldrT="[Text]"/>
      <dgm:spPr/>
      <dgm:t>
        <a:bodyPr/>
        <a:lstStyle/>
        <a:p>
          <a:r>
            <a:rPr lang="en-US" dirty="0" smtClean="0"/>
            <a:t>PYTHONPATH</a:t>
          </a:r>
          <a:endParaRPr lang="en-US" dirty="0"/>
        </a:p>
      </dgm:t>
    </dgm:pt>
    <dgm:pt modelId="{24F9E369-73FA-44D5-B4F6-A079E2A41756}" type="parTrans" cxnId="{CD0748F8-E6EB-4E74-B6A1-815422BE8334}">
      <dgm:prSet/>
      <dgm:spPr/>
      <dgm:t>
        <a:bodyPr/>
        <a:lstStyle/>
        <a:p>
          <a:endParaRPr lang="en-US"/>
        </a:p>
      </dgm:t>
    </dgm:pt>
    <dgm:pt modelId="{417F0A5C-61DD-4DA2-92AB-4CB4CDDC9D21}" type="sibTrans" cxnId="{CD0748F8-E6EB-4E74-B6A1-815422BE8334}">
      <dgm:prSet/>
      <dgm:spPr/>
      <dgm:t>
        <a:bodyPr/>
        <a:lstStyle/>
        <a:p>
          <a:endParaRPr lang="en-US"/>
        </a:p>
      </dgm:t>
    </dgm:pt>
    <dgm:pt modelId="{75C9BA10-2E98-4368-A514-5407D4A1AA12}">
      <dgm:prSet phldrT="[Text]"/>
      <dgm:spPr/>
      <dgm:t>
        <a:bodyPr/>
        <a:lstStyle/>
        <a:p>
          <a:r>
            <a:rPr lang="en-US" dirty="0" smtClean="0"/>
            <a:t>default path</a:t>
          </a:r>
          <a:endParaRPr lang="en-US" dirty="0"/>
        </a:p>
      </dgm:t>
    </dgm:pt>
    <dgm:pt modelId="{B5C88C58-542A-45C8-96C9-DE075DAAF574}" type="parTrans" cxnId="{C4F90BCD-EFB0-44AE-AD44-23563E41DF09}">
      <dgm:prSet/>
      <dgm:spPr/>
      <dgm:t>
        <a:bodyPr/>
        <a:lstStyle/>
        <a:p>
          <a:endParaRPr lang="en-US"/>
        </a:p>
      </dgm:t>
    </dgm:pt>
    <dgm:pt modelId="{E18009FE-A89E-43DA-97A1-BEEFB0AE579E}" type="sibTrans" cxnId="{C4F90BCD-EFB0-44AE-AD44-23563E41DF09}">
      <dgm:prSet/>
      <dgm:spPr/>
      <dgm:t>
        <a:bodyPr/>
        <a:lstStyle/>
        <a:p>
          <a:endParaRPr lang="en-US"/>
        </a:p>
      </dgm:t>
    </dgm:pt>
    <dgm:pt modelId="{2892499D-1C16-4253-9CA6-04A6DCE16DAE}">
      <dgm:prSet phldrT="[Text]"/>
      <dgm:spPr/>
      <dgm:t>
        <a:bodyPr/>
        <a:lstStyle/>
        <a:p>
          <a:r>
            <a:rPr lang="en-US" b="0" i="0" dirty="0" smtClean="0"/>
            <a:t>/</a:t>
          </a:r>
          <a:r>
            <a:rPr lang="en-US" b="0" i="0" dirty="0" err="1" smtClean="0"/>
            <a:t>usr</a:t>
          </a:r>
          <a:r>
            <a:rPr lang="en-US" b="0" i="0" dirty="0" smtClean="0"/>
            <a:t>/local/lib/python</a:t>
          </a:r>
          <a:endParaRPr lang="en-US" dirty="0"/>
        </a:p>
      </dgm:t>
    </dgm:pt>
    <dgm:pt modelId="{E5064E41-B86F-4891-AA0C-F684117922B2}" type="parTrans" cxnId="{B9D66238-E6F9-4974-8F97-D332B71D66FB}">
      <dgm:prSet/>
      <dgm:spPr/>
      <dgm:t>
        <a:bodyPr/>
        <a:lstStyle/>
        <a:p>
          <a:endParaRPr lang="en-US"/>
        </a:p>
      </dgm:t>
    </dgm:pt>
    <dgm:pt modelId="{8CFC51D0-1756-4698-91E1-8ED242C52715}" type="sibTrans" cxnId="{B9D66238-E6F9-4974-8F97-D332B71D66FB}">
      <dgm:prSet/>
      <dgm:spPr/>
      <dgm:t>
        <a:bodyPr/>
        <a:lstStyle/>
        <a:p>
          <a:endParaRPr lang="en-US"/>
        </a:p>
      </dgm:t>
    </dgm:pt>
    <dgm:pt modelId="{867942F3-B66F-4547-AB4B-269D2665583C}">
      <dgm:prSet phldrT="[Text]"/>
      <dgm:spPr/>
      <dgm:t>
        <a:bodyPr/>
        <a:lstStyle/>
        <a:p>
          <a:r>
            <a:rPr lang="en-US" dirty="0" err="1" smtClean="0"/>
            <a:t>sys.path</a:t>
          </a:r>
          <a:endParaRPr lang="en-US" dirty="0"/>
        </a:p>
      </dgm:t>
    </dgm:pt>
    <dgm:pt modelId="{40A0E078-9F3B-4E09-9FA3-6E3D296773B6}" type="parTrans" cxnId="{6323B5FB-06E4-4EB9-A99F-DDB5B5C8AD43}">
      <dgm:prSet/>
      <dgm:spPr/>
      <dgm:t>
        <a:bodyPr/>
        <a:lstStyle/>
        <a:p>
          <a:endParaRPr lang="en-US"/>
        </a:p>
      </dgm:t>
    </dgm:pt>
    <dgm:pt modelId="{A619D2C9-602E-40C7-BDA3-E1CDB42B3204}" type="sibTrans" cxnId="{6323B5FB-06E4-4EB9-A99F-DDB5B5C8AD43}">
      <dgm:prSet/>
      <dgm:spPr/>
      <dgm:t>
        <a:bodyPr/>
        <a:lstStyle/>
        <a:p>
          <a:endParaRPr lang="en-US"/>
        </a:p>
      </dgm:t>
    </dgm:pt>
    <dgm:pt modelId="{4399C2D8-F8B8-421F-975A-E183635F536B}">
      <dgm:prSet phldrT="[Text]"/>
      <dgm:spPr/>
      <dgm:t>
        <a:bodyPr/>
        <a:lstStyle/>
        <a:p>
          <a:r>
            <a:rPr lang="en-US" dirty="0" smtClean="0"/>
            <a:t>c:\pythonXX\lib</a:t>
          </a:r>
          <a:endParaRPr lang="en-US" dirty="0"/>
        </a:p>
      </dgm:t>
    </dgm:pt>
    <dgm:pt modelId="{1F9A7FED-3D41-4388-A8F8-96BE2CC358CE}" type="parTrans" cxnId="{24BB3215-D427-4936-A278-11125BE095F9}">
      <dgm:prSet/>
      <dgm:spPr/>
      <dgm:t>
        <a:bodyPr/>
        <a:lstStyle/>
        <a:p>
          <a:endParaRPr lang="en-US"/>
        </a:p>
      </dgm:t>
    </dgm:pt>
    <dgm:pt modelId="{CBDDABAE-7886-497B-A7A4-A21E5AA38D0E}" type="sibTrans" cxnId="{24BB3215-D427-4936-A278-11125BE095F9}">
      <dgm:prSet/>
      <dgm:spPr/>
      <dgm:t>
        <a:bodyPr/>
        <a:lstStyle/>
        <a:p>
          <a:endParaRPr lang="en-US"/>
        </a:p>
      </dgm:t>
    </dgm:pt>
    <dgm:pt modelId="{7ECBA7E4-9F76-4E76-B24C-63FBB117E94E}" type="pres">
      <dgm:prSet presAssocID="{58521DEF-77D2-42C5-B2F0-D89F2D3C773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03732AF-E755-468E-82B9-75420593691D}" type="pres">
      <dgm:prSet presAssocID="{B9910E8A-7550-4C7D-8E80-E0C287CF2082}" presName="thickLine" presStyleLbl="alignNode1" presStyleIdx="0" presStyleCnt="1"/>
      <dgm:spPr/>
    </dgm:pt>
    <dgm:pt modelId="{013FB6AB-7167-4B88-BB72-83B890D459C8}" type="pres">
      <dgm:prSet presAssocID="{B9910E8A-7550-4C7D-8E80-E0C287CF2082}" presName="horz1" presStyleCnt="0"/>
      <dgm:spPr/>
    </dgm:pt>
    <dgm:pt modelId="{881E3FE4-C67C-4E93-B458-C6BCD35777C2}" type="pres">
      <dgm:prSet presAssocID="{B9910E8A-7550-4C7D-8E80-E0C287CF2082}" presName="tx1" presStyleLbl="revTx" presStyleIdx="0" presStyleCnt="7"/>
      <dgm:spPr/>
      <dgm:t>
        <a:bodyPr/>
        <a:lstStyle/>
        <a:p>
          <a:endParaRPr lang="en-US"/>
        </a:p>
      </dgm:t>
    </dgm:pt>
    <dgm:pt modelId="{E273E899-C271-4D6A-84ED-2B6CDA22D191}" type="pres">
      <dgm:prSet presAssocID="{B9910E8A-7550-4C7D-8E80-E0C287CF2082}" presName="vert1" presStyleCnt="0"/>
      <dgm:spPr/>
    </dgm:pt>
    <dgm:pt modelId="{C77F0DC9-B601-4978-977A-4C7A8276B956}" type="pres">
      <dgm:prSet presAssocID="{6CEA4E64-3005-43A6-A15A-D8EF1F0B8A51}" presName="vertSpace2a" presStyleCnt="0"/>
      <dgm:spPr/>
    </dgm:pt>
    <dgm:pt modelId="{606F810C-8542-4D8B-97E2-DD830DCE048B}" type="pres">
      <dgm:prSet presAssocID="{6CEA4E64-3005-43A6-A15A-D8EF1F0B8A51}" presName="horz2" presStyleCnt="0"/>
      <dgm:spPr/>
    </dgm:pt>
    <dgm:pt modelId="{B32A72E3-B974-453C-A41D-99BCB5EE1E61}" type="pres">
      <dgm:prSet presAssocID="{6CEA4E64-3005-43A6-A15A-D8EF1F0B8A51}" presName="horzSpace2" presStyleCnt="0"/>
      <dgm:spPr/>
    </dgm:pt>
    <dgm:pt modelId="{7A1B2563-693D-4AA4-9A11-544816F76417}" type="pres">
      <dgm:prSet presAssocID="{6CEA4E64-3005-43A6-A15A-D8EF1F0B8A51}" presName="tx2" presStyleLbl="revTx" presStyleIdx="1" presStyleCnt="7"/>
      <dgm:spPr/>
      <dgm:t>
        <a:bodyPr/>
        <a:lstStyle/>
        <a:p>
          <a:endParaRPr lang="en-US"/>
        </a:p>
      </dgm:t>
    </dgm:pt>
    <dgm:pt modelId="{2CC795A0-90AB-4B93-B929-A51ACA0AE809}" type="pres">
      <dgm:prSet presAssocID="{6CEA4E64-3005-43A6-A15A-D8EF1F0B8A51}" presName="vert2" presStyleCnt="0"/>
      <dgm:spPr/>
    </dgm:pt>
    <dgm:pt modelId="{031868AA-E482-47A2-906D-D9159D01ADAE}" type="pres">
      <dgm:prSet presAssocID="{6CEA4E64-3005-43A6-A15A-D8EF1F0B8A51}" presName="thinLine2b" presStyleLbl="callout" presStyleIdx="0" presStyleCnt="5"/>
      <dgm:spPr/>
    </dgm:pt>
    <dgm:pt modelId="{54F25883-482D-4D5F-80AE-3DBA4245093B}" type="pres">
      <dgm:prSet presAssocID="{6CEA4E64-3005-43A6-A15A-D8EF1F0B8A51}" presName="vertSpace2b" presStyleCnt="0"/>
      <dgm:spPr/>
    </dgm:pt>
    <dgm:pt modelId="{A51650C0-01F5-40F9-AD86-3C2BB4DB4BCC}" type="pres">
      <dgm:prSet presAssocID="{EA78DFDA-852C-4B56-80FD-918171AF0B9B}" presName="horz2" presStyleCnt="0"/>
      <dgm:spPr/>
    </dgm:pt>
    <dgm:pt modelId="{3AEC1424-A36E-4703-9FDC-C41F77F3BCB7}" type="pres">
      <dgm:prSet presAssocID="{EA78DFDA-852C-4B56-80FD-918171AF0B9B}" presName="horzSpace2" presStyleCnt="0"/>
      <dgm:spPr/>
    </dgm:pt>
    <dgm:pt modelId="{1DA3F30A-EABF-4994-8F0D-B7C8F7DBBC8B}" type="pres">
      <dgm:prSet presAssocID="{EA78DFDA-852C-4B56-80FD-918171AF0B9B}" presName="tx2" presStyleLbl="revTx" presStyleIdx="2" presStyleCnt="7"/>
      <dgm:spPr/>
      <dgm:t>
        <a:bodyPr/>
        <a:lstStyle/>
        <a:p>
          <a:endParaRPr lang="en-US"/>
        </a:p>
      </dgm:t>
    </dgm:pt>
    <dgm:pt modelId="{946DEE53-8DD1-43A9-B608-3271CB36FADB}" type="pres">
      <dgm:prSet presAssocID="{EA78DFDA-852C-4B56-80FD-918171AF0B9B}" presName="vert2" presStyleCnt="0"/>
      <dgm:spPr/>
    </dgm:pt>
    <dgm:pt modelId="{EF596094-4218-41EF-A9E1-D98DB06C8760}" type="pres">
      <dgm:prSet presAssocID="{EA78DFDA-852C-4B56-80FD-918171AF0B9B}" presName="thinLine2b" presStyleLbl="callout" presStyleIdx="1" presStyleCnt="5"/>
      <dgm:spPr/>
    </dgm:pt>
    <dgm:pt modelId="{70952DA0-2C56-4136-9AAD-ECD7A96A081A}" type="pres">
      <dgm:prSet presAssocID="{EA78DFDA-852C-4B56-80FD-918171AF0B9B}" presName="vertSpace2b" presStyleCnt="0"/>
      <dgm:spPr/>
    </dgm:pt>
    <dgm:pt modelId="{529AF5A5-4AA7-4045-A968-C741D3009FCF}" type="pres">
      <dgm:prSet presAssocID="{75C9BA10-2E98-4368-A514-5407D4A1AA12}" presName="horz2" presStyleCnt="0"/>
      <dgm:spPr/>
    </dgm:pt>
    <dgm:pt modelId="{E982BD68-440F-435E-8240-CC3E3BD49DF3}" type="pres">
      <dgm:prSet presAssocID="{75C9BA10-2E98-4368-A514-5407D4A1AA12}" presName="horzSpace2" presStyleCnt="0"/>
      <dgm:spPr/>
    </dgm:pt>
    <dgm:pt modelId="{0EDD0AED-8B33-4927-93B8-55EE279F3D0B}" type="pres">
      <dgm:prSet presAssocID="{75C9BA10-2E98-4368-A514-5407D4A1AA12}" presName="tx2" presStyleLbl="revTx" presStyleIdx="3" presStyleCnt="7"/>
      <dgm:spPr/>
      <dgm:t>
        <a:bodyPr/>
        <a:lstStyle/>
        <a:p>
          <a:endParaRPr lang="en-US"/>
        </a:p>
      </dgm:t>
    </dgm:pt>
    <dgm:pt modelId="{01EF397E-C06F-4580-8991-E70D30B2A8D4}" type="pres">
      <dgm:prSet presAssocID="{75C9BA10-2E98-4368-A514-5407D4A1AA12}" presName="vert2" presStyleCnt="0"/>
      <dgm:spPr/>
    </dgm:pt>
    <dgm:pt modelId="{A43A7CEB-63CC-4832-BF3E-2788670A074A}" type="pres">
      <dgm:prSet presAssocID="{2892499D-1C16-4253-9CA6-04A6DCE16DAE}" presName="horz3" presStyleCnt="0"/>
      <dgm:spPr/>
    </dgm:pt>
    <dgm:pt modelId="{51E2591D-4D1F-44F4-ACAE-E72F1674DC27}" type="pres">
      <dgm:prSet presAssocID="{2892499D-1C16-4253-9CA6-04A6DCE16DAE}" presName="horzSpace3" presStyleCnt="0"/>
      <dgm:spPr/>
    </dgm:pt>
    <dgm:pt modelId="{25E98A9D-8D20-4376-86D1-18EEE72D1E46}" type="pres">
      <dgm:prSet presAssocID="{2892499D-1C16-4253-9CA6-04A6DCE16DAE}" presName="tx3" presStyleLbl="revTx" presStyleIdx="4" presStyleCnt="7"/>
      <dgm:spPr/>
      <dgm:t>
        <a:bodyPr/>
        <a:lstStyle/>
        <a:p>
          <a:endParaRPr lang="en-US"/>
        </a:p>
      </dgm:t>
    </dgm:pt>
    <dgm:pt modelId="{BF1E8C7D-5338-4FD2-8D93-35417E5A38AD}" type="pres">
      <dgm:prSet presAssocID="{2892499D-1C16-4253-9CA6-04A6DCE16DAE}" presName="vert3" presStyleCnt="0"/>
      <dgm:spPr/>
    </dgm:pt>
    <dgm:pt modelId="{85BA9071-B946-41E0-81BA-FAFBC138D86C}" type="pres">
      <dgm:prSet presAssocID="{8CFC51D0-1756-4698-91E1-8ED242C52715}" presName="thinLine3" presStyleLbl="callout" presStyleIdx="2" presStyleCnt="5"/>
      <dgm:spPr/>
    </dgm:pt>
    <dgm:pt modelId="{9B3C2EBE-AB7F-4352-A0AE-2FF0081253D0}" type="pres">
      <dgm:prSet presAssocID="{4399C2D8-F8B8-421F-975A-E183635F536B}" presName="horz3" presStyleCnt="0"/>
      <dgm:spPr/>
    </dgm:pt>
    <dgm:pt modelId="{2A59FC95-9CBA-40CD-B975-4AA5D18EA602}" type="pres">
      <dgm:prSet presAssocID="{4399C2D8-F8B8-421F-975A-E183635F536B}" presName="horzSpace3" presStyleCnt="0"/>
      <dgm:spPr/>
    </dgm:pt>
    <dgm:pt modelId="{FD787A08-2957-4814-BC31-9453C56E5A84}" type="pres">
      <dgm:prSet presAssocID="{4399C2D8-F8B8-421F-975A-E183635F536B}" presName="tx3" presStyleLbl="revTx" presStyleIdx="5" presStyleCnt="7"/>
      <dgm:spPr/>
      <dgm:t>
        <a:bodyPr/>
        <a:lstStyle/>
        <a:p>
          <a:endParaRPr lang="en-US"/>
        </a:p>
      </dgm:t>
    </dgm:pt>
    <dgm:pt modelId="{9B0522BD-5FB2-49F5-940E-E9A499AFC395}" type="pres">
      <dgm:prSet presAssocID="{4399C2D8-F8B8-421F-975A-E183635F536B}" presName="vert3" presStyleCnt="0"/>
      <dgm:spPr/>
    </dgm:pt>
    <dgm:pt modelId="{E78E0795-725D-404E-8C43-DFD95C64C3F6}" type="pres">
      <dgm:prSet presAssocID="{CBDDABAE-7886-497B-A7A4-A21E5AA38D0E}" presName="thinLine3" presStyleLbl="callout" presStyleIdx="3" presStyleCnt="5"/>
      <dgm:spPr/>
    </dgm:pt>
    <dgm:pt modelId="{00A79056-47D5-45D6-BB3A-AA63378E0D19}" type="pres">
      <dgm:prSet presAssocID="{867942F3-B66F-4547-AB4B-269D2665583C}" presName="horz3" presStyleCnt="0"/>
      <dgm:spPr/>
    </dgm:pt>
    <dgm:pt modelId="{5955FFA8-B3F2-497F-9E6F-9BFB43637CD4}" type="pres">
      <dgm:prSet presAssocID="{867942F3-B66F-4547-AB4B-269D2665583C}" presName="horzSpace3" presStyleCnt="0"/>
      <dgm:spPr/>
    </dgm:pt>
    <dgm:pt modelId="{2E614775-C782-4E4E-A4D5-71AF7126EF7C}" type="pres">
      <dgm:prSet presAssocID="{867942F3-B66F-4547-AB4B-269D2665583C}" presName="tx3" presStyleLbl="revTx" presStyleIdx="6" presStyleCnt="7"/>
      <dgm:spPr/>
      <dgm:t>
        <a:bodyPr/>
        <a:lstStyle/>
        <a:p>
          <a:endParaRPr lang="en-US"/>
        </a:p>
      </dgm:t>
    </dgm:pt>
    <dgm:pt modelId="{3E7DD738-541E-4544-8C16-A5E062B8D112}" type="pres">
      <dgm:prSet presAssocID="{867942F3-B66F-4547-AB4B-269D2665583C}" presName="vert3" presStyleCnt="0"/>
      <dgm:spPr/>
    </dgm:pt>
    <dgm:pt modelId="{B4FADF2D-6D73-4C63-815F-844787A4C759}" type="pres">
      <dgm:prSet presAssocID="{75C9BA10-2E98-4368-A514-5407D4A1AA12}" presName="thinLine2b" presStyleLbl="callout" presStyleIdx="4" presStyleCnt="5"/>
      <dgm:spPr/>
    </dgm:pt>
    <dgm:pt modelId="{FF34EDE3-A89A-475C-9BF5-DFFCDFC9FC78}" type="pres">
      <dgm:prSet presAssocID="{75C9BA10-2E98-4368-A514-5407D4A1AA12}" presName="vertSpace2b" presStyleCnt="0"/>
      <dgm:spPr/>
    </dgm:pt>
  </dgm:ptLst>
  <dgm:cxnLst>
    <dgm:cxn modelId="{C4F90BCD-EFB0-44AE-AD44-23563E41DF09}" srcId="{B9910E8A-7550-4C7D-8E80-E0C287CF2082}" destId="{75C9BA10-2E98-4368-A514-5407D4A1AA12}" srcOrd="2" destOrd="0" parTransId="{B5C88C58-542A-45C8-96C9-DE075DAAF574}" sibTransId="{E18009FE-A89E-43DA-97A1-BEEFB0AE579E}"/>
    <dgm:cxn modelId="{232E7962-81E3-4264-93AE-9CCC02622C4E}" type="presOf" srcId="{B9910E8A-7550-4C7D-8E80-E0C287CF2082}" destId="{881E3FE4-C67C-4E93-B458-C6BCD35777C2}" srcOrd="0" destOrd="0" presId="urn:microsoft.com/office/officeart/2008/layout/LinedList"/>
    <dgm:cxn modelId="{1F9ACBF3-82FB-4689-8353-0D6C227A0C25}" type="presOf" srcId="{2892499D-1C16-4253-9CA6-04A6DCE16DAE}" destId="{25E98A9D-8D20-4376-86D1-18EEE72D1E46}" srcOrd="0" destOrd="0" presId="urn:microsoft.com/office/officeart/2008/layout/LinedList"/>
    <dgm:cxn modelId="{03C606C7-5E8A-45F0-A88B-8D2364875A25}" type="presOf" srcId="{6CEA4E64-3005-43A6-A15A-D8EF1F0B8A51}" destId="{7A1B2563-693D-4AA4-9A11-544816F76417}" srcOrd="0" destOrd="0" presId="urn:microsoft.com/office/officeart/2008/layout/LinedList"/>
    <dgm:cxn modelId="{B9D66238-E6F9-4974-8F97-D332B71D66FB}" srcId="{75C9BA10-2E98-4368-A514-5407D4A1AA12}" destId="{2892499D-1C16-4253-9CA6-04A6DCE16DAE}" srcOrd="0" destOrd="0" parTransId="{E5064E41-B86F-4891-AA0C-F684117922B2}" sibTransId="{8CFC51D0-1756-4698-91E1-8ED242C52715}"/>
    <dgm:cxn modelId="{C3F6CA17-2B68-4381-A246-CF8127E6E7D9}" type="presOf" srcId="{75C9BA10-2E98-4368-A514-5407D4A1AA12}" destId="{0EDD0AED-8B33-4927-93B8-55EE279F3D0B}" srcOrd="0" destOrd="0" presId="urn:microsoft.com/office/officeart/2008/layout/LinedList"/>
    <dgm:cxn modelId="{5DF2507A-6277-4DAD-A338-A5A51FD0DEAE}" type="presOf" srcId="{58521DEF-77D2-42C5-B2F0-D89F2D3C773D}" destId="{7ECBA7E4-9F76-4E76-B24C-63FBB117E94E}" srcOrd="0" destOrd="0" presId="urn:microsoft.com/office/officeart/2008/layout/LinedList"/>
    <dgm:cxn modelId="{6323B5FB-06E4-4EB9-A99F-DDB5B5C8AD43}" srcId="{75C9BA10-2E98-4368-A514-5407D4A1AA12}" destId="{867942F3-B66F-4547-AB4B-269D2665583C}" srcOrd="2" destOrd="0" parTransId="{40A0E078-9F3B-4E09-9FA3-6E3D296773B6}" sibTransId="{A619D2C9-602E-40C7-BDA3-E1CDB42B3204}"/>
    <dgm:cxn modelId="{2EE06B79-C3A2-4311-99FB-4FE7DE72133D}" type="presOf" srcId="{867942F3-B66F-4547-AB4B-269D2665583C}" destId="{2E614775-C782-4E4E-A4D5-71AF7126EF7C}" srcOrd="0" destOrd="0" presId="urn:microsoft.com/office/officeart/2008/layout/LinedList"/>
    <dgm:cxn modelId="{0F4817F8-EBE9-44C6-B890-8BCB7CC5F834}" srcId="{B9910E8A-7550-4C7D-8E80-E0C287CF2082}" destId="{6CEA4E64-3005-43A6-A15A-D8EF1F0B8A51}" srcOrd="0" destOrd="0" parTransId="{EDFCE830-91AD-4A6C-B05F-BA69DE91899E}" sibTransId="{7DECA281-005A-4DFD-82F9-43017CA19F3F}"/>
    <dgm:cxn modelId="{6DF1A836-BAAC-4141-A199-4A69A81ED434}" type="presOf" srcId="{EA78DFDA-852C-4B56-80FD-918171AF0B9B}" destId="{1DA3F30A-EABF-4994-8F0D-B7C8F7DBBC8B}" srcOrd="0" destOrd="0" presId="urn:microsoft.com/office/officeart/2008/layout/LinedList"/>
    <dgm:cxn modelId="{C2311713-FD7D-439B-A423-E933DABA33ED}" type="presOf" srcId="{4399C2D8-F8B8-421F-975A-E183635F536B}" destId="{FD787A08-2957-4814-BC31-9453C56E5A84}" srcOrd="0" destOrd="0" presId="urn:microsoft.com/office/officeart/2008/layout/LinedList"/>
    <dgm:cxn modelId="{593C542E-6DFF-466E-9A0C-E91D826CDE25}" srcId="{58521DEF-77D2-42C5-B2F0-D89F2D3C773D}" destId="{B9910E8A-7550-4C7D-8E80-E0C287CF2082}" srcOrd="0" destOrd="0" parTransId="{1F7FAE69-88DD-4632-BB85-DD0E8E68EBF6}" sibTransId="{73DEC6B1-F551-4C37-A67B-E0B0D0816D35}"/>
    <dgm:cxn modelId="{CD0748F8-E6EB-4E74-B6A1-815422BE8334}" srcId="{B9910E8A-7550-4C7D-8E80-E0C287CF2082}" destId="{EA78DFDA-852C-4B56-80FD-918171AF0B9B}" srcOrd="1" destOrd="0" parTransId="{24F9E369-73FA-44D5-B4F6-A079E2A41756}" sibTransId="{417F0A5C-61DD-4DA2-92AB-4CB4CDDC9D21}"/>
    <dgm:cxn modelId="{24BB3215-D427-4936-A278-11125BE095F9}" srcId="{75C9BA10-2E98-4368-A514-5407D4A1AA12}" destId="{4399C2D8-F8B8-421F-975A-E183635F536B}" srcOrd="1" destOrd="0" parTransId="{1F9A7FED-3D41-4388-A8F8-96BE2CC358CE}" sibTransId="{CBDDABAE-7886-497B-A7A4-A21E5AA38D0E}"/>
    <dgm:cxn modelId="{DC9BF51E-7828-4B6D-86A7-D6C105009EE3}" type="presParOf" srcId="{7ECBA7E4-9F76-4E76-B24C-63FBB117E94E}" destId="{A03732AF-E755-468E-82B9-75420593691D}" srcOrd="0" destOrd="0" presId="urn:microsoft.com/office/officeart/2008/layout/LinedList"/>
    <dgm:cxn modelId="{2C2A9BF5-6639-4178-813B-15086CDEA6FF}" type="presParOf" srcId="{7ECBA7E4-9F76-4E76-B24C-63FBB117E94E}" destId="{013FB6AB-7167-4B88-BB72-83B890D459C8}" srcOrd="1" destOrd="0" presId="urn:microsoft.com/office/officeart/2008/layout/LinedList"/>
    <dgm:cxn modelId="{7E253689-1B77-4035-89EA-96945D192E94}" type="presParOf" srcId="{013FB6AB-7167-4B88-BB72-83B890D459C8}" destId="{881E3FE4-C67C-4E93-B458-C6BCD35777C2}" srcOrd="0" destOrd="0" presId="urn:microsoft.com/office/officeart/2008/layout/LinedList"/>
    <dgm:cxn modelId="{0E64F7AB-724F-46C4-88B5-E5FA1A2C96C4}" type="presParOf" srcId="{013FB6AB-7167-4B88-BB72-83B890D459C8}" destId="{E273E899-C271-4D6A-84ED-2B6CDA22D191}" srcOrd="1" destOrd="0" presId="urn:microsoft.com/office/officeart/2008/layout/LinedList"/>
    <dgm:cxn modelId="{063C1672-5F88-4179-89AF-D5FD8A27DFC0}" type="presParOf" srcId="{E273E899-C271-4D6A-84ED-2B6CDA22D191}" destId="{C77F0DC9-B601-4978-977A-4C7A8276B956}" srcOrd="0" destOrd="0" presId="urn:microsoft.com/office/officeart/2008/layout/LinedList"/>
    <dgm:cxn modelId="{76A32939-DDF3-42BA-82AF-E636487875AA}" type="presParOf" srcId="{E273E899-C271-4D6A-84ED-2B6CDA22D191}" destId="{606F810C-8542-4D8B-97E2-DD830DCE048B}" srcOrd="1" destOrd="0" presId="urn:microsoft.com/office/officeart/2008/layout/LinedList"/>
    <dgm:cxn modelId="{96F097E3-1BDD-4D4A-A4FA-81CE7C0F2FBB}" type="presParOf" srcId="{606F810C-8542-4D8B-97E2-DD830DCE048B}" destId="{B32A72E3-B974-453C-A41D-99BCB5EE1E61}" srcOrd="0" destOrd="0" presId="urn:microsoft.com/office/officeart/2008/layout/LinedList"/>
    <dgm:cxn modelId="{4F425526-4627-434C-AD62-E1CD66A355A3}" type="presParOf" srcId="{606F810C-8542-4D8B-97E2-DD830DCE048B}" destId="{7A1B2563-693D-4AA4-9A11-544816F76417}" srcOrd="1" destOrd="0" presId="urn:microsoft.com/office/officeart/2008/layout/LinedList"/>
    <dgm:cxn modelId="{69CFC596-6858-421C-AFFB-A3F6CFE754CC}" type="presParOf" srcId="{606F810C-8542-4D8B-97E2-DD830DCE048B}" destId="{2CC795A0-90AB-4B93-B929-A51ACA0AE809}" srcOrd="2" destOrd="0" presId="urn:microsoft.com/office/officeart/2008/layout/LinedList"/>
    <dgm:cxn modelId="{94D250CF-55BB-4404-94D1-11099320A26F}" type="presParOf" srcId="{E273E899-C271-4D6A-84ED-2B6CDA22D191}" destId="{031868AA-E482-47A2-906D-D9159D01ADAE}" srcOrd="2" destOrd="0" presId="urn:microsoft.com/office/officeart/2008/layout/LinedList"/>
    <dgm:cxn modelId="{47514CA3-D63D-4B7A-BBEC-C6FE9551CF4C}" type="presParOf" srcId="{E273E899-C271-4D6A-84ED-2B6CDA22D191}" destId="{54F25883-482D-4D5F-80AE-3DBA4245093B}" srcOrd="3" destOrd="0" presId="urn:microsoft.com/office/officeart/2008/layout/LinedList"/>
    <dgm:cxn modelId="{9AEBAE45-F340-43A7-BB4B-89E8351C5812}" type="presParOf" srcId="{E273E899-C271-4D6A-84ED-2B6CDA22D191}" destId="{A51650C0-01F5-40F9-AD86-3C2BB4DB4BCC}" srcOrd="4" destOrd="0" presId="urn:microsoft.com/office/officeart/2008/layout/LinedList"/>
    <dgm:cxn modelId="{36F92EE1-FF70-4B18-8E0F-217BC2B7C6FD}" type="presParOf" srcId="{A51650C0-01F5-40F9-AD86-3C2BB4DB4BCC}" destId="{3AEC1424-A36E-4703-9FDC-C41F77F3BCB7}" srcOrd="0" destOrd="0" presId="urn:microsoft.com/office/officeart/2008/layout/LinedList"/>
    <dgm:cxn modelId="{192ECBD6-B739-41DB-B769-0354A2CA835A}" type="presParOf" srcId="{A51650C0-01F5-40F9-AD86-3C2BB4DB4BCC}" destId="{1DA3F30A-EABF-4994-8F0D-B7C8F7DBBC8B}" srcOrd="1" destOrd="0" presId="urn:microsoft.com/office/officeart/2008/layout/LinedList"/>
    <dgm:cxn modelId="{46F6890B-4F02-405D-A0AB-83B327B09BD3}" type="presParOf" srcId="{A51650C0-01F5-40F9-AD86-3C2BB4DB4BCC}" destId="{946DEE53-8DD1-43A9-B608-3271CB36FADB}" srcOrd="2" destOrd="0" presId="urn:microsoft.com/office/officeart/2008/layout/LinedList"/>
    <dgm:cxn modelId="{37E1D20C-E9CE-4A00-BC2A-3623E4594D9C}" type="presParOf" srcId="{E273E899-C271-4D6A-84ED-2B6CDA22D191}" destId="{EF596094-4218-41EF-A9E1-D98DB06C8760}" srcOrd="5" destOrd="0" presId="urn:microsoft.com/office/officeart/2008/layout/LinedList"/>
    <dgm:cxn modelId="{8A2BE4F8-6801-4005-9687-D2EFF987137B}" type="presParOf" srcId="{E273E899-C271-4D6A-84ED-2B6CDA22D191}" destId="{70952DA0-2C56-4136-9AAD-ECD7A96A081A}" srcOrd="6" destOrd="0" presId="urn:microsoft.com/office/officeart/2008/layout/LinedList"/>
    <dgm:cxn modelId="{36E381C2-ACD3-4D05-BE9F-9F535D4C8A5F}" type="presParOf" srcId="{E273E899-C271-4D6A-84ED-2B6CDA22D191}" destId="{529AF5A5-4AA7-4045-A968-C741D3009FCF}" srcOrd="7" destOrd="0" presId="urn:microsoft.com/office/officeart/2008/layout/LinedList"/>
    <dgm:cxn modelId="{96F4E930-DBAE-4766-85D2-61441EC762F8}" type="presParOf" srcId="{529AF5A5-4AA7-4045-A968-C741D3009FCF}" destId="{E982BD68-440F-435E-8240-CC3E3BD49DF3}" srcOrd="0" destOrd="0" presId="urn:microsoft.com/office/officeart/2008/layout/LinedList"/>
    <dgm:cxn modelId="{6D93B11F-464D-4819-A065-37F9753ED633}" type="presParOf" srcId="{529AF5A5-4AA7-4045-A968-C741D3009FCF}" destId="{0EDD0AED-8B33-4927-93B8-55EE279F3D0B}" srcOrd="1" destOrd="0" presId="urn:microsoft.com/office/officeart/2008/layout/LinedList"/>
    <dgm:cxn modelId="{BAF16CA3-CAAF-4C3F-A259-E34D80D9B1AD}" type="presParOf" srcId="{529AF5A5-4AA7-4045-A968-C741D3009FCF}" destId="{01EF397E-C06F-4580-8991-E70D30B2A8D4}" srcOrd="2" destOrd="0" presId="urn:microsoft.com/office/officeart/2008/layout/LinedList"/>
    <dgm:cxn modelId="{054F63EC-650A-4C43-A3BE-A569E95DF4D4}" type="presParOf" srcId="{01EF397E-C06F-4580-8991-E70D30B2A8D4}" destId="{A43A7CEB-63CC-4832-BF3E-2788670A074A}" srcOrd="0" destOrd="0" presId="urn:microsoft.com/office/officeart/2008/layout/LinedList"/>
    <dgm:cxn modelId="{BF6AFC42-798F-4B2B-A09A-8C97A8BBA81B}" type="presParOf" srcId="{A43A7CEB-63CC-4832-BF3E-2788670A074A}" destId="{51E2591D-4D1F-44F4-ACAE-E72F1674DC27}" srcOrd="0" destOrd="0" presId="urn:microsoft.com/office/officeart/2008/layout/LinedList"/>
    <dgm:cxn modelId="{74D8ACEA-43AF-4C3C-9B4E-9957D414BAB4}" type="presParOf" srcId="{A43A7CEB-63CC-4832-BF3E-2788670A074A}" destId="{25E98A9D-8D20-4376-86D1-18EEE72D1E46}" srcOrd="1" destOrd="0" presId="urn:microsoft.com/office/officeart/2008/layout/LinedList"/>
    <dgm:cxn modelId="{47FD76AF-DB79-4642-9501-E09236E47848}" type="presParOf" srcId="{A43A7CEB-63CC-4832-BF3E-2788670A074A}" destId="{BF1E8C7D-5338-4FD2-8D93-35417E5A38AD}" srcOrd="2" destOrd="0" presId="urn:microsoft.com/office/officeart/2008/layout/LinedList"/>
    <dgm:cxn modelId="{98AF41DE-058A-4CDD-900A-3211368E6F05}" type="presParOf" srcId="{01EF397E-C06F-4580-8991-E70D30B2A8D4}" destId="{85BA9071-B946-41E0-81BA-FAFBC138D86C}" srcOrd="1" destOrd="0" presId="urn:microsoft.com/office/officeart/2008/layout/LinedList"/>
    <dgm:cxn modelId="{81F7CC4B-BA6E-4F28-B8FB-6006A260C448}" type="presParOf" srcId="{01EF397E-C06F-4580-8991-E70D30B2A8D4}" destId="{9B3C2EBE-AB7F-4352-A0AE-2FF0081253D0}" srcOrd="2" destOrd="0" presId="urn:microsoft.com/office/officeart/2008/layout/LinedList"/>
    <dgm:cxn modelId="{3E565B9B-3069-4FA2-A4E9-261679C6F4A8}" type="presParOf" srcId="{9B3C2EBE-AB7F-4352-A0AE-2FF0081253D0}" destId="{2A59FC95-9CBA-40CD-B975-4AA5D18EA602}" srcOrd="0" destOrd="0" presId="urn:microsoft.com/office/officeart/2008/layout/LinedList"/>
    <dgm:cxn modelId="{647C95EA-A67F-4870-B4B3-F41BF53BBA7D}" type="presParOf" srcId="{9B3C2EBE-AB7F-4352-A0AE-2FF0081253D0}" destId="{FD787A08-2957-4814-BC31-9453C56E5A84}" srcOrd="1" destOrd="0" presId="urn:microsoft.com/office/officeart/2008/layout/LinedList"/>
    <dgm:cxn modelId="{26717DE6-A99C-4035-AA19-95EAC47DC6FA}" type="presParOf" srcId="{9B3C2EBE-AB7F-4352-A0AE-2FF0081253D0}" destId="{9B0522BD-5FB2-49F5-940E-E9A499AFC395}" srcOrd="2" destOrd="0" presId="urn:microsoft.com/office/officeart/2008/layout/LinedList"/>
    <dgm:cxn modelId="{8D77BF86-34DD-41E2-99CE-2423038FD7E6}" type="presParOf" srcId="{01EF397E-C06F-4580-8991-E70D30B2A8D4}" destId="{E78E0795-725D-404E-8C43-DFD95C64C3F6}" srcOrd="3" destOrd="0" presId="urn:microsoft.com/office/officeart/2008/layout/LinedList"/>
    <dgm:cxn modelId="{FB9CD936-1906-435F-84C6-F6A460A4090B}" type="presParOf" srcId="{01EF397E-C06F-4580-8991-E70D30B2A8D4}" destId="{00A79056-47D5-45D6-BB3A-AA63378E0D19}" srcOrd="4" destOrd="0" presId="urn:microsoft.com/office/officeart/2008/layout/LinedList"/>
    <dgm:cxn modelId="{E39614C6-6564-4D8D-9FB4-964AE86590C0}" type="presParOf" srcId="{00A79056-47D5-45D6-BB3A-AA63378E0D19}" destId="{5955FFA8-B3F2-497F-9E6F-9BFB43637CD4}" srcOrd="0" destOrd="0" presId="urn:microsoft.com/office/officeart/2008/layout/LinedList"/>
    <dgm:cxn modelId="{84F797E7-14BA-48CF-BF8C-DB356CEB2190}" type="presParOf" srcId="{00A79056-47D5-45D6-BB3A-AA63378E0D19}" destId="{2E614775-C782-4E4E-A4D5-71AF7126EF7C}" srcOrd="1" destOrd="0" presId="urn:microsoft.com/office/officeart/2008/layout/LinedList"/>
    <dgm:cxn modelId="{C9753436-01C1-4C0E-9DAF-8C151ADFF6E8}" type="presParOf" srcId="{00A79056-47D5-45D6-BB3A-AA63378E0D19}" destId="{3E7DD738-541E-4544-8C16-A5E062B8D112}" srcOrd="2" destOrd="0" presId="urn:microsoft.com/office/officeart/2008/layout/LinedList"/>
    <dgm:cxn modelId="{8341DA32-CF3A-40CC-8B53-579F7670ACE5}" type="presParOf" srcId="{E273E899-C271-4D6A-84ED-2B6CDA22D191}" destId="{B4FADF2D-6D73-4C63-815F-844787A4C759}" srcOrd="8" destOrd="0" presId="urn:microsoft.com/office/officeart/2008/layout/LinedList"/>
    <dgm:cxn modelId="{6C0E3B72-1759-4C94-A0D9-9B58F89501FB}" type="presParOf" srcId="{E273E899-C271-4D6A-84ED-2B6CDA22D191}" destId="{FF34EDE3-A89A-475C-9BF5-DFFCDFC9FC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0355F1-D951-4EFB-BB11-1D302A9B511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9A756-D460-4689-8130-D759E3DDE029}">
      <dgm:prSet phldrT="[Text]"/>
      <dgm:spPr/>
      <dgm:t>
        <a:bodyPr/>
        <a:lstStyle/>
        <a:p>
          <a:r>
            <a:rPr lang="en-US" dirty="0" smtClean="0"/>
            <a:t>reload(</a:t>
          </a:r>
          <a:r>
            <a:rPr lang="en-US" dirty="0" err="1" smtClean="0"/>
            <a:t>module_name</a:t>
          </a:r>
          <a:r>
            <a:rPr lang="en-US" dirty="0" smtClean="0"/>
            <a:t>)</a:t>
          </a:r>
          <a:endParaRPr lang="en-US" dirty="0"/>
        </a:p>
      </dgm:t>
    </dgm:pt>
    <dgm:pt modelId="{BD7AA9DC-A264-440E-988B-C3E70B32BB07}" type="parTrans" cxnId="{2E05F586-B597-4A18-87D5-178CA3C01D82}">
      <dgm:prSet/>
      <dgm:spPr/>
      <dgm:t>
        <a:bodyPr/>
        <a:lstStyle/>
        <a:p>
          <a:endParaRPr lang="en-US"/>
        </a:p>
      </dgm:t>
    </dgm:pt>
    <dgm:pt modelId="{B9AB5FCA-F88C-4F22-9089-264259ED6BEE}" type="sibTrans" cxnId="{2E05F586-B597-4A18-87D5-178CA3C01D82}">
      <dgm:prSet/>
      <dgm:spPr/>
      <dgm:t>
        <a:bodyPr/>
        <a:lstStyle/>
        <a:p>
          <a:endParaRPr lang="en-US"/>
        </a:p>
      </dgm:t>
    </dgm:pt>
    <dgm:pt modelId="{052F2988-AC63-4E30-AFCC-D8885F99C15A}">
      <dgm:prSet/>
      <dgm:spPr/>
      <dgm:t>
        <a:bodyPr/>
        <a:lstStyle/>
        <a:p>
          <a:r>
            <a:rPr lang="en-US" dirty="0" smtClean="0"/>
            <a:t>add </a:t>
          </a:r>
          <a:r>
            <a:rPr lang="en-US" dirty="0" err="1" smtClean="0"/>
            <a:t>new_function</a:t>
          </a:r>
          <a:r>
            <a:rPr lang="en-US" dirty="0" smtClean="0"/>
            <a:t>() to the hello.py</a:t>
          </a:r>
        </a:p>
      </dgm:t>
    </dgm:pt>
    <dgm:pt modelId="{EC792F6E-4B8E-4DBB-8135-D7446AB6FFA6}" type="parTrans" cxnId="{C9BD849F-4E19-47F0-9210-1C4BD2130DAC}">
      <dgm:prSet/>
      <dgm:spPr/>
      <dgm:t>
        <a:bodyPr/>
        <a:lstStyle/>
        <a:p>
          <a:endParaRPr lang="en-US"/>
        </a:p>
      </dgm:t>
    </dgm:pt>
    <dgm:pt modelId="{CC3B4B14-5102-4BCF-BB45-ECDE8BA702F3}" type="sibTrans" cxnId="{C9BD849F-4E19-47F0-9210-1C4BD2130DAC}">
      <dgm:prSet/>
      <dgm:spPr/>
      <dgm:t>
        <a:bodyPr/>
        <a:lstStyle/>
        <a:p>
          <a:endParaRPr lang="en-US"/>
        </a:p>
      </dgm:t>
    </dgm:pt>
    <dgm:pt modelId="{C7008D0C-58D7-4672-9BB5-3843BED5DAB5}">
      <dgm:prSet/>
      <dgm:spPr/>
      <dgm:t>
        <a:bodyPr/>
        <a:lstStyle/>
        <a:p>
          <a:r>
            <a:rPr lang="en-US" dirty="0" err="1" smtClean="0"/>
            <a:t>hello.new_function</a:t>
          </a:r>
          <a:r>
            <a:rPr lang="en-US" dirty="0" smtClean="0"/>
            <a:t>()</a:t>
          </a:r>
          <a:endParaRPr lang="ru-RU" dirty="0" smtClean="0"/>
        </a:p>
      </dgm:t>
    </dgm:pt>
    <dgm:pt modelId="{82014613-F241-4BA1-94AE-4231E6A3E493}" type="parTrans" cxnId="{D6E07F60-A71E-45A6-B48D-D3CBEA53355B}">
      <dgm:prSet/>
      <dgm:spPr/>
      <dgm:t>
        <a:bodyPr/>
        <a:lstStyle/>
        <a:p>
          <a:endParaRPr lang="en-US"/>
        </a:p>
      </dgm:t>
    </dgm:pt>
    <dgm:pt modelId="{EE45A6FA-176C-46F7-8A6F-58BD31699260}" type="sibTrans" cxnId="{D6E07F60-A71E-45A6-B48D-D3CBEA53355B}">
      <dgm:prSet/>
      <dgm:spPr/>
      <dgm:t>
        <a:bodyPr/>
        <a:lstStyle/>
        <a:p>
          <a:endParaRPr lang="en-US"/>
        </a:p>
      </dgm:t>
    </dgm:pt>
    <dgm:pt modelId="{2CF11969-84A5-4147-B415-451820B23AB2}">
      <dgm:prSet/>
      <dgm:spPr/>
      <dgm:t>
        <a:bodyPr/>
        <a:lstStyle/>
        <a:p>
          <a:r>
            <a:rPr lang="en-US" dirty="0" smtClean="0"/>
            <a:t>reload(hello)</a:t>
          </a:r>
        </a:p>
      </dgm:t>
    </dgm:pt>
    <dgm:pt modelId="{38505DD1-10C6-4890-AFB4-6EFEDB6E0752}" type="parTrans" cxnId="{351AF172-FF57-4952-BD04-A86F03D5BAC5}">
      <dgm:prSet/>
      <dgm:spPr/>
      <dgm:t>
        <a:bodyPr/>
        <a:lstStyle/>
        <a:p>
          <a:endParaRPr lang="en-US"/>
        </a:p>
      </dgm:t>
    </dgm:pt>
    <dgm:pt modelId="{1F5E5162-B991-440B-8634-C42BD2380454}" type="sibTrans" cxnId="{351AF172-FF57-4952-BD04-A86F03D5BAC5}">
      <dgm:prSet/>
      <dgm:spPr/>
      <dgm:t>
        <a:bodyPr/>
        <a:lstStyle/>
        <a:p>
          <a:endParaRPr lang="en-US"/>
        </a:p>
      </dgm:t>
    </dgm:pt>
    <dgm:pt modelId="{BFAB3628-FC8F-4D3B-8F6D-0281932C4339}">
      <dgm:prSet/>
      <dgm:spPr/>
      <dgm:t>
        <a:bodyPr/>
        <a:lstStyle/>
        <a:p>
          <a:r>
            <a:rPr lang="en-US" dirty="0" err="1" smtClean="0"/>
            <a:t>hello.new_function</a:t>
          </a:r>
          <a:r>
            <a:rPr lang="en-US" dirty="0" smtClean="0"/>
            <a:t>()</a:t>
          </a:r>
          <a:endParaRPr lang="ru-RU" dirty="0"/>
        </a:p>
      </dgm:t>
    </dgm:pt>
    <dgm:pt modelId="{58AC6184-2ED2-4E61-983E-A137D0DA909C}" type="parTrans" cxnId="{6B4BD5C9-0A0C-4001-B4C9-69AC5290DE14}">
      <dgm:prSet/>
      <dgm:spPr/>
      <dgm:t>
        <a:bodyPr/>
        <a:lstStyle/>
        <a:p>
          <a:endParaRPr lang="en-US"/>
        </a:p>
      </dgm:t>
    </dgm:pt>
    <dgm:pt modelId="{2F594995-383C-4425-A225-020D7C3E2F93}" type="sibTrans" cxnId="{6B4BD5C9-0A0C-4001-B4C9-69AC5290DE14}">
      <dgm:prSet/>
      <dgm:spPr/>
      <dgm:t>
        <a:bodyPr/>
        <a:lstStyle/>
        <a:p>
          <a:endParaRPr lang="en-US"/>
        </a:p>
      </dgm:t>
    </dgm:pt>
    <dgm:pt modelId="{A9386D81-BA2A-4DA9-AB37-0EA2FFCDD0C7}" type="pres">
      <dgm:prSet presAssocID="{090355F1-D951-4EFB-BB11-1D302A9B51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96610D-F5F5-4461-88E5-479388CE6DD4}" type="pres">
      <dgm:prSet presAssocID="{E5B9A756-D460-4689-8130-D759E3DDE029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07F60-A71E-45A6-B48D-D3CBEA53355B}" srcId="{E5B9A756-D460-4689-8130-D759E3DDE029}" destId="{C7008D0C-58D7-4672-9BB5-3843BED5DAB5}" srcOrd="1" destOrd="0" parTransId="{82014613-F241-4BA1-94AE-4231E6A3E493}" sibTransId="{EE45A6FA-176C-46F7-8A6F-58BD31699260}"/>
    <dgm:cxn modelId="{95547FC8-636E-4837-B415-AC68D881B575}" type="presOf" srcId="{052F2988-AC63-4E30-AFCC-D8885F99C15A}" destId="{4696610D-F5F5-4461-88E5-479388CE6DD4}" srcOrd="0" destOrd="1" presId="urn:microsoft.com/office/officeart/2005/8/layout/cycle7"/>
    <dgm:cxn modelId="{5CFF39C6-A11C-4FE9-94D1-648AA2558BA4}" type="presOf" srcId="{C7008D0C-58D7-4672-9BB5-3843BED5DAB5}" destId="{4696610D-F5F5-4461-88E5-479388CE6DD4}" srcOrd="0" destOrd="2" presId="urn:microsoft.com/office/officeart/2005/8/layout/cycle7"/>
    <dgm:cxn modelId="{C9BD849F-4E19-47F0-9210-1C4BD2130DAC}" srcId="{E5B9A756-D460-4689-8130-D759E3DDE029}" destId="{052F2988-AC63-4E30-AFCC-D8885F99C15A}" srcOrd="0" destOrd="0" parTransId="{EC792F6E-4B8E-4DBB-8135-D7446AB6FFA6}" sibTransId="{CC3B4B14-5102-4BCF-BB45-ECDE8BA702F3}"/>
    <dgm:cxn modelId="{351AF172-FF57-4952-BD04-A86F03D5BAC5}" srcId="{E5B9A756-D460-4689-8130-D759E3DDE029}" destId="{2CF11969-84A5-4147-B415-451820B23AB2}" srcOrd="2" destOrd="0" parTransId="{38505DD1-10C6-4890-AFB4-6EFEDB6E0752}" sibTransId="{1F5E5162-B991-440B-8634-C42BD2380454}"/>
    <dgm:cxn modelId="{2E05F586-B597-4A18-87D5-178CA3C01D82}" srcId="{090355F1-D951-4EFB-BB11-1D302A9B5112}" destId="{E5B9A756-D460-4689-8130-D759E3DDE029}" srcOrd="0" destOrd="0" parTransId="{BD7AA9DC-A264-440E-988B-C3E70B32BB07}" sibTransId="{B9AB5FCA-F88C-4F22-9089-264259ED6BEE}"/>
    <dgm:cxn modelId="{54F73225-FDB8-414C-9C6D-AB3090F92C44}" type="presOf" srcId="{BFAB3628-FC8F-4D3B-8F6D-0281932C4339}" destId="{4696610D-F5F5-4461-88E5-479388CE6DD4}" srcOrd="0" destOrd="4" presId="urn:microsoft.com/office/officeart/2005/8/layout/cycle7"/>
    <dgm:cxn modelId="{6B4BD5C9-0A0C-4001-B4C9-69AC5290DE14}" srcId="{E5B9A756-D460-4689-8130-D759E3DDE029}" destId="{BFAB3628-FC8F-4D3B-8F6D-0281932C4339}" srcOrd="3" destOrd="0" parTransId="{58AC6184-2ED2-4E61-983E-A137D0DA909C}" sibTransId="{2F594995-383C-4425-A225-020D7C3E2F93}"/>
    <dgm:cxn modelId="{310A3423-C47B-40EE-8BD3-2AC9268B366D}" type="presOf" srcId="{2CF11969-84A5-4147-B415-451820B23AB2}" destId="{4696610D-F5F5-4461-88E5-479388CE6DD4}" srcOrd="0" destOrd="3" presId="urn:microsoft.com/office/officeart/2005/8/layout/cycle7"/>
    <dgm:cxn modelId="{E80C1606-B140-449E-8A7B-D2B6E8A8DA43}" type="presOf" srcId="{E5B9A756-D460-4689-8130-D759E3DDE029}" destId="{4696610D-F5F5-4461-88E5-479388CE6DD4}" srcOrd="0" destOrd="0" presId="urn:microsoft.com/office/officeart/2005/8/layout/cycle7"/>
    <dgm:cxn modelId="{6263D06D-68AD-4FE7-AA4C-4A4B3D290E64}" type="presOf" srcId="{090355F1-D951-4EFB-BB11-1D302A9B5112}" destId="{A9386D81-BA2A-4DA9-AB37-0EA2FFCDD0C7}" srcOrd="0" destOrd="0" presId="urn:microsoft.com/office/officeart/2005/8/layout/cycle7"/>
    <dgm:cxn modelId="{45E8B4B9-810B-4A9B-AECD-1BB65B16D9D4}" type="presParOf" srcId="{A9386D81-BA2A-4DA9-AB37-0EA2FFCDD0C7}" destId="{4696610D-F5F5-4461-88E5-479388CE6DD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96167-5437-4AD8-A4BF-BD9936A1DC5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8E203-4E38-4053-A68E-DBCA9DC9636E}">
      <dgm:prSet phldrT="[Text]"/>
      <dgm:spPr/>
      <dgm:t>
        <a:bodyPr/>
        <a:lstStyle/>
        <a:p>
          <a:r>
            <a:rPr lang="en-US" dirty="0" err="1" smtClean="0"/>
            <a:t>excellent_engineer</a:t>
          </a:r>
          <a:endParaRPr lang="en-US" dirty="0"/>
        </a:p>
      </dgm:t>
    </dgm:pt>
    <dgm:pt modelId="{3BD82618-0501-4721-A27A-4997AA32F784}" type="parTrans" cxnId="{CAB1078A-EB6C-4E25-AC0F-2D6A8AC0A8CE}">
      <dgm:prSet/>
      <dgm:spPr/>
      <dgm:t>
        <a:bodyPr/>
        <a:lstStyle/>
        <a:p>
          <a:endParaRPr lang="en-US"/>
        </a:p>
      </dgm:t>
    </dgm:pt>
    <dgm:pt modelId="{8DC736F4-1906-4FBD-9013-A70D8B5BEBBD}" type="sibTrans" cxnId="{CAB1078A-EB6C-4E25-AC0F-2D6A8AC0A8CE}">
      <dgm:prSet/>
      <dgm:spPr/>
      <dgm:t>
        <a:bodyPr/>
        <a:lstStyle/>
        <a:p>
          <a:endParaRPr lang="en-US"/>
        </a:p>
      </dgm:t>
    </dgm:pt>
    <dgm:pt modelId="{D3E5EF77-AB4C-4DB3-B27B-2F82DB3547CF}">
      <dgm:prSet phldrT="[Text]"/>
      <dgm:spPr/>
      <dgm:t>
        <a:bodyPr/>
        <a:lstStyle/>
        <a:p>
          <a:r>
            <a:rPr lang="en-US" dirty="0" smtClean="0"/>
            <a:t>skill_python.py</a:t>
          </a:r>
          <a:endParaRPr lang="en-US" dirty="0"/>
        </a:p>
      </dgm:t>
    </dgm:pt>
    <dgm:pt modelId="{26B8BA10-7926-42D7-A668-01688DEE1574}" type="parTrans" cxnId="{C8413497-B47D-47E7-B488-601B1E6E3B04}">
      <dgm:prSet/>
      <dgm:spPr/>
      <dgm:t>
        <a:bodyPr/>
        <a:lstStyle/>
        <a:p>
          <a:endParaRPr lang="en-US"/>
        </a:p>
      </dgm:t>
    </dgm:pt>
    <dgm:pt modelId="{40B2100F-8D0F-4702-BDD8-53F4FD15DF6D}" type="sibTrans" cxnId="{C8413497-B47D-47E7-B488-601B1E6E3B04}">
      <dgm:prSet/>
      <dgm:spPr/>
      <dgm:t>
        <a:bodyPr/>
        <a:lstStyle/>
        <a:p>
          <a:endParaRPr lang="en-US"/>
        </a:p>
      </dgm:t>
    </dgm:pt>
    <dgm:pt modelId="{D956E289-FE7C-454B-85BB-76D53B816268}">
      <dgm:prSet phldrT="[Text]"/>
      <dgm:spPr/>
      <dgm:t>
        <a:bodyPr/>
        <a:lstStyle/>
        <a:p>
          <a:r>
            <a:rPr lang="en-US" dirty="0" smtClean="0"/>
            <a:t>skill_linux.py</a:t>
          </a:r>
          <a:endParaRPr lang="en-US" dirty="0"/>
        </a:p>
      </dgm:t>
    </dgm:pt>
    <dgm:pt modelId="{286694BC-D430-44B3-889D-26CC012FF10E}" type="parTrans" cxnId="{ADBC11FB-CCD7-4F71-9E3E-FA61B9E3F814}">
      <dgm:prSet/>
      <dgm:spPr/>
      <dgm:t>
        <a:bodyPr/>
        <a:lstStyle/>
        <a:p>
          <a:endParaRPr lang="en-US"/>
        </a:p>
      </dgm:t>
    </dgm:pt>
    <dgm:pt modelId="{75713B50-1BED-4999-8120-0328FA7CEE44}" type="sibTrans" cxnId="{ADBC11FB-CCD7-4F71-9E3E-FA61B9E3F814}">
      <dgm:prSet/>
      <dgm:spPr/>
      <dgm:t>
        <a:bodyPr/>
        <a:lstStyle/>
        <a:p>
          <a:endParaRPr lang="en-US"/>
        </a:p>
      </dgm:t>
    </dgm:pt>
    <dgm:pt modelId="{3A00A7F2-66B0-409C-BFC9-AE202763273B}">
      <dgm:prSet phldrT="[Text]"/>
      <dgm:spPr/>
      <dgm:t>
        <a:bodyPr/>
        <a:lstStyle/>
        <a:p>
          <a:r>
            <a:rPr lang="en-US" dirty="0" smtClean="0"/>
            <a:t>__init__.py</a:t>
          </a:r>
          <a:endParaRPr lang="en-US" dirty="0"/>
        </a:p>
      </dgm:t>
    </dgm:pt>
    <dgm:pt modelId="{E0BF4D28-71EF-4448-B496-FEEFF4AB435B}" type="parTrans" cxnId="{D0E79D78-29DA-4E45-BF6A-6790CDC1B357}">
      <dgm:prSet/>
      <dgm:spPr/>
      <dgm:t>
        <a:bodyPr/>
        <a:lstStyle/>
        <a:p>
          <a:endParaRPr lang="en-US"/>
        </a:p>
      </dgm:t>
    </dgm:pt>
    <dgm:pt modelId="{C3EB1354-9C0D-46F7-A78D-39797F0ECE72}" type="sibTrans" cxnId="{D0E79D78-29DA-4E45-BF6A-6790CDC1B357}">
      <dgm:prSet/>
      <dgm:spPr/>
      <dgm:t>
        <a:bodyPr/>
        <a:lstStyle/>
        <a:p>
          <a:endParaRPr lang="en-US"/>
        </a:p>
      </dgm:t>
    </dgm:pt>
    <dgm:pt modelId="{1C41EF00-994B-4F80-B4F4-39ED93422D0E}">
      <dgm:prSet phldrT="[Text]"/>
      <dgm:spPr/>
      <dgm:t>
        <a:bodyPr/>
        <a:lstStyle/>
        <a:p>
          <a:r>
            <a:rPr lang="en-US" dirty="0" smtClean="0"/>
            <a:t>skill_c.py</a:t>
          </a:r>
          <a:endParaRPr lang="en-US" dirty="0"/>
        </a:p>
      </dgm:t>
    </dgm:pt>
    <dgm:pt modelId="{43B66BEA-35EB-4F1F-AEC6-65495B91BA39}" type="parTrans" cxnId="{45CFFF60-ABF1-4195-9FED-1DAD7A6E1D40}">
      <dgm:prSet/>
      <dgm:spPr/>
      <dgm:t>
        <a:bodyPr/>
        <a:lstStyle/>
        <a:p>
          <a:endParaRPr lang="en-US"/>
        </a:p>
      </dgm:t>
    </dgm:pt>
    <dgm:pt modelId="{F22CA810-90D4-4E3B-A1DD-634F87F27544}" type="sibTrans" cxnId="{45CFFF60-ABF1-4195-9FED-1DAD7A6E1D40}">
      <dgm:prSet/>
      <dgm:spPr/>
      <dgm:t>
        <a:bodyPr/>
        <a:lstStyle/>
        <a:p>
          <a:endParaRPr lang="en-US"/>
        </a:p>
      </dgm:t>
    </dgm:pt>
    <dgm:pt modelId="{EF1D884B-FCA6-4487-B149-08A3CA6235D5}">
      <dgm:prSet phldrT="[Text]"/>
      <dgm:spPr/>
      <dgm:t>
        <a:bodyPr/>
        <a:lstStyle/>
        <a:p>
          <a:r>
            <a:rPr lang="en-US" dirty="0" smtClean="0"/>
            <a:t>skill_cpp.py</a:t>
          </a:r>
          <a:endParaRPr lang="en-US" dirty="0"/>
        </a:p>
      </dgm:t>
    </dgm:pt>
    <dgm:pt modelId="{EC3AF0E5-C290-4395-8874-DBA0D24791E4}" type="parTrans" cxnId="{427AFBE4-EADE-40E2-81C9-66DE61E3D3D4}">
      <dgm:prSet/>
      <dgm:spPr/>
      <dgm:t>
        <a:bodyPr/>
        <a:lstStyle/>
        <a:p>
          <a:endParaRPr lang="en-US"/>
        </a:p>
      </dgm:t>
    </dgm:pt>
    <dgm:pt modelId="{64A9E6CF-0FC6-4165-8708-567015783719}" type="sibTrans" cxnId="{427AFBE4-EADE-40E2-81C9-66DE61E3D3D4}">
      <dgm:prSet/>
      <dgm:spPr/>
      <dgm:t>
        <a:bodyPr/>
        <a:lstStyle/>
        <a:p>
          <a:endParaRPr lang="en-US"/>
        </a:p>
      </dgm:t>
    </dgm:pt>
    <dgm:pt modelId="{5DED09FA-2A8E-4B46-BEC1-FC7F6DBDFE5A}" type="pres">
      <dgm:prSet presAssocID="{9F696167-5437-4AD8-A4BF-BD9936A1DC5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BA1B6F-9936-45BC-9AA7-394C8BC6FFF0}" type="pres">
      <dgm:prSet presAssocID="{2FF8E203-4E38-4053-A68E-DBCA9DC9636E}" presName="composite" presStyleCnt="0"/>
      <dgm:spPr/>
    </dgm:pt>
    <dgm:pt modelId="{EA7DB330-3999-472E-A6F5-EF5ECD5B41E3}" type="pres">
      <dgm:prSet presAssocID="{2FF8E203-4E38-4053-A68E-DBCA9DC9636E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C78BB-9840-4E45-BFB3-11A68667A226}" type="pres">
      <dgm:prSet presAssocID="{2FF8E203-4E38-4053-A68E-DBCA9DC9636E}" presName="parSh" presStyleLbl="node1" presStyleIdx="0" presStyleCnt="1"/>
      <dgm:spPr/>
      <dgm:t>
        <a:bodyPr/>
        <a:lstStyle/>
        <a:p>
          <a:endParaRPr lang="en-US"/>
        </a:p>
      </dgm:t>
    </dgm:pt>
    <dgm:pt modelId="{EACD4E79-6B94-4A22-AB0B-6DA45FD422EA}" type="pres">
      <dgm:prSet presAssocID="{2FF8E203-4E38-4053-A68E-DBCA9DC9636E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BC11FB-CCD7-4F71-9E3E-FA61B9E3F814}" srcId="{2FF8E203-4E38-4053-A68E-DBCA9DC9636E}" destId="{D956E289-FE7C-454B-85BB-76D53B816268}" srcOrd="3" destOrd="0" parTransId="{286694BC-D430-44B3-889D-26CC012FF10E}" sibTransId="{75713B50-1BED-4999-8120-0328FA7CEE44}"/>
    <dgm:cxn modelId="{C8413497-B47D-47E7-B488-601B1E6E3B04}" srcId="{2FF8E203-4E38-4053-A68E-DBCA9DC9636E}" destId="{D3E5EF77-AB4C-4DB3-B27B-2F82DB3547CF}" srcOrd="0" destOrd="0" parTransId="{26B8BA10-7926-42D7-A668-01688DEE1574}" sibTransId="{40B2100F-8D0F-4702-BDD8-53F4FD15DF6D}"/>
    <dgm:cxn modelId="{C18BF97B-B71C-45DC-B4EC-2E66CE26A0C3}" type="presOf" srcId="{1C41EF00-994B-4F80-B4F4-39ED93422D0E}" destId="{EACD4E79-6B94-4A22-AB0B-6DA45FD422EA}" srcOrd="0" destOrd="1" presId="urn:microsoft.com/office/officeart/2005/8/layout/process3"/>
    <dgm:cxn modelId="{427AFBE4-EADE-40E2-81C9-66DE61E3D3D4}" srcId="{2FF8E203-4E38-4053-A68E-DBCA9DC9636E}" destId="{EF1D884B-FCA6-4487-B149-08A3CA6235D5}" srcOrd="2" destOrd="0" parTransId="{EC3AF0E5-C290-4395-8874-DBA0D24791E4}" sibTransId="{64A9E6CF-0FC6-4165-8708-567015783719}"/>
    <dgm:cxn modelId="{D3272941-9ADB-4AA6-81BF-5B5B46BAED5B}" type="presOf" srcId="{2FF8E203-4E38-4053-A68E-DBCA9DC9636E}" destId="{EA7DB330-3999-472E-A6F5-EF5ECD5B41E3}" srcOrd="0" destOrd="0" presId="urn:microsoft.com/office/officeart/2005/8/layout/process3"/>
    <dgm:cxn modelId="{98DCA86F-81AF-45D6-9437-E53509BA14CB}" type="presOf" srcId="{2FF8E203-4E38-4053-A68E-DBCA9DC9636E}" destId="{F3FC78BB-9840-4E45-BFB3-11A68667A226}" srcOrd="1" destOrd="0" presId="urn:microsoft.com/office/officeart/2005/8/layout/process3"/>
    <dgm:cxn modelId="{45CFFF60-ABF1-4195-9FED-1DAD7A6E1D40}" srcId="{2FF8E203-4E38-4053-A68E-DBCA9DC9636E}" destId="{1C41EF00-994B-4F80-B4F4-39ED93422D0E}" srcOrd="1" destOrd="0" parTransId="{43B66BEA-35EB-4F1F-AEC6-65495B91BA39}" sibTransId="{F22CA810-90D4-4E3B-A1DD-634F87F27544}"/>
    <dgm:cxn modelId="{F47905A6-E8D4-4E9A-851F-9349E0DB0789}" type="presOf" srcId="{D3E5EF77-AB4C-4DB3-B27B-2F82DB3547CF}" destId="{EACD4E79-6B94-4A22-AB0B-6DA45FD422EA}" srcOrd="0" destOrd="0" presId="urn:microsoft.com/office/officeart/2005/8/layout/process3"/>
    <dgm:cxn modelId="{CAB1078A-EB6C-4E25-AC0F-2D6A8AC0A8CE}" srcId="{9F696167-5437-4AD8-A4BF-BD9936A1DC56}" destId="{2FF8E203-4E38-4053-A68E-DBCA9DC9636E}" srcOrd="0" destOrd="0" parTransId="{3BD82618-0501-4721-A27A-4997AA32F784}" sibTransId="{8DC736F4-1906-4FBD-9013-A70D8B5BEBBD}"/>
    <dgm:cxn modelId="{D0E79D78-29DA-4E45-BF6A-6790CDC1B357}" srcId="{2FF8E203-4E38-4053-A68E-DBCA9DC9636E}" destId="{3A00A7F2-66B0-409C-BFC9-AE202763273B}" srcOrd="4" destOrd="0" parTransId="{E0BF4D28-71EF-4448-B496-FEEFF4AB435B}" sibTransId="{C3EB1354-9C0D-46F7-A78D-39797F0ECE72}"/>
    <dgm:cxn modelId="{70852EE2-439B-4207-BBA9-1AA78AE5078D}" type="presOf" srcId="{9F696167-5437-4AD8-A4BF-BD9936A1DC56}" destId="{5DED09FA-2A8E-4B46-BEC1-FC7F6DBDFE5A}" srcOrd="0" destOrd="0" presId="urn:microsoft.com/office/officeart/2005/8/layout/process3"/>
    <dgm:cxn modelId="{F9E964F5-AD8B-4EDF-A833-6AE90A4A3B84}" type="presOf" srcId="{EF1D884B-FCA6-4487-B149-08A3CA6235D5}" destId="{EACD4E79-6B94-4A22-AB0B-6DA45FD422EA}" srcOrd="0" destOrd="2" presId="urn:microsoft.com/office/officeart/2005/8/layout/process3"/>
    <dgm:cxn modelId="{1CF89151-8F2D-4C36-A668-AB3FC609E2F6}" type="presOf" srcId="{3A00A7F2-66B0-409C-BFC9-AE202763273B}" destId="{EACD4E79-6B94-4A22-AB0B-6DA45FD422EA}" srcOrd="0" destOrd="4" presId="urn:microsoft.com/office/officeart/2005/8/layout/process3"/>
    <dgm:cxn modelId="{96E040BA-A659-4C38-9997-4D4474598D90}" type="presOf" srcId="{D956E289-FE7C-454B-85BB-76D53B816268}" destId="{EACD4E79-6B94-4A22-AB0B-6DA45FD422EA}" srcOrd="0" destOrd="3" presId="urn:microsoft.com/office/officeart/2005/8/layout/process3"/>
    <dgm:cxn modelId="{F61A53BB-8095-4C15-88BA-9DB01F068692}" type="presParOf" srcId="{5DED09FA-2A8E-4B46-BEC1-FC7F6DBDFE5A}" destId="{E5BA1B6F-9936-45BC-9AA7-394C8BC6FFF0}" srcOrd="0" destOrd="0" presId="urn:microsoft.com/office/officeart/2005/8/layout/process3"/>
    <dgm:cxn modelId="{038B9CA5-1900-46F0-9734-2A37FFE4EDC8}" type="presParOf" srcId="{E5BA1B6F-9936-45BC-9AA7-394C8BC6FFF0}" destId="{EA7DB330-3999-472E-A6F5-EF5ECD5B41E3}" srcOrd="0" destOrd="0" presId="urn:microsoft.com/office/officeart/2005/8/layout/process3"/>
    <dgm:cxn modelId="{E3A9696C-E124-4DD5-8D96-B7DEB4AFC877}" type="presParOf" srcId="{E5BA1B6F-9936-45BC-9AA7-394C8BC6FFF0}" destId="{F3FC78BB-9840-4E45-BFB3-11A68667A226}" srcOrd="1" destOrd="0" presId="urn:microsoft.com/office/officeart/2005/8/layout/process3"/>
    <dgm:cxn modelId="{A89657FE-4ACA-4C92-A8BE-B327A01173FC}" type="presParOf" srcId="{E5BA1B6F-9936-45BC-9AA7-394C8BC6FFF0}" destId="{EACD4E79-6B94-4A22-AB0B-6DA45FD422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350D-F9C7-4D33-AE6E-3E4BE8BE2B5F}">
      <dsp:nvSpPr>
        <dsp:cNvPr id="0" name=""/>
        <dsp:cNvSpPr/>
      </dsp:nvSpPr>
      <dsp:spPr>
        <a:xfrm>
          <a:off x="0" y="916799"/>
          <a:ext cx="84137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8B4DF-C059-4FD2-96CF-5470300DBE06}">
      <dsp:nvSpPr>
        <dsp:cNvPr id="0" name=""/>
        <dsp:cNvSpPr/>
      </dsp:nvSpPr>
      <dsp:spPr>
        <a:xfrm>
          <a:off x="420687" y="31199"/>
          <a:ext cx="5889625" cy="177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kern="1200" dirty="0" smtClean="0"/>
            <a:t>Функции</a:t>
          </a:r>
          <a:endParaRPr lang="fr-FR" sz="6000" kern="1200" dirty="0" smtClean="0"/>
        </a:p>
      </dsp:txBody>
      <dsp:txXfrm>
        <a:off x="507150" y="117662"/>
        <a:ext cx="5716699" cy="1598274"/>
      </dsp:txXfrm>
    </dsp:sp>
    <dsp:sp modelId="{1B3F916C-6212-4395-A542-8FE32181EB75}">
      <dsp:nvSpPr>
        <dsp:cNvPr id="0" name=""/>
        <dsp:cNvSpPr/>
      </dsp:nvSpPr>
      <dsp:spPr>
        <a:xfrm>
          <a:off x="0" y="3638400"/>
          <a:ext cx="84137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00000"/>
              <a:satOff val="30003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99B4D-32B4-46D3-B937-C26B2382F42A}">
      <dsp:nvSpPr>
        <dsp:cNvPr id="0" name=""/>
        <dsp:cNvSpPr/>
      </dsp:nvSpPr>
      <dsp:spPr>
        <a:xfrm>
          <a:off x="420687" y="2752800"/>
          <a:ext cx="5889625" cy="1771200"/>
        </a:xfrm>
        <a:prstGeom prst="roundRect">
          <a:avLst/>
        </a:prstGeom>
        <a:solidFill>
          <a:schemeClr val="accent3">
            <a:hueOff val="-3600000"/>
            <a:satOff val="30003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kern="1200" smtClean="0"/>
            <a:t>Модули</a:t>
          </a:r>
          <a:endParaRPr lang="en-US" sz="6000" kern="1200" dirty="0" smtClean="0"/>
        </a:p>
      </dsp:txBody>
      <dsp:txXfrm>
        <a:off x="507150" y="2839263"/>
        <a:ext cx="5716699" cy="159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7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Модуль представляет собой файл, состоящий из кода </a:t>
            </a:r>
            <a:r>
              <a:rPr lang="ru-RU" dirty="0" err="1" smtClean="0"/>
              <a:t>Python</a:t>
            </a:r>
            <a:r>
              <a:rPr lang="ru-RU" dirty="0" smtClean="0"/>
              <a:t>. В модуле можно определить функции, классы и переменные. Модуль может также включать исполняемый код.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dirty="0" smtClean="0"/>
              <a:t>Session </a:t>
            </a:r>
            <a:r>
              <a:rPr lang="en-US" dirty="0" smtClean="0"/>
              <a:t>IV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Декораторы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044650"/>
            <a:ext cx="8297104" cy="2292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sz="2400" dirty="0" smtClean="0">
                <a:latin typeface="Lucida Console" panose="020B0609040504020204" pitchFamily="49" charset="0"/>
              </a:rPr>
              <a:t>(…)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latin typeface="Lucida Console" panose="020B0609040504020204" pitchFamily="49" charset="0"/>
              </a:rPr>
              <a:t> wrapper(…)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f = wrapper(</a:t>
            </a:r>
            <a:r>
              <a:rPr lang="en-US" sz="2400" dirty="0" err="1" smtClean="0">
                <a:latin typeface="Lucida Console" panose="020B0609040504020204" pitchFamily="49" charset="0"/>
              </a:rPr>
              <a:t>func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1136" y="3652477"/>
            <a:ext cx="8297104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latin typeface="Lucida Console" panose="020B0609040504020204" pitchFamily="49" charset="0"/>
              </a:rPr>
              <a:t> wrapper(…)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@wrapper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(…)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…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екораторы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266" y="1033100"/>
            <a:ext cx="8704187" cy="48782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import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def</a:t>
            </a:r>
            <a:r>
              <a:rPr lang="en-US" sz="2400" dirty="0"/>
              <a:t> timer(f):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tmp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t = </a:t>
            </a:r>
            <a:r>
              <a:rPr lang="en-US" sz="2400" dirty="0" err="1"/>
              <a:t>time.time</a:t>
            </a:r>
            <a:r>
              <a:rPr lang="en-US" sz="2400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res = f(*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print "</a:t>
            </a:r>
            <a:r>
              <a:rPr lang="ru-RU" sz="2400" dirty="0"/>
              <a:t>Время выполнения функции: %</a:t>
            </a:r>
            <a:r>
              <a:rPr lang="en-US" sz="2400" dirty="0"/>
              <a:t>f" % (</a:t>
            </a:r>
            <a:r>
              <a:rPr lang="en-US" sz="2400" dirty="0" err="1"/>
              <a:t>time.time</a:t>
            </a:r>
            <a:r>
              <a:rPr lang="en-US" sz="2400" dirty="0"/>
              <a:t>()-t)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   return 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@timer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(x, y):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return x + y</a:t>
            </a:r>
            <a:endParaRPr lang="en-US" sz="2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Аргументы декораторов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5266" y="971544"/>
            <a:ext cx="8704187" cy="5001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import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def</a:t>
            </a:r>
            <a:r>
              <a:rPr lang="en-US" sz="2000" dirty="0"/>
              <a:t> pause(t):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wrapper(f):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tmp</a:t>
            </a:r>
            <a:r>
              <a:rPr lang="en-US" sz="2000" dirty="0"/>
              <a:t>(*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r>
              <a:rPr lang="en-US" sz="2000" dirty="0"/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      </a:t>
            </a:r>
            <a:r>
              <a:rPr lang="en-US" sz="2000" dirty="0" err="1"/>
              <a:t>time.sleep</a:t>
            </a:r>
            <a:r>
              <a:rPr lang="en-US" sz="2000" dirty="0"/>
              <a:t>(t)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      return f(*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r>
              <a:rPr lang="en-US" sz="2000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  return </a:t>
            </a:r>
            <a:r>
              <a:rPr lang="en-US" sz="2000" dirty="0" err="1"/>
              <a:t>tmp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return wrapper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@pause(4)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func</a:t>
            </a:r>
            <a:r>
              <a:rPr lang="en-US" sz="2000" dirty="0"/>
              <a:t>(x, y):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return x + 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print </a:t>
            </a:r>
            <a:r>
              <a:rPr lang="en-US" sz="2000" dirty="0" err="1"/>
              <a:t>func</a:t>
            </a:r>
            <a:r>
              <a:rPr lang="en-US" sz="2000" dirty="0"/>
              <a:t>(1, 2)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Использование декораторов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3876096"/>
              </p:ext>
            </p:extLst>
          </p:nvPr>
        </p:nvGraphicFramePr>
        <p:xfrm>
          <a:off x="457200" y="914400"/>
          <a:ext cx="8358389" cy="527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9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модули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</p:spTree>
    <p:extLst>
      <p:ext uri="{BB962C8B-B14F-4D97-AF65-F5344CB8AC3E}">
        <p14:creationId xmlns:p14="http://schemas.microsoft.com/office/powerpoint/2010/main" val="2498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import module1[, module2[,... </a:t>
            </a:r>
            <a:r>
              <a:rPr lang="en-US" dirty="0" err="1"/>
              <a:t>moduleN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079055"/>
            <a:ext cx="832104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#module </a:t>
            </a:r>
            <a:r>
              <a:rPr lang="en-US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hello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"Hello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3085901"/>
            <a:ext cx="8321040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Import module 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Call function defined in that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hello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“EPAM"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7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from </a:t>
            </a:r>
            <a:r>
              <a:rPr lang="en-US" dirty="0" smtClean="0"/>
              <a:t>… import </a:t>
            </a:r>
            <a:r>
              <a:rPr lang="en-US" dirty="0"/>
              <a:t>name1[, name2[, ... </a:t>
            </a:r>
            <a:r>
              <a:rPr lang="en-US" dirty="0" err="1"/>
              <a:t>nameN</a:t>
            </a:r>
            <a:r>
              <a:rPr lang="en-US" dirty="0"/>
              <a:t>]]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… import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079055"/>
            <a:ext cx="832104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#module hello</a:t>
            </a:r>
            <a:endParaRPr lang="en-US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"Hello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2901235"/>
            <a:ext cx="8321040" cy="303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Import from module hello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hello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import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print_func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 </a:t>
            </a:r>
            <a:r>
              <a:rPr lang="en-US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Also can be used from … import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Call function defined in that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“EPAM"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5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import name1 as </a:t>
            </a:r>
            <a:r>
              <a:rPr lang="en-US" dirty="0" err="1" smtClean="0"/>
              <a:t>new_name</a:t>
            </a:r>
            <a:r>
              <a:rPr lang="en-US" dirty="0" smtClean="0"/>
              <a:t>[, … 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import 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079055"/>
            <a:ext cx="832104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#module hello</a:t>
            </a:r>
            <a:endParaRPr lang="en-US" sz="24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"Hello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085901"/>
            <a:ext cx="8321040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Import module 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hello as bye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Call function defined in that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bye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print_func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“EPAM"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0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60530898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ru-RU" dirty="0" smtClean="0"/>
              <a:t>Нахождение модулей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3280" y="1093742"/>
            <a:ext cx="7543897" cy="48782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import math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content = </a:t>
            </a:r>
            <a:r>
              <a:rPr lang="en-US" sz="2400" dirty="0" err="1" smtClean="0">
                <a:latin typeface="Lucida Console" panose="020B0609040504020204" pitchFamily="49" charset="0"/>
              </a:rPr>
              <a:t>dir</a:t>
            </a:r>
            <a:r>
              <a:rPr lang="en-US" sz="2400" dirty="0" smtClean="0">
                <a:latin typeface="Lucida Console" panose="020B0609040504020204" pitchFamily="49" charset="0"/>
              </a:rPr>
              <a:t>(math)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print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['__doc__', '__file__', '__name__', '</a:t>
            </a:r>
            <a:r>
              <a:rPr lang="en-US" sz="2400" dirty="0" err="1">
                <a:latin typeface="Lucida Console" panose="020B0609040504020204" pitchFamily="49" charset="0"/>
              </a:rPr>
              <a:t>acos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asin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atan</a:t>
            </a:r>
            <a:r>
              <a:rPr lang="en-US" sz="2400" dirty="0" smtClean="0">
                <a:latin typeface="Lucida Console" panose="020B0609040504020204" pitchFamily="49" charset="0"/>
              </a:rPr>
              <a:t>', 'atan2</a:t>
            </a:r>
            <a:r>
              <a:rPr lang="en-US" sz="2400" dirty="0">
                <a:latin typeface="Lucida Console" panose="020B0609040504020204" pitchFamily="49" charset="0"/>
              </a:rPr>
              <a:t>', 'ceil', '</a:t>
            </a:r>
            <a:r>
              <a:rPr lang="en-US" sz="2400" dirty="0" err="1">
                <a:latin typeface="Lucida Console" panose="020B0609040504020204" pitchFamily="49" charset="0"/>
              </a:rPr>
              <a:t>cos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cosh</a:t>
            </a:r>
            <a:r>
              <a:rPr lang="en-US" sz="2400" dirty="0">
                <a:latin typeface="Lucida Console" panose="020B0609040504020204" pitchFamily="49" charset="0"/>
              </a:rPr>
              <a:t>', 'degrees', 'e', '</a:t>
            </a:r>
            <a:r>
              <a:rPr lang="en-US" sz="2400" dirty="0" err="1">
                <a:latin typeface="Lucida Console" panose="020B0609040504020204" pitchFamily="49" charset="0"/>
              </a:rPr>
              <a:t>exp</a:t>
            </a:r>
            <a:r>
              <a:rPr lang="en-US" sz="2400" dirty="0" smtClean="0">
                <a:latin typeface="Lucida Console" panose="020B0609040504020204" pitchFamily="49" charset="0"/>
              </a:rPr>
              <a:t>', '</a:t>
            </a:r>
            <a:r>
              <a:rPr lang="en-US" sz="2400" dirty="0" err="1" smtClean="0">
                <a:latin typeface="Lucida Console" panose="020B0609040504020204" pitchFamily="49" charset="0"/>
              </a:rPr>
              <a:t>fabs</a:t>
            </a:r>
            <a:r>
              <a:rPr lang="en-US" sz="2400" dirty="0" smtClean="0">
                <a:latin typeface="Lucida Console" panose="020B0609040504020204" pitchFamily="49" charset="0"/>
              </a:rPr>
              <a:t>', 'floor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fmod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frexp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hypot</a:t>
            </a:r>
            <a:r>
              <a:rPr lang="en-US" sz="2400" dirty="0">
                <a:latin typeface="Lucida Console" panose="020B0609040504020204" pitchFamily="49" charset="0"/>
              </a:rPr>
              <a:t>', '</a:t>
            </a:r>
            <a:r>
              <a:rPr lang="en-US" sz="2400" dirty="0" err="1">
                <a:latin typeface="Lucida Console" panose="020B0609040504020204" pitchFamily="49" charset="0"/>
              </a:rPr>
              <a:t>ldexp</a:t>
            </a:r>
            <a:r>
              <a:rPr lang="en-US" sz="2400" dirty="0">
                <a:latin typeface="Lucida Console" panose="020B0609040504020204" pitchFamily="49" charset="0"/>
              </a:rPr>
              <a:t>', 'log</a:t>
            </a:r>
            <a:r>
              <a:rPr lang="en-US" sz="2400" dirty="0" smtClean="0">
                <a:latin typeface="Lucida Console" panose="020B0609040504020204" pitchFamily="49" charset="0"/>
              </a:rPr>
              <a:t>', 'log10', '</a:t>
            </a:r>
            <a:r>
              <a:rPr lang="en-US" sz="2400" dirty="0" err="1" smtClean="0">
                <a:latin typeface="Lucida Console" panose="020B0609040504020204" pitchFamily="49" charset="0"/>
              </a:rPr>
              <a:t>modf</a:t>
            </a:r>
            <a:r>
              <a:rPr lang="en-US" sz="2400" dirty="0">
                <a:latin typeface="Lucida Console" panose="020B0609040504020204" pitchFamily="49" charset="0"/>
              </a:rPr>
              <a:t>', 'pi', 'pow', 'radians', 'sin', '</a:t>
            </a:r>
            <a:r>
              <a:rPr lang="en-US" sz="2400" dirty="0" err="1">
                <a:latin typeface="Lucida Console" panose="020B0609040504020204" pitchFamily="49" charset="0"/>
              </a:rPr>
              <a:t>sinh</a:t>
            </a:r>
            <a:r>
              <a:rPr lang="en-US" sz="2400" dirty="0" smtClean="0">
                <a:latin typeface="Lucida Console" panose="020B0609040504020204" pitchFamily="49" charset="0"/>
              </a:rPr>
              <a:t>', '</a:t>
            </a:r>
            <a:r>
              <a:rPr lang="en-US" sz="2400" dirty="0" err="1" smtClean="0">
                <a:latin typeface="Lucida Console" panose="020B0609040504020204" pitchFamily="49" charset="0"/>
              </a:rPr>
              <a:t>sqrt</a:t>
            </a:r>
            <a:r>
              <a:rPr lang="en-US" sz="2400" dirty="0">
                <a:latin typeface="Lucida Console" panose="020B0609040504020204" pitchFamily="49" charset="0"/>
              </a:rPr>
              <a:t>', 'tan', '</a:t>
            </a:r>
            <a:r>
              <a:rPr lang="en-US" sz="2400" dirty="0" err="1">
                <a:latin typeface="Lucida Console" panose="020B0609040504020204" pitchFamily="49" charset="0"/>
              </a:rPr>
              <a:t>tanh</a:t>
            </a:r>
            <a:r>
              <a:rPr lang="en-US" sz="2400" dirty="0">
                <a:latin typeface="Lucida Console" panose="020B0609040504020204" pitchFamily="49" charset="0"/>
              </a:rPr>
              <a:t>']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9670987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reload()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27254107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ru-RU" dirty="0" smtClean="0"/>
              <a:t>Пакеты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81273928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__init__.py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5800" y="1246109"/>
            <a:ext cx="7772400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from </a:t>
            </a:r>
            <a:r>
              <a:rPr lang="en-US" sz="2400" dirty="0" err="1" smtClean="0"/>
              <a:t>skill_python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skill_python</a:t>
            </a:r>
            <a:endParaRPr lang="en-US" sz="2400" dirty="0"/>
          </a:p>
          <a:p>
            <a:pPr lvl="0"/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from </a:t>
            </a:r>
            <a:r>
              <a:rPr lang="en-US" sz="2400" dirty="0" err="1" smtClean="0"/>
              <a:t>skill_c</a:t>
            </a:r>
            <a:r>
              <a:rPr lang="en-US" sz="2400" dirty="0" smtClean="0"/>
              <a:t> import </a:t>
            </a:r>
            <a:r>
              <a:rPr lang="en-US" sz="2400" dirty="0" err="1"/>
              <a:t>skill_c</a:t>
            </a:r>
            <a:endParaRPr lang="en-US" sz="2400" dirty="0"/>
          </a:p>
          <a:p>
            <a:pPr lvl="0"/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from </a:t>
            </a:r>
            <a:r>
              <a:rPr lang="en-US" sz="2400" dirty="0" err="1" smtClean="0"/>
              <a:t>skill_cpp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skill_cpp</a:t>
            </a:r>
            <a:endParaRPr lang="en-US" sz="2400" dirty="0"/>
          </a:p>
          <a:p>
            <a:pPr lvl="0"/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from </a:t>
            </a:r>
            <a:r>
              <a:rPr lang="en-US" sz="2400" dirty="0" err="1" smtClean="0"/>
              <a:t>skill_linux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skill_linux</a:t>
            </a:r>
            <a:endParaRPr lang="en-US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3078598"/>
            <a:ext cx="7772400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sz="2400" dirty="0" err="1" smtClean="0"/>
              <a:t>excellent_engineer</a:t>
            </a: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excellent_engineer.skill_python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excellent_engineer.skill_c</a:t>
            </a:r>
            <a:r>
              <a:rPr lang="en-US" sz="2400" dirty="0" smtClean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excellent_engineer.skill_cpp</a:t>
            </a:r>
            <a:r>
              <a:rPr lang="en-US" sz="2400" dirty="0" smtClean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excellent_engineer.skill_linux</a:t>
            </a:r>
            <a:r>
              <a:rPr lang="en-US" sz="2400" dirty="0" smtClean="0"/>
              <a:t>()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</p:spTree>
    <p:extLst>
      <p:ext uri="{BB962C8B-B14F-4D97-AF65-F5344CB8AC3E}">
        <p14:creationId xmlns:p14="http://schemas.microsoft.com/office/powerpoint/2010/main" val="15711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</a:t>
            </a:r>
            <a:r>
              <a:rPr lang="en-US" dirty="0" smtClean="0"/>
              <a:t>: Global </a:t>
            </a:r>
            <a:r>
              <a:rPr lang="en-US" dirty="0" err="1" smtClean="0"/>
              <a:t>vs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7849" y="1620080"/>
            <a:ext cx="7848302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Global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arg1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arg2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    "Add both the parameters and return them."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arg1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arg2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Local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88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"Inside the function : {0}".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format(total)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total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6666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"Outside the function : %s“ </a:t>
            </a:r>
            <a:r>
              <a:rPr lang="en-US" sz="2000" dirty="0" smtClean="0">
                <a:solidFill>
                  <a:srgbClr val="666600"/>
                </a:solidFill>
                <a:latin typeface="Lucida Console" panose="020B0609040504020204" pitchFamily="49" charset="0"/>
              </a:rPr>
              <a:t>%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ru-RU" dirty="0" smtClean="0"/>
              <a:t>Область видимости и пространства имен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3280" y="1463073"/>
            <a:ext cx="7286320" cy="4139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AddMoney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Uncomment </a:t>
            </a:r>
            <a:r>
              <a:rPr lang="en-US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to fix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global Money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6666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Money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AddMoney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Money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6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dirty="0"/>
              <a:t> [arg1 [,arg2,.....</a:t>
            </a:r>
            <a:r>
              <a:rPr lang="en-US" dirty="0" err="1"/>
              <a:t>argn</a:t>
            </a:r>
            <a:r>
              <a:rPr lang="en-US" dirty="0"/>
              <a:t>]]:expression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- </a:t>
            </a:r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8857" y="1989412"/>
            <a:ext cx="7646285" cy="303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Function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sum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lambda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6666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Sum as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“sum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“sum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sum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1136" y="2174078"/>
            <a:ext cx="8181727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l = [{'a':1}, {'a':2}, {'a':3}, {'a':4</a:t>
            </a:r>
            <a:r>
              <a:rPr lang="en-US" sz="2400" dirty="0" smtClean="0">
                <a:latin typeface="Lucida Console" panose="020B0609040504020204" pitchFamily="49" charset="0"/>
              </a:rPr>
              <a:t>}]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f = lambda d: </a:t>
            </a:r>
            <a:r>
              <a:rPr lang="en-US" sz="2400" dirty="0" err="1">
                <a:latin typeface="Lucida Console" panose="020B0609040504020204" pitchFamily="49" charset="0"/>
              </a:rPr>
              <a:t>d.get</a:t>
            </a:r>
            <a:r>
              <a:rPr lang="en-US" sz="2400" dirty="0">
                <a:latin typeface="Lucida Console" panose="020B0609040504020204" pitchFamily="49" charset="0"/>
              </a:rPr>
              <a:t>('a')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f(l[1])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f = lambda d: </a:t>
            </a:r>
            <a:r>
              <a:rPr lang="en-US" sz="2400" dirty="0" err="1">
                <a:latin typeface="Lucida Console" panose="020B0609040504020204" pitchFamily="49" charset="0"/>
              </a:rPr>
              <a:t>d.get</a:t>
            </a:r>
            <a:r>
              <a:rPr lang="en-US" sz="2400" dirty="0">
                <a:latin typeface="Lucida Console" panose="020B0609040504020204" pitchFamily="49" charset="0"/>
              </a:rPr>
              <a:t>('a', 'No value</a:t>
            </a:r>
            <a:r>
              <a:rPr lang="en-US" sz="2400" dirty="0" smtClean="0">
                <a:latin typeface="Lucida Console" panose="020B0609040504020204" pitchFamily="49" charset="0"/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[f(item) for item in l]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[1, 2, 3, 4]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 </a:t>
            </a:r>
            <a:r>
              <a:rPr lang="ru-RU" dirty="0" smtClean="0"/>
              <a:t>и </a:t>
            </a:r>
            <a:r>
              <a:rPr lang="en-US" dirty="0" smtClean="0"/>
              <a:t>locals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3280" y="1832406"/>
            <a:ext cx="7543897" cy="34009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q = lambda: locals()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q()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{}</a:t>
            </a:r>
            <a:endParaRPr lang="ru-RU" sz="2400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atin typeface="Lucida Console" panose="020B0609040504020204" pitchFamily="49" charset="0"/>
              </a:rPr>
              <a:t>def</a:t>
            </a:r>
            <a:r>
              <a:rPr lang="en-US" sz="2400" dirty="0">
                <a:latin typeface="Lucida Console" panose="020B0609040504020204" pitchFamily="49" charset="0"/>
              </a:rPr>
              <a:t> q():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</a:t>
            </a:r>
            <a:r>
              <a:rPr lang="en-US" sz="2400" dirty="0" err="1">
                <a:latin typeface="Lucida Console" panose="020B0609040504020204" pitchFamily="49" charset="0"/>
              </a:rPr>
              <a:t>qwert</a:t>
            </a:r>
            <a:r>
              <a:rPr lang="en-US" sz="2400" dirty="0">
                <a:latin typeface="Lucida Console" panose="020B0609040504020204" pitchFamily="49" charset="0"/>
              </a:rPr>
              <a:t>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print locals()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q()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{'</a:t>
            </a:r>
            <a:r>
              <a:rPr lang="en-US" sz="2400" dirty="0" err="1">
                <a:latin typeface="Lucida Console" panose="020B0609040504020204" pitchFamily="49" charset="0"/>
              </a:rPr>
              <a:t>qwert</a:t>
            </a:r>
            <a:r>
              <a:rPr lang="en-US" sz="2400" dirty="0">
                <a:latin typeface="Lucida Console" panose="020B0609040504020204" pitchFamily="49" charset="0"/>
              </a:rPr>
              <a:t>': 1}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Функция как объект первого класса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1136" y="881417"/>
            <a:ext cx="8297104" cy="52475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a =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&gt;&gt;&gt; </a:t>
            </a:r>
            <a:r>
              <a:rPr lang="en-US" sz="2400" dirty="0">
                <a:latin typeface="Lucida Console" panose="020B0609040504020204" pitchFamily="49" charset="0"/>
              </a:rPr>
              <a:t>a = sum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Lucida Console" panose="020B0609040504020204" pitchFamily="49" charset="0"/>
              </a:rPr>
              <a:t>&gt;&gt;&gt; </a:t>
            </a:r>
            <a:r>
              <a:rPr lang="en-US" sz="2400" dirty="0">
                <a:latin typeface="Lucida Console" panose="020B0609040504020204" pitchFamily="49" charset="0"/>
              </a:rPr>
              <a:t>a([1,2])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help(a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ru-RU" sz="2400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atin typeface="Lucida Console" panose="020B0609040504020204" pitchFamily="49" charset="0"/>
              </a:rPr>
              <a:t>def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mul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iterable</a:t>
            </a:r>
            <a:r>
              <a:rPr lang="en-US" sz="2400" dirty="0">
                <a:latin typeface="Lucida Console" panose="020B060904050402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if </a:t>
            </a:r>
            <a:r>
              <a:rPr lang="en-US" sz="2400" dirty="0" err="1">
                <a:latin typeface="Lucida Console" panose="020B0609040504020204" pitchFamily="49" charset="0"/>
              </a:rPr>
              <a:t>iterable</a:t>
            </a:r>
            <a:r>
              <a:rPr lang="en-US" sz="2400" dirty="0">
                <a:latin typeface="Lucida Console" panose="020B060904050402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    res = </a:t>
            </a:r>
            <a:r>
              <a:rPr lang="en-US" sz="2400" dirty="0" err="1">
                <a:latin typeface="Lucida Console" panose="020B0609040504020204" pitchFamily="49" charset="0"/>
              </a:rPr>
              <a:t>iterable</a:t>
            </a:r>
            <a:r>
              <a:rPr lang="en-US" sz="2400" dirty="0">
                <a:latin typeface="Lucida Console" panose="020B0609040504020204" pitchFamily="49" charset="0"/>
              </a:rPr>
              <a:t>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    for 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in </a:t>
            </a:r>
            <a:r>
              <a:rPr lang="en-US" sz="2400" dirty="0" err="1">
                <a:latin typeface="Lucida Console" panose="020B0609040504020204" pitchFamily="49" charset="0"/>
              </a:rPr>
              <a:t>iterable</a:t>
            </a:r>
            <a:r>
              <a:rPr lang="en-US" sz="2400" dirty="0">
                <a:latin typeface="Lucida Console" panose="020B0609040504020204" pitchFamily="49" charset="0"/>
              </a:rPr>
              <a:t>[1:]: res*=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...         return </a:t>
            </a:r>
            <a:r>
              <a:rPr lang="en-US" sz="2400" dirty="0" smtClean="0">
                <a:latin typeface="Lucida Console" panose="020B0609040504020204" pitchFamily="49" charset="0"/>
              </a:rPr>
              <a:t>res</a:t>
            </a:r>
            <a:endParaRPr lang="ru-RU" sz="2400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a = </a:t>
            </a:r>
            <a:r>
              <a:rPr lang="en-US" sz="2400" dirty="0" err="1">
                <a:latin typeface="Lucida Console" panose="020B0609040504020204" pitchFamily="49" charset="0"/>
              </a:rPr>
              <a:t>mul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a([1,2])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Console" panose="020B0609040504020204" pitchFamily="49" charset="0"/>
              </a:rPr>
              <a:t>&gt;&gt;&gt; help(a)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1420</TotalTime>
  <Words>1112</Words>
  <Application>Microsoft Office PowerPoint</Application>
  <PresentationFormat>On-screen Show (4:3)</PresentationFormat>
  <Paragraphs>272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Franklin Gothic Book</vt:lpstr>
      <vt:lpstr>Franklin Gothic Medium</vt:lpstr>
      <vt:lpstr>Lucida Console</vt:lpstr>
      <vt:lpstr>Epam-Light</vt:lpstr>
      <vt:lpstr>epam-ppt-cover</vt:lpstr>
      <vt:lpstr>Linux Development Courses</vt:lpstr>
      <vt:lpstr>Содержание</vt:lpstr>
      <vt:lpstr>Функции</vt:lpstr>
      <vt:lpstr>Область видимости: Global vs Local</vt:lpstr>
      <vt:lpstr>Область видимости и пространства имен</vt:lpstr>
      <vt:lpstr>Анонимные функции - lambda</vt:lpstr>
      <vt:lpstr>Использование lambda</vt:lpstr>
      <vt:lpstr>globals() и locals()</vt:lpstr>
      <vt:lpstr>Функция как объект первого класса</vt:lpstr>
      <vt:lpstr>Декораторы</vt:lpstr>
      <vt:lpstr>Декораторы</vt:lpstr>
      <vt:lpstr>Аргументы декораторов</vt:lpstr>
      <vt:lpstr>Использование декораторов</vt:lpstr>
      <vt:lpstr>модули</vt:lpstr>
      <vt:lpstr>import</vt:lpstr>
      <vt:lpstr>from … import</vt:lpstr>
      <vt:lpstr>import as</vt:lpstr>
      <vt:lpstr>Нахождение модулей</vt:lpstr>
      <vt:lpstr>dir()</vt:lpstr>
      <vt:lpstr>reload()</vt:lpstr>
      <vt:lpstr>Пакеты</vt:lpstr>
      <vt:lpstr>__init__.py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120</cp:revision>
  <dcterms:created xsi:type="dcterms:W3CDTF">2013-04-15T18:58:48Z</dcterms:created>
  <dcterms:modified xsi:type="dcterms:W3CDTF">2014-01-24T14:36:52Z</dcterms:modified>
</cp:coreProperties>
</file>