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0" r:id="rId2"/>
  </p:sldMasterIdLst>
  <p:notesMasterIdLst>
    <p:notesMasterId r:id="rId21"/>
  </p:notesMasterIdLst>
  <p:sldIdLst>
    <p:sldId id="369" r:id="rId3"/>
    <p:sldId id="360" r:id="rId4"/>
    <p:sldId id="27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29" r:id="rId14"/>
    <p:sldId id="330" r:id="rId15"/>
    <p:sldId id="331" r:id="rId16"/>
    <p:sldId id="332" r:id="rId17"/>
    <p:sldId id="333" r:id="rId18"/>
    <p:sldId id="334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173" autoAdjust="0"/>
  </p:normalViewPr>
  <p:slideViewPr>
    <p:cSldViewPr snapToGrid="0">
      <p:cViewPr varScale="1">
        <p:scale>
          <a:sx n="74" d="100"/>
          <a:sy n="74" d="100"/>
        </p:scale>
        <p:origin x="1890" y="6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2BC6-8906-4BEF-905A-543D3D6EBBA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B798D4-2BC3-4486-9A9F-7AC6C7E7B6F2}">
      <dgm:prSet/>
      <dgm:spPr/>
      <dgm:t>
        <a:bodyPr/>
        <a:lstStyle/>
        <a:p>
          <a:r>
            <a:rPr lang="ru-RU" smtClean="0"/>
            <a:t>Классы</a:t>
          </a:r>
          <a:r>
            <a:rPr lang="en-US" smtClean="0"/>
            <a:t>/</a:t>
          </a:r>
          <a:r>
            <a:rPr lang="ru-RU" smtClean="0"/>
            <a:t>Объекты</a:t>
          </a:r>
          <a:endParaRPr lang="fr-FR" dirty="0" smtClean="0"/>
        </a:p>
      </dgm:t>
    </dgm:pt>
    <dgm:pt modelId="{4B883E33-C4AD-4014-8C46-AB3874B05F3E}" type="parTrans" cxnId="{2EDBCA19-8A3A-4CB0-BB4F-EB494FB2863F}">
      <dgm:prSet/>
      <dgm:spPr/>
      <dgm:t>
        <a:bodyPr/>
        <a:lstStyle/>
        <a:p>
          <a:endParaRPr lang="en-US"/>
        </a:p>
      </dgm:t>
    </dgm:pt>
    <dgm:pt modelId="{8A302883-B45A-4248-BFDD-B6C8E3BDF0CE}" type="sibTrans" cxnId="{2EDBCA19-8A3A-4CB0-BB4F-EB494FB2863F}">
      <dgm:prSet/>
      <dgm:spPr/>
      <dgm:t>
        <a:bodyPr/>
        <a:lstStyle/>
        <a:p>
          <a:endParaRPr lang="en-US"/>
        </a:p>
      </dgm:t>
    </dgm:pt>
    <dgm:pt modelId="{A67226EE-4730-4E79-A069-AF9D571D7BFB}" type="pres">
      <dgm:prSet presAssocID="{4B642BC6-8906-4BEF-905A-543D3D6EBB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173D3-5A48-4500-97F3-72F981897983}" type="pres">
      <dgm:prSet presAssocID="{E5B798D4-2BC3-4486-9A9F-7AC6C7E7B6F2}" presName="parentLin" presStyleCnt="0"/>
      <dgm:spPr/>
    </dgm:pt>
    <dgm:pt modelId="{0F911A63-3882-4A33-80AD-5715CB448614}" type="pres">
      <dgm:prSet presAssocID="{E5B798D4-2BC3-4486-9A9F-7AC6C7E7B6F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A98B4DF-C059-4FD2-96CF-5470300DBE06}" type="pres">
      <dgm:prSet presAssocID="{E5B798D4-2BC3-4486-9A9F-7AC6C7E7B6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508B-67A6-4BB5-BC14-2CA102DD4EAE}" type="pres">
      <dgm:prSet presAssocID="{E5B798D4-2BC3-4486-9A9F-7AC6C7E7B6F2}" presName="negativeSpace" presStyleCnt="0"/>
      <dgm:spPr/>
    </dgm:pt>
    <dgm:pt modelId="{C72A350D-F9C7-4D33-AE6E-3E4BE8BE2B5F}" type="pres">
      <dgm:prSet presAssocID="{E5B798D4-2BC3-4486-9A9F-7AC6C7E7B6F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EDBCA19-8A3A-4CB0-BB4F-EB494FB2863F}" srcId="{4B642BC6-8906-4BEF-905A-543D3D6EBBAB}" destId="{E5B798D4-2BC3-4486-9A9F-7AC6C7E7B6F2}" srcOrd="0" destOrd="0" parTransId="{4B883E33-C4AD-4014-8C46-AB3874B05F3E}" sibTransId="{8A302883-B45A-4248-BFDD-B6C8E3BDF0CE}"/>
    <dgm:cxn modelId="{C5E91CCF-5625-4745-88D6-CCE3C12326D2}" type="presOf" srcId="{4B642BC6-8906-4BEF-905A-543D3D6EBBAB}" destId="{A67226EE-4730-4E79-A069-AF9D571D7BFB}" srcOrd="0" destOrd="0" presId="urn:microsoft.com/office/officeart/2005/8/layout/list1"/>
    <dgm:cxn modelId="{E03CB4A4-AB1B-4696-AF14-9C8B1A1DAEA6}" type="presOf" srcId="{E5B798D4-2BC3-4486-9A9F-7AC6C7E7B6F2}" destId="{0F911A63-3882-4A33-80AD-5715CB448614}" srcOrd="0" destOrd="0" presId="urn:microsoft.com/office/officeart/2005/8/layout/list1"/>
    <dgm:cxn modelId="{42B60A3B-5D1F-431B-AD9B-8CC427B8CBF9}" type="presOf" srcId="{E5B798D4-2BC3-4486-9A9F-7AC6C7E7B6F2}" destId="{0A98B4DF-C059-4FD2-96CF-5470300DBE06}" srcOrd="1" destOrd="0" presId="urn:microsoft.com/office/officeart/2005/8/layout/list1"/>
    <dgm:cxn modelId="{4D84D147-3C52-403D-BAB2-EEA73E19E97A}" type="presParOf" srcId="{A67226EE-4730-4E79-A069-AF9D571D7BFB}" destId="{4C9173D3-5A48-4500-97F3-72F981897983}" srcOrd="0" destOrd="0" presId="urn:microsoft.com/office/officeart/2005/8/layout/list1"/>
    <dgm:cxn modelId="{24DCEE01-A60F-47B2-AD2F-55AA86C60DAC}" type="presParOf" srcId="{4C9173D3-5A48-4500-97F3-72F981897983}" destId="{0F911A63-3882-4A33-80AD-5715CB448614}" srcOrd="0" destOrd="0" presId="urn:microsoft.com/office/officeart/2005/8/layout/list1"/>
    <dgm:cxn modelId="{5704883C-E8A3-4C3E-B209-75FFB945E48F}" type="presParOf" srcId="{4C9173D3-5A48-4500-97F3-72F981897983}" destId="{0A98B4DF-C059-4FD2-96CF-5470300DBE06}" srcOrd="1" destOrd="0" presId="urn:microsoft.com/office/officeart/2005/8/layout/list1"/>
    <dgm:cxn modelId="{D82506AC-77F8-432A-A871-3263060125CC}" type="presParOf" srcId="{A67226EE-4730-4E79-A069-AF9D571D7BFB}" destId="{651F508B-67A6-4BB5-BC14-2CA102DD4EAE}" srcOrd="1" destOrd="0" presId="urn:microsoft.com/office/officeart/2005/8/layout/list1"/>
    <dgm:cxn modelId="{1C77249B-FF78-409B-9851-DE1B199693C3}" type="presParOf" srcId="{A67226EE-4730-4E79-A069-AF9D571D7BFB}" destId="{C72A350D-F9C7-4D33-AE6E-3E4BE8BE2B5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08726-8F68-45CF-8763-794C35686E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CBE42-26F7-4B14-AF85-BDEA33623827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6ED640F1-5D3A-451C-8AF8-37FFFBA5999D}" type="parTrans" cxnId="{CD01A48D-3836-43F4-870D-9243A9E68B63}">
      <dgm:prSet/>
      <dgm:spPr/>
      <dgm:t>
        <a:bodyPr/>
        <a:lstStyle/>
        <a:p>
          <a:endParaRPr lang="en-US"/>
        </a:p>
      </dgm:t>
    </dgm:pt>
    <dgm:pt modelId="{D0D157A7-31FA-4777-B9F3-51527FDF27F6}" type="sibTrans" cxnId="{CD01A48D-3836-43F4-870D-9243A9E68B63}">
      <dgm:prSet/>
      <dgm:spPr/>
      <dgm:t>
        <a:bodyPr/>
        <a:lstStyle/>
        <a:p>
          <a:endParaRPr lang="en-US"/>
        </a:p>
      </dgm:t>
    </dgm:pt>
    <dgm:pt modelId="{C9B4A83B-F25E-4B63-B08C-D17D2E6FD58D}">
      <dgm:prSet phldrT="[Text]"/>
      <dgm:spPr/>
      <dgm:t>
        <a:bodyPr/>
        <a:lstStyle/>
        <a:p>
          <a:r>
            <a:rPr lang="en-US" b="1" i="0" dirty="0" smtClean="0"/>
            <a:t>__</a:t>
          </a:r>
          <a:r>
            <a:rPr lang="en-US" b="1" i="0" dirty="0" err="1" smtClean="0"/>
            <a:t>dict</a:t>
          </a:r>
          <a:r>
            <a:rPr lang="en-US" b="1" i="0" dirty="0" smtClean="0"/>
            <a:t>__</a:t>
          </a:r>
          <a:endParaRPr lang="en-US" dirty="0"/>
        </a:p>
      </dgm:t>
    </dgm:pt>
    <dgm:pt modelId="{69A8DE09-0696-49D7-A82F-6220884E1936}" type="parTrans" cxnId="{6988FF9A-732A-4283-B3DB-04F0CD171AA1}">
      <dgm:prSet/>
      <dgm:spPr/>
      <dgm:t>
        <a:bodyPr/>
        <a:lstStyle/>
        <a:p>
          <a:endParaRPr lang="en-US"/>
        </a:p>
      </dgm:t>
    </dgm:pt>
    <dgm:pt modelId="{53FFF0B7-A924-41BD-B115-0ED46C149D82}" type="sibTrans" cxnId="{6988FF9A-732A-4283-B3DB-04F0CD171AA1}">
      <dgm:prSet/>
      <dgm:spPr/>
      <dgm:t>
        <a:bodyPr/>
        <a:lstStyle/>
        <a:p>
          <a:endParaRPr lang="en-US"/>
        </a:p>
      </dgm:t>
    </dgm:pt>
    <dgm:pt modelId="{3232F4E0-5AD2-4779-8CA4-3B4A65EF2177}">
      <dgm:prSet/>
      <dgm:spPr/>
      <dgm:t>
        <a:bodyPr/>
        <a:lstStyle/>
        <a:p>
          <a:r>
            <a:rPr lang="en-US" b="1" i="0" dirty="0" smtClean="0"/>
            <a:t>__bases__ </a:t>
          </a:r>
          <a:endParaRPr lang="en-US" b="0" i="0" dirty="0"/>
        </a:p>
      </dgm:t>
    </dgm:pt>
    <dgm:pt modelId="{11BC0DF9-25A1-41CB-B1ED-70FE6FB38D60}" type="parTrans" cxnId="{B21EEFB7-0EE1-4B12-A71D-5B284AD8AA1F}">
      <dgm:prSet/>
      <dgm:spPr/>
      <dgm:t>
        <a:bodyPr/>
        <a:lstStyle/>
        <a:p>
          <a:endParaRPr lang="en-US"/>
        </a:p>
      </dgm:t>
    </dgm:pt>
    <dgm:pt modelId="{A01E99EB-A35B-411B-AEDF-C8EC567C4DDA}" type="sibTrans" cxnId="{B21EEFB7-0EE1-4B12-A71D-5B284AD8AA1F}">
      <dgm:prSet/>
      <dgm:spPr/>
      <dgm:t>
        <a:bodyPr/>
        <a:lstStyle/>
        <a:p>
          <a:endParaRPr lang="en-US"/>
        </a:p>
      </dgm:t>
    </dgm:pt>
    <dgm:pt modelId="{C23EFC59-2EE8-4E0F-AA02-4D721596575D}">
      <dgm:prSet phldrT="[Text]"/>
      <dgm:spPr/>
      <dgm:t>
        <a:bodyPr/>
        <a:lstStyle/>
        <a:p>
          <a:r>
            <a:rPr lang="en-US" b="1" i="0" dirty="0" smtClean="0"/>
            <a:t>__doc__</a:t>
          </a:r>
          <a:endParaRPr lang="en-US" dirty="0"/>
        </a:p>
      </dgm:t>
    </dgm:pt>
    <dgm:pt modelId="{5B457022-4A2D-4753-83BC-2E9F3229EC17}" type="parTrans" cxnId="{CE755D07-35BC-41CA-A1FA-5FE93A18866F}">
      <dgm:prSet/>
      <dgm:spPr/>
      <dgm:t>
        <a:bodyPr/>
        <a:lstStyle/>
        <a:p>
          <a:endParaRPr lang="en-US"/>
        </a:p>
      </dgm:t>
    </dgm:pt>
    <dgm:pt modelId="{F6F07E3A-1BDF-41EB-A82A-025BE21A9461}" type="sibTrans" cxnId="{CE755D07-35BC-41CA-A1FA-5FE93A18866F}">
      <dgm:prSet/>
      <dgm:spPr/>
      <dgm:t>
        <a:bodyPr/>
        <a:lstStyle/>
        <a:p>
          <a:endParaRPr lang="en-US"/>
        </a:p>
      </dgm:t>
    </dgm:pt>
    <dgm:pt modelId="{790E1E5F-AB01-4836-9232-B4CCFDDB44E8}">
      <dgm:prSet phldrT="[Text]"/>
      <dgm:spPr/>
      <dgm:t>
        <a:bodyPr/>
        <a:lstStyle/>
        <a:p>
          <a:r>
            <a:rPr lang="en-US" b="1" i="0" dirty="0" smtClean="0"/>
            <a:t>__name__</a:t>
          </a:r>
          <a:endParaRPr lang="en-US" dirty="0"/>
        </a:p>
      </dgm:t>
    </dgm:pt>
    <dgm:pt modelId="{31E9CF9A-E822-4FE0-A1A9-FC6922F711C1}" type="parTrans" cxnId="{8A71383F-AD1B-47E1-A5DD-C03300F20547}">
      <dgm:prSet/>
      <dgm:spPr/>
      <dgm:t>
        <a:bodyPr/>
        <a:lstStyle/>
        <a:p>
          <a:endParaRPr lang="en-US"/>
        </a:p>
      </dgm:t>
    </dgm:pt>
    <dgm:pt modelId="{22505E8F-0FB8-498A-985F-3DA3789E31D6}" type="sibTrans" cxnId="{8A71383F-AD1B-47E1-A5DD-C03300F20547}">
      <dgm:prSet/>
      <dgm:spPr/>
      <dgm:t>
        <a:bodyPr/>
        <a:lstStyle/>
        <a:p>
          <a:endParaRPr lang="en-US"/>
        </a:p>
      </dgm:t>
    </dgm:pt>
    <dgm:pt modelId="{DFA7EFCF-6B95-4882-884C-5B27DD4B93FD}">
      <dgm:prSet phldrT="[Text]"/>
      <dgm:spPr/>
      <dgm:t>
        <a:bodyPr/>
        <a:lstStyle/>
        <a:p>
          <a:r>
            <a:rPr lang="en-US" b="1" i="0" dirty="0" smtClean="0"/>
            <a:t>__module__</a:t>
          </a:r>
          <a:endParaRPr lang="en-US" dirty="0"/>
        </a:p>
      </dgm:t>
    </dgm:pt>
    <dgm:pt modelId="{23BBA402-3969-4A5C-9CC3-7DA9C8ED2B22}" type="parTrans" cxnId="{277AB9E2-4D70-4155-AEF5-255CB3242F98}">
      <dgm:prSet/>
      <dgm:spPr/>
      <dgm:t>
        <a:bodyPr/>
        <a:lstStyle/>
        <a:p>
          <a:endParaRPr lang="en-US"/>
        </a:p>
      </dgm:t>
    </dgm:pt>
    <dgm:pt modelId="{072DF7EA-97E4-4D35-B612-16ABC494E838}" type="sibTrans" cxnId="{277AB9E2-4D70-4155-AEF5-255CB3242F98}">
      <dgm:prSet/>
      <dgm:spPr/>
      <dgm:t>
        <a:bodyPr/>
        <a:lstStyle/>
        <a:p>
          <a:endParaRPr lang="en-US"/>
        </a:p>
      </dgm:t>
    </dgm:pt>
    <dgm:pt modelId="{E272637C-4E26-4385-969A-D20B2F26A8F4}" type="pres">
      <dgm:prSet presAssocID="{F1D08726-8F68-45CF-8763-794C35686EA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97211B-6D28-4619-92C1-FA531B91BC85}" type="pres">
      <dgm:prSet presAssocID="{ABBCBE42-26F7-4B14-AF85-BDEA33623827}" presName="parentLin" presStyleCnt="0"/>
      <dgm:spPr/>
    </dgm:pt>
    <dgm:pt modelId="{48A77AFC-1236-44C0-B67D-DC4C9F888E35}" type="pres">
      <dgm:prSet presAssocID="{ABBCBE42-26F7-4B14-AF85-BDEA33623827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FCE1FFD-D380-481F-A385-C0821C08CD7F}" type="pres">
      <dgm:prSet presAssocID="{ABBCBE42-26F7-4B14-AF85-BDEA336238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D049E-9487-4623-A109-13F66B48C539}" type="pres">
      <dgm:prSet presAssocID="{ABBCBE42-26F7-4B14-AF85-BDEA33623827}" presName="negativeSpace" presStyleCnt="0"/>
      <dgm:spPr/>
    </dgm:pt>
    <dgm:pt modelId="{579A0AC8-A20E-40F2-A4A9-BBEF2BBBB464}" type="pres">
      <dgm:prSet presAssocID="{ABBCBE42-26F7-4B14-AF85-BDEA3362382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400A08-8CD8-4BB5-86B1-818AC32A08AE}" type="presOf" srcId="{C23EFC59-2EE8-4E0F-AA02-4D721596575D}" destId="{579A0AC8-A20E-40F2-A4A9-BBEF2BBBB464}" srcOrd="0" destOrd="1" presId="urn:microsoft.com/office/officeart/2005/8/layout/list1"/>
    <dgm:cxn modelId="{46CF1983-A290-484D-8A4D-DE08BC988A6D}" type="presOf" srcId="{3232F4E0-5AD2-4779-8CA4-3B4A65EF2177}" destId="{579A0AC8-A20E-40F2-A4A9-BBEF2BBBB464}" srcOrd="0" destOrd="4" presId="urn:microsoft.com/office/officeart/2005/8/layout/list1"/>
    <dgm:cxn modelId="{0EF5A4C8-8C8A-44CD-97F6-9D7335FCC9B2}" type="presOf" srcId="{ABBCBE42-26F7-4B14-AF85-BDEA33623827}" destId="{48A77AFC-1236-44C0-B67D-DC4C9F888E35}" srcOrd="0" destOrd="0" presId="urn:microsoft.com/office/officeart/2005/8/layout/list1"/>
    <dgm:cxn modelId="{5680367C-7344-4D7B-8D08-610AC1B86BB3}" type="presOf" srcId="{C9B4A83B-F25E-4B63-B08C-D17D2E6FD58D}" destId="{579A0AC8-A20E-40F2-A4A9-BBEF2BBBB464}" srcOrd="0" destOrd="0" presId="urn:microsoft.com/office/officeart/2005/8/layout/list1"/>
    <dgm:cxn modelId="{CE755D07-35BC-41CA-A1FA-5FE93A18866F}" srcId="{ABBCBE42-26F7-4B14-AF85-BDEA33623827}" destId="{C23EFC59-2EE8-4E0F-AA02-4D721596575D}" srcOrd="1" destOrd="0" parTransId="{5B457022-4A2D-4753-83BC-2E9F3229EC17}" sibTransId="{F6F07E3A-1BDF-41EB-A82A-025BE21A9461}"/>
    <dgm:cxn modelId="{31FFF258-B4A8-4495-8B0E-87639DC1E343}" type="presOf" srcId="{790E1E5F-AB01-4836-9232-B4CCFDDB44E8}" destId="{579A0AC8-A20E-40F2-A4A9-BBEF2BBBB464}" srcOrd="0" destOrd="2" presId="urn:microsoft.com/office/officeart/2005/8/layout/list1"/>
    <dgm:cxn modelId="{5B54064D-9D03-4633-9CE2-7F29E0BF6FEE}" type="presOf" srcId="{F1D08726-8F68-45CF-8763-794C35686EA2}" destId="{E272637C-4E26-4385-969A-D20B2F26A8F4}" srcOrd="0" destOrd="0" presId="urn:microsoft.com/office/officeart/2005/8/layout/list1"/>
    <dgm:cxn modelId="{6DD6F766-2057-4DE4-8ED7-ECD0F4AAF384}" type="presOf" srcId="{DFA7EFCF-6B95-4882-884C-5B27DD4B93FD}" destId="{579A0AC8-A20E-40F2-A4A9-BBEF2BBBB464}" srcOrd="0" destOrd="3" presId="urn:microsoft.com/office/officeart/2005/8/layout/list1"/>
    <dgm:cxn modelId="{CD01A48D-3836-43F4-870D-9243A9E68B63}" srcId="{F1D08726-8F68-45CF-8763-794C35686EA2}" destId="{ABBCBE42-26F7-4B14-AF85-BDEA33623827}" srcOrd="0" destOrd="0" parTransId="{6ED640F1-5D3A-451C-8AF8-37FFFBA5999D}" sibTransId="{D0D157A7-31FA-4777-B9F3-51527FDF27F6}"/>
    <dgm:cxn modelId="{8A71383F-AD1B-47E1-A5DD-C03300F20547}" srcId="{ABBCBE42-26F7-4B14-AF85-BDEA33623827}" destId="{790E1E5F-AB01-4836-9232-B4CCFDDB44E8}" srcOrd="2" destOrd="0" parTransId="{31E9CF9A-E822-4FE0-A1A9-FC6922F711C1}" sibTransId="{22505E8F-0FB8-498A-985F-3DA3789E31D6}"/>
    <dgm:cxn modelId="{277AB9E2-4D70-4155-AEF5-255CB3242F98}" srcId="{ABBCBE42-26F7-4B14-AF85-BDEA33623827}" destId="{DFA7EFCF-6B95-4882-884C-5B27DD4B93FD}" srcOrd="3" destOrd="0" parTransId="{23BBA402-3969-4A5C-9CC3-7DA9C8ED2B22}" sibTransId="{072DF7EA-97E4-4D35-B612-16ABC494E838}"/>
    <dgm:cxn modelId="{AE599D33-9B2C-479A-91BE-D1EF42A51759}" type="presOf" srcId="{ABBCBE42-26F7-4B14-AF85-BDEA33623827}" destId="{3FCE1FFD-D380-481F-A385-C0821C08CD7F}" srcOrd="1" destOrd="0" presId="urn:microsoft.com/office/officeart/2005/8/layout/list1"/>
    <dgm:cxn modelId="{B21EEFB7-0EE1-4B12-A71D-5B284AD8AA1F}" srcId="{ABBCBE42-26F7-4B14-AF85-BDEA33623827}" destId="{3232F4E0-5AD2-4779-8CA4-3B4A65EF2177}" srcOrd="4" destOrd="0" parTransId="{11BC0DF9-25A1-41CB-B1ED-70FE6FB38D60}" sibTransId="{A01E99EB-A35B-411B-AEDF-C8EC567C4DDA}"/>
    <dgm:cxn modelId="{6988FF9A-732A-4283-B3DB-04F0CD171AA1}" srcId="{ABBCBE42-26F7-4B14-AF85-BDEA33623827}" destId="{C9B4A83B-F25E-4B63-B08C-D17D2E6FD58D}" srcOrd="0" destOrd="0" parTransId="{69A8DE09-0696-49D7-A82F-6220884E1936}" sibTransId="{53FFF0B7-A924-41BD-B115-0ED46C149D82}"/>
    <dgm:cxn modelId="{97B2E76E-3D86-4678-8547-BB85FC813DE8}" type="presParOf" srcId="{E272637C-4E26-4385-969A-D20B2F26A8F4}" destId="{4997211B-6D28-4619-92C1-FA531B91BC85}" srcOrd="0" destOrd="0" presId="urn:microsoft.com/office/officeart/2005/8/layout/list1"/>
    <dgm:cxn modelId="{4D319724-A4A0-4C99-9CCE-06C718D43651}" type="presParOf" srcId="{4997211B-6D28-4619-92C1-FA531B91BC85}" destId="{48A77AFC-1236-44C0-B67D-DC4C9F888E35}" srcOrd="0" destOrd="0" presId="urn:microsoft.com/office/officeart/2005/8/layout/list1"/>
    <dgm:cxn modelId="{C05B5FD7-6956-421A-AC6A-A350A0CBFF56}" type="presParOf" srcId="{4997211B-6D28-4619-92C1-FA531B91BC85}" destId="{3FCE1FFD-D380-481F-A385-C0821C08CD7F}" srcOrd="1" destOrd="0" presId="urn:microsoft.com/office/officeart/2005/8/layout/list1"/>
    <dgm:cxn modelId="{63E2DA42-4867-48E1-BD9D-E89D2994ED5F}" type="presParOf" srcId="{E272637C-4E26-4385-969A-D20B2F26A8F4}" destId="{1D7D049E-9487-4623-A109-13F66B48C539}" srcOrd="1" destOrd="0" presId="urn:microsoft.com/office/officeart/2005/8/layout/list1"/>
    <dgm:cxn modelId="{6E96F558-19DE-46E0-9F5E-EBD83602BA9F}" type="presParOf" srcId="{E272637C-4E26-4385-969A-D20B2F26A8F4}" destId="{579A0AC8-A20E-40F2-A4A9-BBEF2BBBB46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4BBBC-D407-4E07-B3DC-98BA6090EE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66EE6E-0C15-4ACA-B3AB-23D907AC75DE}">
      <dgm:prSet phldrT="[Text]"/>
      <dgm:spPr/>
      <dgm:t>
        <a:bodyPr/>
        <a:lstStyle/>
        <a:p>
          <a:r>
            <a:rPr lang="en-US" b="1" i="0" dirty="0" err="1" smtClean="0"/>
            <a:t>issubclass</a:t>
          </a:r>
          <a:r>
            <a:rPr lang="en-US" b="1" i="0" dirty="0" smtClean="0"/>
            <a:t> (sub, sup)</a:t>
          </a:r>
          <a:endParaRPr lang="en-US" dirty="0"/>
        </a:p>
      </dgm:t>
    </dgm:pt>
    <dgm:pt modelId="{745635BB-8C59-4596-A849-3819100A0678}" type="parTrans" cxnId="{4EB21A7A-9FA0-4A85-859D-7E08206B1927}">
      <dgm:prSet/>
      <dgm:spPr/>
      <dgm:t>
        <a:bodyPr/>
        <a:lstStyle/>
        <a:p>
          <a:endParaRPr lang="en-US"/>
        </a:p>
      </dgm:t>
    </dgm:pt>
    <dgm:pt modelId="{5650D5B5-F26D-4168-8697-DB8B983C4F4D}" type="sibTrans" cxnId="{4EB21A7A-9FA0-4A85-859D-7E08206B1927}">
      <dgm:prSet/>
      <dgm:spPr/>
      <dgm:t>
        <a:bodyPr/>
        <a:lstStyle/>
        <a:p>
          <a:endParaRPr lang="en-US"/>
        </a:p>
      </dgm:t>
    </dgm:pt>
    <dgm:pt modelId="{4A84EAAF-F7BF-4333-A69A-268A95ACF6E0}">
      <dgm:prSet phldrT="[Text]"/>
      <dgm:spPr/>
      <dgm:t>
        <a:bodyPr/>
        <a:lstStyle/>
        <a:p>
          <a:r>
            <a:rPr lang="en-US" b="1" i="0" dirty="0" err="1" smtClean="0"/>
            <a:t>isinstance</a:t>
          </a:r>
          <a:r>
            <a:rPr lang="en-US" b="1" i="0" dirty="0" smtClean="0"/>
            <a:t> (</a:t>
          </a:r>
          <a:r>
            <a:rPr lang="en-US" b="1" i="0" dirty="0" err="1" smtClean="0"/>
            <a:t>obj</a:t>
          </a:r>
          <a:r>
            <a:rPr lang="en-US" b="1" i="0" dirty="0" smtClean="0"/>
            <a:t>, Class)</a:t>
          </a:r>
          <a:endParaRPr lang="en-US" dirty="0"/>
        </a:p>
      </dgm:t>
    </dgm:pt>
    <dgm:pt modelId="{EC93213F-1AF5-4B8E-B5D4-F899962330ED}" type="parTrans" cxnId="{09FFBF9C-5CF0-4002-8DF3-B2BEC8723159}">
      <dgm:prSet/>
      <dgm:spPr/>
      <dgm:t>
        <a:bodyPr/>
        <a:lstStyle/>
        <a:p>
          <a:endParaRPr lang="en-US"/>
        </a:p>
      </dgm:t>
    </dgm:pt>
    <dgm:pt modelId="{64C84AEA-1662-423A-A35D-EDCCEE0E0F8C}" type="sibTrans" cxnId="{09FFBF9C-5CF0-4002-8DF3-B2BEC8723159}">
      <dgm:prSet/>
      <dgm:spPr/>
      <dgm:t>
        <a:bodyPr/>
        <a:lstStyle/>
        <a:p>
          <a:endParaRPr lang="en-US"/>
        </a:p>
      </dgm:t>
    </dgm:pt>
    <dgm:pt modelId="{9EEF5CE0-DE5C-4F4E-8040-416C857F6689}">
      <dgm:prSet phldrT="[Text]"/>
      <dgm:spPr/>
      <dgm:t>
        <a:bodyPr/>
        <a:lstStyle/>
        <a:p>
          <a:r>
            <a:rPr lang="en-US" dirty="0" smtClean="0"/>
            <a:t>type (</a:t>
          </a:r>
          <a:r>
            <a:rPr lang="en-US" dirty="0" err="1" smtClean="0"/>
            <a:t>obj</a:t>
          </a:r>
          <a:r>
            <a:rPr lang="en-US" dirty="0" smtClean="0"/>
            <a:t>)</a:t>
          </a:r>
          <a:endParaRPr lang="en-US" dirty="0"/>
        </a:p>
      </dgm:t>
    </dgm:pt>
    <dgm:pt modelId="{790055D9-1ECE-4B2B-9A1E-B12976EF9284}" type="parTrans" cxnId="{4BDE6D5D-F70A-42AF-8FBF-9E1C502CC39C}">
      <dgm:prSet/>
      <dgm:spPr/>
      <dgm:t>
        <a:bodyPr/>
        <a:lstStyle/>
        <a:p>
          <a:endParaRPr lang="en-US"/>
        </a:p>
      </dgm:t>
    </dgm:pt>
    <dgm:pt modelId="{5281CD1E-34D9-4E16-B908-26F268D1538E}" type="sibTrans" cxnId="{4BDE6D5D-F70A-42AF-8FBF-9E1C502CC39C}">
      <dgm:prSet/>
      <dgm:spPr/>
      <dgm:t>
        <a:bodyPr/>
        <a:lstStyle/>
        <a:p>
          <a:endParaRPr lang="en-US"/>
        </a:p>
      </dgm:t>
    </dgm:pt>
    <dgm:pt modelId="{3144A8D7-E0BD-41AC-84B8-CDC54F8E26EE}" type="pres">
      <dgm:prSet presAssocID="{FE64BBBC-D407-4E07-B3DC-98BA6090EE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2D99798-3888-494B-A400-41F0C4D9519F}" type="pres">
      <dgm:prSet presAssocID="{FE64BBBC-D407-4E07-B3DC-98BA6090EE53}" presName="Name1" presStyleCnt="0"/>
      <dgm:spPr/>
    </dgm:pt>
    <dgm:pt modelId="{1FFF5E51-A0D1-4BFA-8717-5033F245F13D}" type="pres">
      <dgm:prSet presAssocID="{FE64BBBC-D407-4E07-B3DC-98BA6090EE53}" presName="cycle" presStyleCnt="0"/>
      <dgm:spPr/>
    </dgm:pt>
    <dgm:pt modelId="{7CD0593C-01D6-42AD-9D5F-62D56487CF39}" type="pres">
      <dgm:prSet presAssocID="{FE64BBBC-D407-4E07-B3DC-98BA6090EE53}" presName="srcNode" presStyleLbl="node1" presStyleIdx="0" presStyleCnt="3"/>
      <dgm:spPr/>
    </dgm:pt>
    <dgm:pt modelId="{3AD5673F-D643-4182-83A1-AE3631F350BF}" type="pres">
      <dgm:prSet presAssocID="{FE64BBBC-D407-4E07-B3DC-98BA6090EE53}" presName="conn" presStyleLbl="parChTrans1D2" presStyleIdx="0" presStyleCnt="1"/>
      <dgm:spPr/>
      <dgm:t>
        <a:bodyPr/>
        <a:lstStyle/>
        <a:p>
          <a:endParaRPr lang="en-US"/>
        </a:p>
      </dgm:t>
    </dgm:pt>
    <dgm:pt modelId="{71EF2D9A-D519-432E-B607-330833F1EDBC}" type="pres">
      <dgm:prSet presAssocID="{FE64BBBC-D407-4E07-B3DC-98BA6090EE53}" presName="extraNode" presStyleLbl="node1" presStyleIdx="0" presStyleCnt="3"/>
      <dgm:spPr/>
    </dgm:pt>
    <dgm:pt modelId="{C6F55B85-771B-4B9B-B5C6-0B31290AB146}" type="pres">
      <dgm:prSet presAssocID="{FE64BBBC-D407-4E07-B3DC-98BA6090EE53}" presName="dstNode" presStyleLbl="node1" presStyleIdx="0" presStyleCnt="3"/>
      <dgm:spPr/>
    </dgm:pt>
    <dgm:pt modelId="{FA4AF27F-9D85-4449-A82B-2143DDDED9F7}" type="pres">
      <dgm:prSet presAssocID="{9F66EE6E-0C15-4ACA-B3AB-23D907AC75D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227DB-B097-47CD-849C-896495711272}" type="pres">
      <dgm:prSet presAssocID="{9F66EE6E-0C15-4ACA-B3AB-23D907AC75DE}" presName="accent_1" presStyleCnt="0"/>
      <dgm:spPr/>
    </dgm:pt>
    <dgm:pt modelId="{C52B2574-E151-4E77-BAA8-01F7B327B086}" type="pres">
      <dgm:prSet presAssocID="{9F66EE6E-0C15-4ACA-B3AB-23D907AC75DE}" presName="accentRepeatNode" presStyleLbl="solidFgAcc1" presStyleIdx="0" presStyleCnt="3"/>
      <dgm:spPr/>
    </dgm:pt>
    <dgm:pt modelId="{C14E3AE9-002F-4EC8-AF9C-0A616C8F681B}" type="pres">
      <dgm:prSet presAssocID="{4A84EAAF-F7BF-4333-A69A-268A95ACF6E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FC5FD-C1BE-4C77-A283-4DC10EE3B5EE}" type="pres">
      <dgm:prSet presAssocID="{4A84EAAF-F7BF-4333-A69A-268A95ACF6E0}" presName="accent_2" presStyleCnt="0"/>
      <dgm:spPr/>
    </dgm:pt>
    <dgm:pt modelId="{33BA6C8C-36DE-4BBB-BFD2-DCBFD9130CC7}" type="pres">
      <dgm:prSet presAssocID="{4A84EAAF-F7BF-4333-A69A-268A95ACF6E0}" presName="accentRepeatNode" presStyleLbl="solidFgAcc1" presStyleIdx="1" presStyleCnt="3"/>
      <dgm:spPr/>
    </dgm:pt>
    <dgm:pt modelId="{662EB3C1-E9BF-43C6-8532-D4ED837CE681}" type="pres">
      <dgm:prSet presAssocID="{9EEF5CE0-DE5C-4F4E-8040-416C857F668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76EF6-E2AF-4A0C-8D60-CD84ABD56D77}" type="pres">
      <dgm:prSet presAssocID="{9EEF5CE0-DE5C-4F4E-8040-416C857F6689}" presName="accent_3" presStyleCnt="0"/>
      <dgm:spPr/>
    </dgm:pt>
    <dgm:pt modelId="{90667BB9-C262-4396-877F-7B56254370CD}" type="pres">
      <dgm:prSet presAssocID="{9EEF5CE0-DE5C-4F4E-8040-416C857F6689}" presName="accentRepeatNode" presStyleLbl="solidFgAcc1" presStyleIdx="2" presStyleCnt="3"/>
      <dgm:spPr/>
    </dgm:pt>
  </dgm:ptLst>
  <dgm:cxnLst>
    <dgm:cxn modelId="{C1A5D540-79AD-47B0-9078-3C2B3DDF55C6}" type="presOf" srcId="{9EEF5CE0-DE5C-4F4E-8040-416C857F6689}" destId="{662EB3C1-E9BF-43C6-8532-D4ED837CE681}" srcOrd="0" destOrd="0" presId="urn:microsoft.com/office/officeart/2008/layout/VerticalCurvedList"/>
    <dgm:cxn modelId="{821FC09F-B749-4E4A-81BE-C9E2402A7922}" type="presOf" srcId="{9F66EE6E-0C15-4ACA-B3AB-23D907AC75DE}" destId="{FA4AF27F-9D85-4449-A82B-2143DDDED9F7}" srcOrd="0" destOrd="0" presId="urn:microsoft.com/office/officeart/2008/layout/VerticalCurvedList"/>
    <dgm:cxn modelId="{4EB21A7A-9FA0-4A85-859D-7E08206B1927}" srcId="{FE64BBBC-D407-4E07-B3DC-98BA6090EE53}" destId="{9F66EE6E-0C15-4ACA-B3AB-23D907AC75DE}" srcOrd="0" destOrd="0" parTransId="{745635BB-8C59-4596-A849-3819100A0678}" sibTransId="{5650D5B5-F26D-4168-8697-DB8B983C4F4D}"/>
    <dgm:cxn modelId="{2BB7C728-C08C-426E-9B23-A2635C628081}" type="presOf" srcId="{5650D5B5-F26D-4168-8697-DB8B983C4F4D}" destId="{3AD5673F-D643-4182-83A1-AE3631F350BF}" srcOrd="0" destOrd="0" presId="urn:microsoft.com/office/officeart/2008/layout/VerticalCurvedList"/>
    <dgm:cxn modelId="{C1CB2F53-96C7-441F-A3D2-1C2DDCFF6F25}" type="presOf" srcId="{4A84EAAF-F7BF-4333-A69A-268A95ACF6E0}" destId="{C14E3AE9-002F-4EC8-AF9C-0A616C8F681B}" srcOrd="0" destOrd="0" presId="urn:microsoft.com/office/officeart/2008/layout/VerticalCurvedList"/>
    <dgm:cxn modelId="{09FFBF9C-5CF0-4002-8DF3-B2BEC8723159}" srcId="{FE64BBBC-D407-4E07-B3DC-98BA6090EE53}" destId="{4A84EAAF-F7BF-4333-A69A-268A95ACF6E0}" srcOrd="1" destOrd="0" parTransId="{EC93213F-1AF5-4B8E-B5D4-F899962330ED}" sibTransId="{64C84AEA-1662-423A-A35D-EDCCEE0E0F8C}"/>
    <dgm:cxn modelId="{4BDE6D5D-F70A-42AF-8FBF-9E1C502CC39C}" srcId="{FE64BBBC-D407-4E07-B3DC-98BA6090EE53}" destId="{9EEF5CE0-DE5C-4F4E-8040-416C857F6689}" srcOrd="2" destOrd="0" parTransId="{790055D9-1ECE-4B2B-9A1E-B12976EF9284}" sibTransId="{5281CD1E-34D9-4E16-B908-26F268D1538E}"/>
    <dgm:cxn modelId="{F352CB53-7849-44E1-9C5B-872C9DF9BD04}" type="presOf" srcId="{FE64BBBC-D407-4E07-B3DC-98BA6090EE53}" destId="{3144A8D7-E0BD-41AC-84B8-CDC54F8E26EE}" srcOrd="0" destOrd="0" presId="urn:microsoft.com/office/officeart/2008/layout/VerticalCurvedList"/>
    <dgm:cxn modelId="{904CA1B5-A754-465A-949E-0981EAD9C551}" type="presParOf" srcId="{3144A8D7-E0BD-41AC-84B8-CDC54F8E26EE}" destId="{C2D99798-3888-494B-A400-41F0C4D9519F}" srcOrd="0" destOrd="0" presId="urn:microsoft.com/office/officeart/2008/layout/VerticalCurvedList"/>
    <dgm:cxn modelId="{3BAA25CF-AD52-4166-B171-C0A6C24CAD78}" type="presParOf" srcId="{C2D99798-3888-494B-A400-41F0C4D9519F}" destId="{1FFF5E51-A0D1-4BFA-8717-5033F245F13D}" srcOrd="0" destOrd="0" presId="urn:microsoft.com/office/officeart/2008/layout/VerticalCurvedList"/>
    <dgm:cxn modelId="{45891F1F-762C-41A5-A518-A24E3A58E6AC}" type="presParOf" srcId="{1FFF5E51-A0D1-4BFA-8717-5033F245F13D}" destId="{7CD0593C-01D6-42AD-9D5F-62D56487CF39}" srcOrd="0" destOrd="0" presId="urn:microsoft.com/office/officeart/2008/layout/VerticalCurvedList"/>
    <dgm:cxn modelId="{36CCF920-D015-4CDB-86EE-B86F5FA4CA87}" type="presParOf" srcId="{1FFF5E51-A0D1-4BFA-8717-5033F245F13D}" destId="{3AD5673F-D643-4182-83A1-AE3631F350BF}" srcOrd="1" destOrd="0" presId="urn:microsoft.com/office/officeart/2008/layout/VerticalCurvedList"/>
    <dgm:cxn modelId="{AFBEADD9-D9F8-40C5-8E23-DAB35F2B3672}" type="presParOf" srcId="{1FFF5E51-A0D1-4BFA-8717-5033F245F13D}" destId="{71EF2D9A-D519-432E-B607-330833F1EDBC}" srcOrd="2" destOrd="0" presId="urn:microsoft.com/office/officeart/2008/layout/VerticalCurvedList"/>
    <dgm:cxn modelId="{0A801300-5D37-4E0D-9F6B-10BE31492119}" type="presParOf" srcId="{1FFF5E51-A0D1-4BFA-8717-5033F245F13D}" destId="{C6F55B85-771B-4B9B-B5C6-0B31290AB146}" srcOrd="3" destOrd="0" presId="urn:microsoft.com/office/officeart/2008/layout/VerticalCurvedList"/>
    <dgm:cxn modelId="{3517CB05-EB5C-4948-84F4-9736028A72EA}" type="presParOf" srcId="{C2D99798-3888-494B-A400-41F0C4D9519F}" destId="{FA4AF27F-9D85-4449-A82B-2143DDDED9F7}" srcOrd="1" destOrd="0" presId="urn:microsoft.com/office/officeart/2008/layout/VerticalCurvedList"/>
    <dgm:cxn modelId="{57697D98-1562-4326-86D4-5728E6942E7A}" type="presParOf" srcId="{C2D99798-3888-494B-A400-41F0C4D9519F}" destId="{DFC227DB-B097-47CD-849C-896495711272}" srcOrd="2" destOrd="0" presId="urn:microsoft.com/office/officeart/2008/layout/VerticalCurvedList"/>
    <dgm:cxn modelId="{B8ACA69F-43B5-40A3-9BA9-A89E3B3A04B3}" type="presParOf" srcId="{DFC227DB-B097-47CD-849C-896495711272}" destId="{C52B2574-E151-4E77-BAA8-01F7B327B086}" srcOrd="0" destOrd="0" presId="urn:microsoft.com/office/officeart/2008/layout/VerticalCurvedList"/>
    <dgm:cxn modelId="{56173EC5-802A-44E9-B942-BE2C7493C55B}" type="presParOf" srcId="{C2D99798-3888-494B-A400-41F0C4D9519F}" destId="{C14E3AE9-002F-4EC8-AF9C-0A616C8F681B}" srcOrd="3" destOrd="0" presId="urn:microsoft.com/office/officeart/2008/layout/VerticalCurvedList"/>
    <dgm:cxn modelId="{2B577BCC-17B7-4802-A7EE-9F8BC6D80798}" type="presParOf" srcId="{C2D99798-3888-494B-A400-41F0C4D9519F}" destId="{4F0FC5FD-C1BE-4C77-A283-4DC10EE3B5EE}" srcOrd="4" destOrd="0" presId="urn:microsoft.com/office/officeart/2008/layout/VerticalCurvedList"/>
    <dgm:cxn modelId="{39455DED-36B0-4526-8EB8-7BE4B1A7573F}" type="presParOf" srcId="{4F0FC5FD-C1BE-4C77-A283-4DC10EE3B5EE}" destId="{33BA6C8C-36DE-4BBB-BFD2-DCBFD9130CC7}" srcOrd="0" destOrd="0" presId="urn:microsoft.com/office/officeart/2008/layout/VerticalCurvedList"/>
    <dgm:cxn modelId="{999A1F88-A66A-4D18-A5DB-018402824045}" type="presParOf" srcId="{C2D99798-3888-494B-A400-41F0C4D9519F}" destId="{662EB3C1-E9BF-43C6-8532-D4ED837CE681}" srcOrd="5" destOrd="0" presId="urn:microsoft.com/office/officeart/2008/layout/VerticalCurvedList"/>
    <dgm:cxn modelId="{B68162C5-EA33-4024-B198-1F0E94DC4719}" type="presParOf" srcId="{C2D99798-3888-494B-A400-41F0C4D9519F}" destId="{DDB76EF6-E2AF-4A0C-8D60-CD84ABD56D77}" srcOrd="6" destOrd="0" presId="urn:microsoft.com/office/officeart/2008/layout/VerticalCurvedList"/>
    <dgm:cxn modelId="{CB315E97-2C29-4FAB-9AE7-E66076BB2DAF}" type="presParOf" srcId="{DDB76EF6-E2AF-4A0C-8D60-CD84ABD56D77}" destId="{90667BB9-C262-4396-877F-7B56254370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4BBBC-D407-4E07-B3DC-98BA6090EE53}" type="doc">
      <dgm:prSet loTypeId="urn:microsoft.com/office/officeart/2005/8/layout/targe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2948A04-3FD6-4A80-9127-6E0EAA8E3FF5}">
      <dgm:prSet/>
      <dgm:spPr/>
      <dgm:t>
        <a:bodyPr/>
        <a:lstStyle/>
        <a:p>
          <a:pPr algn="l"/>
          <a:r>
            <a:rPr lang="en-US" b="1" i="0" dirty="0" smtClean="0"/>
            <a:t>__</a:t>
          </a:r>
          <a:r>
            <a:rPr lang="en-US" b="1" i="0" dirty="0" err="1" smtClean="0"/>
            <a:t>init</a:t>
          </a:r>
          <a:r>
            <a:rPr lang="en-US" b="1" i="0" dirty="0" smtClean="0"/>
            <a:t>__ ( self [,</a:t>
          </a:r>
          <a:r>
            <a:rPr lang="en-US" b="1" i="0" dirty="0" err="1" smtClean="0"/>
            <a:t>args</a:t>
          </a:r>
          <a:r>
            <a:rPr lang="en-US" b="1" i="0" dirty="0" smtClean="0"/>
            <a:t>...] )</a:t>
          </a:r>
          <a:endParaRPr lang="en-US" dirty="0"/>
        </a:p>
      </dgm:t>
    </dgm:pt>
    <dgm:pt modelId="{F610AC3B-B013-4F31-B97A-4F41748C9FE9}" type="parTrans" cxnId="{71220ECA-068D-4BF9-A4AA-12DB2F0495E8}">
      <dgm:prSet/>
      <dgm:spPr/>
      <dgm:t>
        <a:bodyPr/>
        <a:lstStyle/>
        <a:p>
          <a:endParaRPr lang="en-US"/>
        </a:p>
      </dgm:t>
    </dgm:pt>
    <dgm:pt modelId="{3EB90575-1F61-41DF-9CA8-E895194D91E6}" type="sibTrans" cxnId="{71220ECA-068D-4BF9-A4AA-12DB2F0495E8}">
      <dgm:prSet/>
      <dgm:spPr/>
      <dgm:t>
        <a:bodyPr/>
        <a:lstStyle/>
        <a:p>
          <a:endParaRPr lang="en-US"/>
        </a:p>
      </dgm:t>
    </dgm:pt>
    <dgm:pt modelId="{0CA9BF70-E82F-4580-9BAA-AD8D915726E8}">
      <dgm:prSet/>
      <dgm:spPr/>
      <dgm:t>
        <a:bodyPr/>
        <a:lstStyle/>
        <a:p>
          <a:pPr algn="l"/>
          <a:r>
            <a:rPr lang="en-US" b="1" i="0" dirty="0" smtClean="0"/>
            <a:t>__del__( self )</a:t>
          </a:r>
          <a:endParaRPr lang="en-US" dirty="0"/>
        </a:p>
      </dgm:t>
    </dgm:pt>
    <dgm:pt modelId="{544BB2E5-5DD3-4496-9375-FD2D1D5A0561}" type="parTrans" cxnId="{7C26CC25-DE40-416B-A727-F6010B96EF65}">
      <dgm:prSet/>
      <dgm:spPr/>
      <dgm:t>
        <a:bodyPr/>
        <a:lstStyle/>
        <a:p>
          <a:endParaRPr lang="en-US"/>
        </a:p>
      </dgm:t>
    </dgm:pt>
    <dgm:pt modelId="{6BEA502D-03B3-4D30-8D6D-8A43D21018D4}" type="sibTrans" cxnId="{7C26CC25-DE40-416B-A727-F6010B96EF65}">
      <dgm:prSet/>
      <dgm:spPr/>
      <dgm:t>
        <a:bodyPr/>
        <a:lstStyle/>
        <a:p>
          <a:endParaRPr lang="en-US"/>
        </a:p>
      </dgm:t>
    </dgm:pt>
    <dgm:pt modelId="{418501FE-2917-46BE-AFCC-3A44B763F1F1}">
      <dgm:prSet/>
      <dgm:spPr/>
      <dgm:t>
        <a:bodyPr/>
        <a:lstStyle/>
        <a:p>
          <a:pPr algn="l"/>
          <a:r>
            <a:rPr lang="en-US" b="1" i="0" dirty="0" smtClean="0"/>
            <a:t>__</a:t>
          </a:r>
          <a:r>
            <a:rPr lang="en-US" b="1" i="0" dirty="0" err="1" smtClean="0"/>
            <a:t>repr</a:t>
          </a:r>
          <a:r>
            <a:rPr lang="en-US" b="1" i="0" dirty="0" smtClean="0"/>
            <a:t>__( self )</a:t>
          </a:r>
          <a:endParaRPr lang="en-US" dirty="0"/>
        </a:p>
      </dgm:t>
    </dgm:pt>
    <dgm:pt modelId="{0BE5C668-1003-49D2-A6E0-739E45A91355}" type="parTrans" cxnId="{3342CB3B-A48C-492E-A8D4-B43F66033C44}">
      <dgm:prSet/>
      <dgm:spPr/>
      <dgm:t>
        <a:bodyPr/>
        <a:lstStyle/>
        <a:p>
          <a:endParaRPr lang="en-US"/>
        </a:p>
      </dgm:t>
    </dgm:pt>
    <dgm:pt modelId="{7EFEC35A-C142-4F28-ABCA-B69A27338EBB}" type="sibTrans" cxnId="{3342CB3B-A48C-492E-A8D4-B43F66033C44}">
      <dgm:prSet/>
      <dgm:spPr/>
      <dgm:t>
        <a:bodyPr/>
        <a:lstStyle/>
        <a:p>
          <a:endParaRPr lang="en-US"/>
        </a:p>
      </dgm:t>
    </dgm:pt>
    <dgm:pt modelId="{98C658D7-A243-4088-B02F-E59E1A2D9966}">
      <dgm:prSet/>
      <dgm:spPr/>
      <dgm:t>
        <a:bodyPr/>
        <a:lstStyle/>
        <a:p>
          <a:pPr algn="l"/>
          <a:r>
            <a:rPr lang="en-US" b="1" i="0" dirty="0" smtClean="0"/>
            <a:t>__</a:t>
          </a:r>
          <a:r>
            <a:rPr lang="en-US" b="1" i="0" dirty="0" err="1" smtClean="0"/>
            <a:t>str</a:t>
          </a:r>
          <a:r>
            <a:rPr lang="en-US" b="1" i="0" dirty="0" smtClean="0"/>
            <a:t>__( self )</a:t>
          </a:r>
          <a:endParaRPr lang="en-US" dirty="0"/>
        </a:p>
      </dgm:t>
    </dgm:pt>
    <dgm:pt modelId="{4ABEE3C8-C76F-477B-9D38-317A71D741B5}" type="parTrans" cxnId="{4A8C9EFA-4350-42E2-B31D-A0AA2EB11520}">
      <dgm:prSet/>
      <dgm:spPr/>
      <dgm:t>
        <a:bodyPr/>
        <a:lstStyle/>
        <a:p>
          <a:endParaRPr lang="en-US"/>
        </a:p>
      </dgm:t>
    </dgm:pt>
    <dgm:pt modelId="{B6971DC5-60D0-42BF-B104-22E984CA0677}" type="sibTrans" cxnId="{4A8C9EFA-4350-42E2-B31D-A0AA2EB11520}">
      <dgm:prSet/>
      <dgm:spPr/>
      <dgm:t>
        <a:bodyPr/>
        <a:lstStyle/>
        <a:p>
          <a:endParaRPr lang="en-US"/>
        </a:p>
      </dgm:t>
    </dgm:pt>
    <dgm:pt modelId="{C09FCE69-EF77-4F80-9D9A-9BA32A881DCC}">
      <dgm:prSet/>
      <dgm:spPr/>
      <dgm:t>
        <a:bodyPr/>
        <a:lstStyle/>
        <a:p>
          <a:pPr algn="l"/>
          <a:r>
            <a:rPr lang="en-US" b="1" i="0" dirty="0" smtClean="0"/>
            <a:t>__</a:t>
          </a:r>
          <a:r>
            <a:rPr lang="en-US" b="1" i="0" dirty="0" err="1" smtClean="0"/>
            <a:t>cmp</a:t>
          </a:r>
          <a:r>
            <a:rPr lang="en-US" b="1" i="0" dirty="0" smtClean="0"/>
            <a:t>__ ( self, x )</a:t>
          </a:r>
          <a:endParaRPr lang="en-US" dirty="0"/>
        </a:p>
      </dgm:t>
    </dgm:pt>
    <dgm:pt modelId="{AEB46D35-3B87-4604-8091-4DDB343971AE}" type="parTrans" cxnId="{B515D20E-07DE-4FD0-993F-2D9B5CA4FFDD}">
      <dgm:prSet/>
      <dgm:spPr/>
      <dgm:t>
        <a:bodyPr/>
        <a:lstStyle/>
        <a:p>
          <a:endParaRPr lang="en-US"/>
        </a:p>
      </dgm:t>
    </dgm:pt>
    <dgm:pt modelId="{22907D78-4ED0-43F3-899E-159DFCB516CE}" type="sibTrans" cxnId="{B515D20E-07DE-4FD0-993F-2D9B5CA4FFDD}">
      <dgm:prSet/>
      <dgm:spPr/>
      <dgm:t>
        <a:bodyPr/>
        <a:lstStyle/>
        <a:p>
          <a:endParaRPr lang="en-US"/>
        </a:p>
      </dgm:t>
    </dgm:pt>
    <dgm:pt modelId="{F745CBA0-D79B-4B6E-A46D-97C0DF3304BE}" type="pres">
      <dgm:prSet presAssocID="{FE64BBBC-D407-4E07-B3DC-98BA6090EE5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A96947-8300-4B22-94A0-E97422000B87}" type="pres">
      <dgm:prSet presAssocID="{12948A04-3FD6-4A80-9127-6E0EAA8E3FF5}" presName="circle1" presStyleLbl="node1" presStyleIdx="0" presStyleCnt="5"/>
      <dgm:spPr/>
    </dgm:pt>
    <dgm:pt modelId="{9131A736-0483-48B1-8182-9E4A1FC83F10}" type="pres">
      <dgm:prSet presAssocID="{12948A04-3FD6-4A80-9127-6E0EAA8E3FF5}" presName="space" presStyleCnt="0"/>
      <dgm:spPr/>
    </dgm:pt>
    <dgm:pt modelId="{8A1C7D8A-AFA3-408A-BFCE-98B2D325CC34}" type="pres">
      <dgm:prSet presAssocID="{12948A04-3FD6-4A80-9127-6E0EAA8E3FF5}" presName="rect1" presStyleLbl="alignAcc1" presStyleIdx="0" presStyleCnt="5"/>
      <dgm:spPr/>
      <dgm:t>
        <a:bodyPr/>
        <a:lstStyle/>
        <a:p>
          <a:endParaRPr lang="en-US"/>
        </a:p>
      </dgm:t>
    </dgm:pt>
    <dgm:pt modelId="{4E46AE67-4D68-4E22-A8E8-A96F9B25A932}" type="pres">
      <dgm:prSet presAssocID="{0CA9BF70-E82F-4580-9BAA-AD8D915726E8}" presName="vertSpace2" presStyleLbl="node1" presStyleIdx="0" presStyleCnt="5"/>
      <dgm:spPr/>
    </dgm:pt>
    <dgm:pt modelId="{E8EA2F68-9674-45FD-B410-EDE2FBC61698}" type="pres">
      <dgm:prSet presAssocID="{0CA9BF70-E82F-4580-9BAA-AD8D915726E8}" presName="circle2" presStyleLbl="node1" presStyleIdx="1" presStyleCnt="5"/>
      <dgm:spPr/>
    </dgm:pt>
    <dgm:pt modelId="{B97A55C7-F1C6-4196-9565-2069231D5CE7}" type="pres">
      <dgm:prSet presAssocID="{0CA9BF70-E82F-4580-9BAA-AD8D915726E8}" presName="rect2" presStyleLbl="alignAcc1" presStyleIdx="1" presStyleCnt="5"/>
      <dgm:spPr/>
      <dgm:t>
        <a:bodyPr/>
        <a:lstStyle/>
        <a:p>
          <a:endParaRPr lang="en-US"/>
        </a:p>
      </dgm:t>
    </dgm:pt>
    <dgm:pt modelId="{B919C997-D10D-42EC-A982-4278D5D4B964}" type="pres">
      <dgm:prSet presAssocID="{418501FE-2917-46BE-AFCC-3A44B763F1F1}" presName="vertSpace3" presStyleLbl="node1" presStyleIdx="1" presStyleCnt="5"/>
      <dgm:spPr/>
    </dgm:pt>
    <dgm:pt modelId="{6A3A88DF-F8C0-4F3C-B299-3FAB48503EA2}" type="pres">
      <dgm:prSet presAssocID="{418501FE-2917-46BE-AFCC-3A44B763F1F1}" presName="circle3" presStyleLbl="node1" presStyleIdx="2" presStyleCnt="5"/>
      <dgm:spPr/>
    </dgm:pt>
    <dgm:pt modelId="{B7BF3EAA-BC35-45D7-9F12-336B8B2236A3}" type="pres">
      <dgm:prSet presAssocID="{418501FE-2917-46BE-AFCC-3A44B763F1F1}" presName="rect3" presStyleLbl="alignAcc1" presStyleIdx="2" presStyleCnt="5"/>
      <dgm:spPr/>
      <dgm:t>
        <a:bodyPr/>
        <a:lstStyle/>
        <a:p>
          <a:endParaRPr lang="en-US"/>
        </a:p>
      </dgm:t>
    </dgm:pt>
    <dgm:pt modelId="{D1E7CF99-7670-4C60-99AF-77D19E588259}" type="pres">
      <dgm:prSet presAssocID="{98C658D7-A243-4088-B02F-E59E1A2D9966}" presName="vertSpace4" presStyleLbl="node1" presStyleIdx="2" presStyleCnt="5"/>
      <dgm:spPr/>
    </dgm:pt>
    <dgm:pt modelId="{C0263CD4-6A2A-43CE-B93B-329C5588B057}" type="pres">
      <dgm:prSet presAssocID="{98C658D7-A243-4088-B02F-E59E1A2D9966}" presName="circle4" presStyleLbl="node1" presStyleIdx="3" presStyleCnt="5"/>
      <dgm:spPr/>
    </dgm:pt>
    <dgm:pt modelId="{C434E90F-500C-4932-BE90-6432A6BCDB58}" type="pres">
      <dgm:prSet presAssocID="{98C658D7-A243-4088-B02F-E59E1A2D9966}" presName="rect4" presStyleLbl="alignAcc1" presStyleIdx="3" presStyleCnt="5"/>
      <dgm:spPr/>
      <dgm:t>
        <a:bodyPr/>
        <a:lstStyle/>
        <a:p>
          <a:endParaRPr lang="en-US"/>
        </a:p>
      </dgm:t>
    </dgm:pt>
    <dgm:pt modelId="{6134F100-0A0B-493E-BD85-E76EE600EFEB}" type="pres">
      <dgm:prSet presAssocID="{C09FCE69-EF77-4F80-9D9A-9BA32A881DCC}" presName="vertSpace5" presStyleLbl="node1" presStyleIdx="3" presStyleCnt="5"/>
      <dgm:spPr/>
    </dgm:pt>
    <dgm:pt modelId="{DAAE5F37-9374-421D-B554-2090855A0CFB}" type="pres">
      <dgm:prSet presAssocID="{C09FCE69-EF77-4F80-9D9A-9BA32A881DCC}" presName="circle5" presStyleLbl="node1" presStyleIdx="4" presStyleCnt="5"/>
      <dgm:spPr/>
    </dgm:pt>
    <dgm:pt modelId="{0A6E8254-6F6C-45CD-9FEE-C9F99CDC9752}" type="pres">
      <dgm:prSet presAssocID="{C09FCE69-EF77-4F80-9D9A-9BA32A881DCC}" presName="rect5" presStyleLbl="alignAcc1" presStyleIdx="4" presStyleCnt="5"/>
      <dgm:spPr/>
      <dgm:t>
        <a:bodyPr/>
        <a:lstStyle/>
        <a:p>
          <a:endParaRPr lang="en-US"/>
        </a:p>
      </dgm:t>
    </dgm:pt>
    <dgm:pt modelId="{F05027C4-7069-4B1C-91FF-2D8A2E7D1CF2}" type="pres">
      <dgm:prSet presAssocID="{12948A04-3FD6-4A80-9127-6E0EAA8E3FF5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B390F-0DDD-4127-A4A6-B8E64306C9AA}" type="pres">
      <dgm:prSet presAssocID="{0CA9BF70-E82F-4580-9BAA-AD8D915726E8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E45AF-D4B8-445D-931A-9C630C222725}" type="pres">
      <dgm:prSet presAssocID="{418501FE-2917-46BE-AFCC-3A44B763F1F1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7E11B-EC03-44C7-8725-7B00B63C2DAC}" type="pres">
      <dgm:prSet presAssocID="{98C658D7-A243-4088-B02F-E59E1A2D9966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4B818-36E6-46B5-83E5-EF7F9293749E}" type="pres">
      <dgm:prSet presAssocID="{C09FCE69-EF77-4F80-9D9A-9BA32A881DCC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220ECA-068D-4BF9-A4AA-12DB2F0495E8}" srcId="{FE64BBBC-D407-4E07-B3DC-98BA6090EE53}" destId="{12948A04-3FD6-4A80-9127-6E0EAA8E3FF5}" srcOrd="0" destOrd="0" parTransId="{F610AC3B-B013-4F31-B97A-4F41748C9FE9}" sibTransId="{3EB90575-1F61-41DF-9CA8-E895194D91E6}"/>
    <dgm:cxn modelId="{C605E1AE-820B-4557-926B-1F723C3B528E}" type="presOf" srcId="{0CA9BF70-E82F-4580-9BAA-AD8D915726E8}" destId="{D1FB390F-0DDD-4127-A4A6-B8E64306C9AA}" srcOrd="1" destOrd="0" presId="urn:microsoft.com/office/officeart/2005/8/layout/target3"/>
    <dgm:cxn modelId="{0B4ED986-6792-4118-8538-3CC653135CE6}" type="presOf" srcId="{418501FE-2917-46BE-AFCC-3A44B763F1F1}" destId="{B7BF3EAA-BC35-45D7-9F12-336B8B2236A3}" srcOrd="0" destOrd="0" presId="urn:microsoft.com/office/officeart/2005/8/layout/target3"/>
    <dgm:cxn modelId="{E4CE5CFB-3F70-43B2-96AE-D81FC0290E72}" type="presOf" srcId="{98C658D7-A243-4088-B02F-E59E1A2D9966}" destId="{C434E90F-500C-4932-BE90-6432A6BCDB58}" srcOrd="0" destOrd="0" presId="urn:microsoft.com/office/officeart/2005/8/layout/target3"/>
    <dgm:cxn modelId="{EC70EEAA-E0CD-46BC-8BC1-AA1C5CD368E3}" type="presOf" srcId="{12948A04-3FD6-4A80-9127-6E0EAA8E3FF5}" destId="{8A1C7D8A-AFA3-408A-BFCE-98B2D325CC34}" srcOrd="0" destOrd="0" presId="urn:microsoft.com/office/officeart/2005/8/layout/target3"/>
    <dgm:cxn modelId="{D3ED01F6-0201-4D3E-9335-C3CC322B6E55}" type="presOf" srcId="{418501FE-2917-46BE-AFCC-3A44B763F1F1}" destId="{804E45AF-D4B8-445D-931A-9C630C222725}" srcOrd="1" destOrd="0" presId="urn:microsoft.com/office/officeart/2005/8/layout/target3"/>
    <dgm:cxn modelId="{1F7D8170-F136-4AD0-8B08-298C83462D81}" type="presOf" srcId="{98C658D7-A243-4088-B02F-E59E1A2D9966}" destId="{A537E11B-EC03-44C7-8725-7B00B63C2DAC}" srcOrd="1" destOrd="0" presId="urn:microsoft.com/office/officeart/2005/8/layout/target3"/>
    <dgm:cxn modelId="{CE4E477C-4BCB-4A29-BAED-01F93418E080}" type="presOf" srcId="{C09FCE69-EF77-4F80-9D9A-9BA32A881DCC}" destId="{0A6E8254-6F6C-45CD-9FEE-C9F99CDC9752}" srcOrd="0" destOrd="0" presId="urn:microsoft.com/office/officeart/2005/8/layout/target3"/>
    <dgm:cxn modelId="{B1F959EA-050C-4EC8-99BB-C4079640E050}" type="presOf" srcId="{12948A04-3FD6-4A80-9127-6E0EAA8E3FF5}" destId="{F05027C4-7069-4B1C-91FF-2D8A2E7D1CF2}" srcOrd="1" destOrd="0" presId="urn:microsoft.com/office/officeart/2005/8/layout/target3"/>
    <dgm:cxn modelId="{699E4C27-E80E-4062-8AA8-B69D90F5760B}" type="presOf" srcId="{FE64BBBC-D407-4E07-B3DC-98BA6090EE53}" destId="{F745CBA0-D79B-4B6E-A46D-97C0DF3304BE}" srcOrd="0" destOrd="0" presId="urn:microsoft.com/office/officeart/2005/8/layout/target3"/>
    <dgm:cxn modelId="{3342CB3B-A48C-492E-A8D4-B43F66033C44}" srcId="{FE64BBBC-D407-4E07-B3DC-98BA6090EE53}" destId="{418501FE-2917-46BE-AFCC-3A44B763F1F1}" srcOrd="2" destOrd="0" parTransId="{0BE5C668-1003-49D2-A6E0-739E45A91355}" sibTransId="{7EFEC35A-C142-4F28-ABCA-B69A27338EBB}"/>
    <dgm:cxn modelId="{AB1595C1-F568-4E90-8C00-880487BA2451}" type="presOf" srcId="{0CA9BF70-E82F-4580-9BAA-AD8D915726E8}" destId="{B97A55C7-F1C6-4196-9565-2069231D5CE7}" srcOrd="0" destOrd="0" presId="urn:microsoft.com/office/officeart/2005/8/layout/target3"/>
    <dgm:cxn modelId="{4A8C9EFA-4350-42E2-B31D-A0AA2EB11520}" srcId="{FE64BBBC-D407-4E07-B3DC-98BA6090EE53}" destId="{98C658D7-A243-4088-B02F-E59E1A2D9966}" srcOrd="3" destOrd="0" parTransId="{4ABEE3C8-C76F-477B-9D38-317A71D741B5}" sibTransId="{B6971DC5-60D0-42BF-B104-22E984CA0677}"/>
    <dgm:cxn modelId="{31572293-9CA0-4EE1-98A0-AED6E4BAA861}" type="presOf" srcId="{C09FCE69-EF77-4F80-9D9A-9BA32A881DCC}" destId="{A924B818-36E6-46B5-83E5-EF7F9293749E}" srcOrd="1" destOrd="0" presId="urn:microsoft.com/office/officeart/2005/8/layout/target3"/>
    <dgm:cxn modelId="{B515D20E-07DE-4FD0-993F-2D9B5CA4FFDD}" srcId="{FE64BBBC-D407-4E07-B3DC-98BA6090EE53}" destId="{C09FCE69-EF77-4F80-9D9A-9BA32A881DCC}" srcOrd="4" destOrd="0" parTransId="{AEB46D35-3B87-4604-8091-4DDB343971AE}" sibTransId="{22907D78-4ED0-43F3-899E-159DFCB516CE}"/>
    <dgm:cxn modelId="{7C26CC25-DE40-416B-A727-F6010B96EF65}" srcId="{FE64BBBC-D407-4E07-B3DC-98BA6090EE53}" destId="{0CA9BF70-E82F-4580-9BAA-AD8D915726E8}" srcOrd="1" destOrd="0" parTransId="{544BB2E5-5DD3-4496-9375-FD2D1D5A0561}" sibTransId="{6BEA502D-03B3-4D30-8D6D-8A43D21018D4}"/>
    <dgm:cxn modelId="{07BA3472-9365-427E-BDB7-3E12B7A93F6F}" type="presParOf" srcId="{F745CBA0-D79B-4B6E-A46D-97C0DF3304BE}" destId="{C6A96947-8300-4B22-94A0-E97422000B87}" srcOrd="0" destOrd="0" presId="urn:microsoft.com/office/officeart/2005/8/layout/target3"/>
    <dgm:cxn modelId="{F9014F9E-6138-427B-BCAE-C1DD2D3F2D0A}" type="presParOf" srcId="{F745CBA0-D79B-4B6E-A46D-97C0DF3304BE}" destId="{9131A736-0483-48B1-8182-9E4A1FC83F10}" srcOrd="1" destOrd="0" presId="urn:microsoft.com/office/officeart/2005/8/layout/target3"/>
    <dgm:cxn modelId="{6B3C9A8B-051E-4C1B-9443-F330DAD3BE16}" type="presParOf" srcId="{F745CBA0-D79B-4B6E-A46D-97C0DF3304BE}" destId="{8A1C7D8A-AFA3-408A-BFCE-98B2D325CC34}" srcOrd="2" destOrd="0" presId="urn:microsoft.com/office/officeart/2005/8/layout/target3"/>
    <dgm:cxn modelId="{452B7375-872D-479B-BDED-D02AA27F4481}" type="presParOf" srcId="{F745CBA0-D79B-4B6E-A46D-97C0DF3304BE}" destId="{4E46AE67-4D68-4E22-A8E8-A96F9B25A932}" srcOrd="3" destOrd="0" presId="urn:microsoft.com/office/officeart/2005/8/layout/target3"/>
    <dgm:cxn modelId="{B01CA5E7-6030-4911-8EC9-1A70325B52DC}" type="presParOf" srcId="{F745CBA0-D79B-4B6E-A46D-97C0DF3304BE}" destId="{E8EA2F68-9674-45FD-B410-EDE2FBC61698}" srcOrd="4" destOrd="0" presId="urn:microsoft.com/office/officeart/2005/8/layout/target3"/>
    <dgm:cxn modelId="{4639BECF-1E0F-4DB6-93A0-F6927800C884}" type="presParOf" srcId="{F745CBA0-D79B-4B6E-A46D-97C0DF3304BE}" destId="{B97A55C7-F1C6-4196-9565-2069231D5CE7}" srcOrd="5" destOrd="0" presId="urn:microsoft.com/office/officeart/2005/8/layout/target3"/>
    <dgm:cxn modelId="{987AE76C-83F3-43DF-914B-EBCCEE05C6E2}" type="presParOf" srcId="{F745CBA0-D79B-4B6E-A46D-97C0DF3304BE}" destId="{B919C997-D10D-42EC-A982-4278D5D4B964}" srcOrd="6" destOrd="0" presId="urn:microsoft.com/office/officeart/2005/8/layout/target3"/>
    <dgm:cxn modelId="{454A46E0-4FBD-412F-BCA6-52F5AD9139FD}" type="presParOf" srcId="{F745CBA0-D79B-4B6E-A46D-97C0DF3304BE}" destId="{6A3A88DF-F8C0-4F3C-B299-3FAB48503EA2}" srcOrd="7" destOrd="0" presId="urn:microsoft.com/office/officeart/2005/8/layout/target3"/>
    <dgm:cxn modelId="{6D17DB76-BAF8-4C1B-8405-18DA9EB6F094}" type="presParOf" srcId="{F745CBA0-D79B-4B6E-A46D-97C0DF3304BE}" destId="{B7BF3EAA-BC35-45D7-9F12-336B8B2236A3}" srcOrd="8" destOrd="0" presId="urn:microsoft.com/office/officeart/2005/8/layout/target3"/>
    <dgm:cxn modelId="{995A3B6E-C0ED-43AA-9FB5-886BFA13CA86}" type="presParOf" srcId="{F745CBA0-D79B-4B6E-A46D-97C0DF3304BE}" destId="{D1E7CF99-7670-4C60-99AF-77D19E588259}" srcOrd="9" destOrd="0" presId="urn:microsoft.com/office/officeart/2005/8/layout/target3"/>
    <dgm:cxn modelId="{C7298BD2-CD08-480B-870B-EA3706E3CB40}" type="presParOf" srcId="{F745CBA0-D79B-4B6E-A46D-97C0DF3304BE}" destId="{C0263CD4-6A2A-43CE-B93B-329C5588B057}" srcOrd="10" destOrd="0" presId="urn:microsoft.com/office/officeart/2005/8/layout/target3"/>
    <dgm:cxn modelId="{AE02F71D-C934-4731-8CBF-973437744C53}" type="presParOf" srcId="{F745CBA0-D79B-4B6E-A46D-97C0DF3304BE}" destId="{C434E90F-500C-4932-BE90-6432A6BCDB58}" srcOrd="11" destOrd="0" presId="urn:microsoft.com/office/officeart/2005/8/layout/target3"/>
    <dgm:cxn modelId="{89EBF36F-20F6-4C54-AAF2-2178225B30D5}" type="presParOf" srcId="{F745CBA0-D79B-4B6E-A46D-97C0DF3304BE}" destId="{6134F100-0A0B-493E-BD85-E76EE600EFEB}" srcOrd="12" destOrd="0" presId="urn:microsoft.com/office/officeart/2005/8/layout/target3"/>
    <dgm:cxn modelId="{220A9A76-DCD1-4612-A079-3A6B19C06F75}" type="presParOf" srcId="{F745CBA0-D79B-4B6E-A46D-97C0DF3304BE}" destId="{DAAE5F37-9374-421D-B554-2090855A0CFB}" srcOrd="13" destOrd="0" presId="urn:microsoft.com/office/officeart/2005/8/layout/target3"/>
    <dgm:cxn modelId="{7FE23B22-B9F4-4D21-B9CF-53D8FAE8EBC2}" type="presParOf" srcId="{F745CBA0-D79B-4B6E-A46D-97C0DF3304BE}" destId="{0A6E8254-6F6C-45CD-9FEE-C9F99CDC9752}" srcOrd="14" destOrd="0" presId="urn:microsoft.com/office/officeart/2005/8/layout/target3"/>
    <dgm:cxn modelId="{78815D03-0386-45C7-BC21-CEFDF164D4B5}" type="presParOf" srcId="{F745CBA0-D79B-4B6E-A46D-97C0DF3304BE}" destId="{F05027C4-7069-4B1C-91FF-2D8A2E7D1CF2}" srcOrd="15" destOrd="0" presId="urn:microsoft.com/office/officeart/2005/8/layout/target3"/>
    <dgm:cxn modelId="{7BCAE4B1-B08A-48D8-9950-5AA6B9E24DC0}" type="presParOf" srcId="{F745CBA0-D79B-4B6E-A46D-97C0DF3304BE}" destId="{D1FB390F-0DDD-4127-A4A6-B8E64306C9AA}" srcOrd="16" destOrd="0" presId="urn:microsoft.com/office/officeart/2005/8/layout/target3"/>
    <dgm:cxn modelId="{68789382-9268-4E93-9EA8-99B254DCECCC}" type="presParOf" srcId="{F745CBA0-D79B-4B6E-A46D-97C0DF3304BE}" destId="{804E45AF-D4B8-445D-931A-9C630C222725}" srcOrd="17" destOrd="0" presId="urn:microsoft.com/office/officeart/2005/8/layout/target3"/>
    <dgm:cxn modelId="{A96AE213-BCB4-44DE-BEB1-9993E81524DA}" type="presParOf" srcId="{F745CBA0-D79B-4B6E-A46D-97C0DF3304BE}" destId="{A537E11B-EC03-44C7-8725-7B00B63C2DAC}" srcOrd="18" destOrd="0" presId="urn:microsoft.com/office/officeart/2005/8/layout/target3"/>
    <dgm:cxn modelId="{34B2C017-32F0-4E06-B2B3-4540C1D09D4E}" type="presParOf" srcId="{F745CBA0-D79B-4B6E-A46D-97C0DF3304BE}" destId="{A924B818-36E6-46B5-83E5-EF7F9293749E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0C02-46BB-49EE-BCAE-F7214430F85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046-4B0E-4EB0-8507-B00623C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0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1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variable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empCount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class variable whose value would be shared among all instances of a this class. This can be accessed as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Employee.empCount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inside the class or outside the class.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method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special method which is called class constructor or initialization method that Python calls when you create a new instance of this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8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1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Programming language: Python</a:t>
            </a:r>
          </a:p>
          <a:p>
            <a:r>
              <a:rPr lang="en-US" smtClean="0"/>
              <a:t>Session </a:t>
            </a:r>
            <a:r>
              <a:rPr lang="en-US" smtClean="0"/>
              <a:t>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Linux Development Courses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064000" y="4440658"/>
            <a:ext cx="4622800" cy="8120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Siarhei Boika</a:t>
            </a:r>
          </a:p>
          <a:p>
            <a:pPr algn="r"/>
            <a:r>
              <a:rPr lang="en-US" sz="2000" dirty="0" smtClean="0"/>
              <a:t>LLPD EPAM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32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174078"/>
            <a:ext cx="8467859" cy="26622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40</a:t>
            </a:r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Create object &lt;40&gt;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Increase ref. count of &lt;40&gt;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Increase ref. count of &lt;40&gt;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Decrease ref. count of &lt;40&gt;</a:t>
            </a:r>
            <a:endParaRPr lang="en-US" sz="24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100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Decrease ref. count of &lt;40&gt;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Decrease ref. count of &lt;40&gt;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__del__()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004527"/>
            <a:ext cx="8321040" cy="50013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#!/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usr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/bin/python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Point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__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__del__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__class__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__name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"destroyed"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pt1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Point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pt2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pt3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pt1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880000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880000"/>
                </a:solidFill>
                <a:latin typeface="Lucida Console" panose="020B0609040504020204" pitchFamily="49" charset="0"/>
              </a:rPr>
              <a:t># </a:t>
            </a:r>
            <a:r>
              <a:rPr lang="en-US" sz="2000" dirty="0">
                <a:solidFill>
                  <a:srgbClr val="880000"/>
                </a:solidFill>
                <a:latin typeface="Lucida Console" panose="020B0609040504020204" pitchFamily="49" charset="0"/>
              </a:rPr>
              <a:t>prints the ids of the </a:t>
            </a:r>
            <a:r>
              <a:rPr lang="en-US" sz="2000" dirty="0" err="1">
                <a:solidFill>
                  <a:srgbClr val="880000"/>
                </a:solidFill>
                <a:latin typeface="Lucida Console" panose="020B0609040504020204" pitchFamily="49" charset="0"/>
              </a:rPr>
              <a:t>obejcts</a:t>
            </a:r>
            <a:endParaRPr 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pt1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pt2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pt3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pt1;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pt2;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pt3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973747"/>
            <a:ext cx="8321040" cy="50629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class base1():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__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__(self):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print "base1.__init__"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fun(self):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print "base1.fun"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__del__(self):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print "base1.__del__"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class base2(base1):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__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__(self</a:t>
            </a:r>
            <a:r>
              <a:rPr lang="en-US" dirty="0" smtClean="0">
                <a:latin typeface="Lucida Console" panose="020B0609040504020204" pitchFamily="49" charset="0"/>
              </a:rPr>
              <a:t>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Lucida Console" panose="020B0609040504020204" pitchFamily="49" charset="0"/>
              </a:rPr>
              <a:t>        print </a:t>
            </a:r>
            <a:r>
              <a:rPr lang="en-US" dirty="0">
                <a:latin typeface="Lucida Console" panose="020B0609040504020204" pitchFamily="49" charset="0"/>
              </a:rPr>
              <a:t>"base2.__init</a:t>
            </a:r>
            <a:r>
              <a:rPr lang="en-US" dirty="0" smtClean="0">
                <a:latin typeface="Lucida Console" panose="020B0609040504020204" pitchFamily="49" charset="0"/>
              </a:rPr>
              <a:t>__“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Lucida Console" panose="020B0609040504020204" pitchFamily="49" charset="0"/>
              </a:rPr>
              <a:t>        super(base2,self</a:t>
            </a:r>
            <a:r>
              <a:rPr lang="en-US" dirty="0">
                <a:latin typeface="Lucida Console" panose="020B0609040504020204" pitchFamily="49" charset="0"/>
              </a:rPr>
              <a:t>).__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__()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def</a:t>
            </a:r>
            <a:r>
              <a:rPr lang="en-US" dirty="0" smtClean="0">
                <a:latin typeface="Lucida Console" panose="020B0609040504020204" pitchFamily="49" charset="0"/>
              </a:rPr>
              <a:t> fun(self):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Lucida Console" panose="020B0609040504020204" pitchFamily="49" charset="0"/>
              </a:rPr>
              <a:t>        </a:t>
            </a:r>
            <a:r>
              <a:rPr lang="en-US" dirty="0">
                <a:latin typeface="Lucida Console" panose="020B0609040504020204" pitchFamily="49" charset="0"/>
              </a:rPr>
              <a:t>print "base2.fun"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super(base2,self).fun()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__del__(self):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print "base2.__del__"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super(base2,self).__del__()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Порядок вызова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666246"/>
            <a:ext cx="8321040" cy="36779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latin typeface="Lucida Console" panose="020B0609040504020204" pitchFamily="49" charset="0"/>
              </a:rPr>
              <a:t>&gt;&gt;&gt; from tmp import 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latin typeface="Lucida Console" panose="020B0609040504020204" pitchFamily="49" charset="0"/>
              </a:rPr>
              <a:t>&gt;&gt;&gt; b2 = base2()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latin typeface="Lucida Console" panose="020B0609040504020204" pitchFamily="49" charset="0"/>
              </a:rPr>
              <a:t>base2.__init__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latin typeface="Lucida Console" panose="020B0609040504020204" pitchFamily="49" charset="0"/>
              </a:rPr>
              <a:t>base1.__init__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dirty="0" smtClean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 smtClean="0">
                <a:latin typeface="Lucida Console" panose="020B0609040504020204" pitchFamily="49" charset="0"/>
              </a:rPr>
              <a:t>&gt;&gt;&gt; </a:t>
            </a:r>
            <a:r>
              <a:rPr lang="it-IT" dirty="0">
                <a:latin typeface="Lucida Console" panose="020B0609040504020204" pitchFamily="49" charset="0"/>
              </a:rPr>
              <a:t>b2.fun()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latin typeface="Lucida Console" panose="020B0609040504020204" pitchFamily="49" charset="0"/>
              </a:rPr>
              <a:t>base2.fun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latin typeface="Lucida Console" panose="020B0609040504020204" pitchFamily="49" charset="0"/>
              </a:rPr>
              <a:t>base1.fun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dirty="0" smtClean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 smtClean="0">
                <a:latin typeface="Lucida Console" panose="020B0609040504020204" pitchFamily="49" charset="0"/>
              </a:rPr>
              <a:t>&gt;&gt;&gt; </a:t>
            </a:r>
            <a:r>
              <a:rPr lang="it-IT" dirty="0">
                <a:latin typeface="Lucida Console" panose="020B0609040504020204" pitchFamily="49" charset="0"/>
              </a:rPr>
              <a:t>del b2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latin typeface="Lucida Console" panose="020B0609040504020204" pitchFamily="49" charset="0"/>
              </a:rPr>
              <a:t>base2.__del__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latin typeface="Lucida Console" panose="020B0609040504020204" pitchFamily="49" charset="0"/>
              </a:rPr>
              <a:t>base1.__del__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Ромбовидное наследование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014918"/>
            <a:ext cx="8321040" cy="36779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class base2(object</a:t>
            </a:r>
            <a:r>
              <a:rPr lang="en-US" dirty="0" smtClean="0">
                <a:latin typeface="Lucida Console" panose="020B060904050402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Lucida Console" panose="020B0609040504020204" pitchFamily="49" charset="0"/>
              </a:rPr>
              <a:t>   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Lucida Console" panose="020B0609040504020204" pitchFamily="49" charset="0"/>
              </a:rPr>
              <a:t>class </a:t>
            </a:r>
            <a:r>
              <a:rPr lang="en-US" dirty="0" err="1">
                <a:latin typeface="Lucida Console" panose="020B0609040504020204" pitchFamily="49" charset="0"/>
              </a:rPr>
              <a:t>one_more</a:t>
            </a:r>
            <a:r>
              <a:rPr lang="en-US" dirty="0">
                <a:latin typeface="Lucida Console" panose="020B0609040504020204" pitchFamily="49" charset="0"/>
              </a:rPr>
              <a:t>(base2, base1):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__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__(self):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print "one_more.__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__"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super(</a:t>
            </a:r>
            <a:r>
              <a:rPr lang="en-US" dirty="0" err="1">
                <a:latin typeface="Lucida Console" panose="020B0609040504020204" pitchFamily="49" charset="0"/>
              </a:rPr>
              <a:t>one_more,self</a:t>
            </a:r>
            <a:r>
              <a:rPr lang="en-US" dirty="0">
                <a:latin typeface="Lucida Console" panose="020B0609040504020204" pitchFamily="49" charset="0"/>
              </a:rPr>
              <a:t>).__</a:t>
            </a:r>
            <a:r>
              <a:rPr lang="en-US" dirty="0" err="1"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__()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fun(self):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print "</a:t>
            </a:r>
            <a:r>
              <a:rPr lang="en-US" dirty="0" err="1">
                <a:latin typeface="Lucida Console" panose="020B0609040504020204" pitchFamily="49" charset="0"/>
              </a:rPr>
              <a:t>one_more.fun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super(</a:t>
            </a:r>
            <a:r>
              <a:rPr lang="en-US" dirty="0" err="1">
                <a:latin typeface="Lucida Console" panose="020B0609040504020204" pitchFamily="49" charset="0"/>
              </a:rPr>
              <a:t>one_more,self</a:t>
            </a:r>
            <a:r>
              <a:rPr lang="en-US" dirty="0">
                <a:latin typeface="Lucida Console" panose="020B0609040504020204" pitchFamily="49" charset="0"/>
              </a:rPr>
              <a:t>).fun()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def</a:t>
            </a:r>
            <a:r>
              <a:rPr lang="en-US" dirty="0">
                <a:latin typeface="Lucida Console" panose="020B0609040504020204" pitchFamily="49" charset="0"/>
              </a:rPr>
              <a:t> __del__(self):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print "</a:t>
            </a:r>
            <a:r>
              <a:rPr lang="en-US" dirty="0" err="1">
                <a:latin typeface="Lucida Console" panose="020B0609040504020204" pitchFamily="49" charset="0"/>
              </a:rPr>
              <a:t>one_more.__del</a:t>
            </a:r>
            <a:r>
              <a:rPr lang="en-US" dirty="0">
                <a:latin typeface="Lucida Console" panose="020B0609040504020204" pitchFamily="49" charset="0"/>
              </a:rPr>
              <a:t>__"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        super(</a:t>
            </a:r>
            <a:r>
              <a:rPr lang="en-US" dirty="0" err="1">
                <a:latin typeface="Lucida Console" panose="020B0609040504020204" pitchFamily="49" charset="0"/>
              </a:rPr>
              <a:t>one_more,self</a:t>
            </a:r>
            <a:r>
              <a:rPr lang="en-US" dirty="0">
                <a:latin typeface="Lucida Console" panose="020B0609040504020204" pitchFamily="49" charset="0"/>
              </a:rPr>
              <a:t>).__del__()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5012864"/>
            <a:ext cx="8321040" cy="6309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class </a:t>
            </a:r>
            <a:r>
              <a:rPr lang="en-US" dirty="0" err="1" smtClean="0">
                <a:latin typeface="Lucida Console" panose="020B0609040504020204" pitchFamily="49" charset="0"/>
              </a:rPr>
              <a:t>one_more</a:t>
            </a:r>
            <a:r>
              <a:rPr lang="en-US" dirty="0" smtClean="0">
                <a:latin typeface="Lucida Console" panose="020B0609040504020204" pitchFamily="49" charset="0"/>
              </a:rPr>
              <a:t>(base1, base2):</a:t>
            </a:r>
            <a:endParaRPr lang="en-US" dirty="0"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...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Отношения между классами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28775771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90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Базовые методы классов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03609620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44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Перегрузка операторов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312304"/>
            <a:ext cx="8463855" cy="43857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Vector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endParaRPr lang="ru-RU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__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__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lang="ru-RU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b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__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__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lang="ru-RU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'Vector (%d, %d)'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%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__add__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other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):</a:t>
            </a:r>
            <a:endParaRPr lang="ru-RU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Vector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other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666600"/>
                </a:solidFill>
                <a:latin typeface="Lucida Console" panose="020B0609040504020204" pitchFamily="49" charset="0"/>
              </a:rPr>
              <a:t>	</a:t>
            </a:r>
            <a:r>
              <a:rPr lang="ru-RU" sz="2000" dirty="0" smtClean="0">
                <a:solidFill>
                  <a:srgbClr val="666600"/>
                </a:solidFill>
                <a:latin typeface="Lucida Console" panose="020B0609040504020204" pitchFamily="49" charset="0"/>
              </a:rPr>
              <a:t>			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self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other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Vector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Vector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v1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v2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5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114550"/>
            <a:ext cx="6350000" cy="36957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10*e^0*</a:t>
            </a:r>
            <a:r>
              <a:rPr lang="de-DE" sz="2800" dirty="0"/>
              <a:t>log10(.4* -5/ -0.1-10) - -abs(-</a:t>
            </a:r>
            <a:r>
              <a:rPr lang="de-DE" sz="2800" dirty="0" smtClean="0"/>
              <a:t>53//10) </a:t>
            </a:r>
            <a:r>
              <a:rPr lang="de-DE" sz="2800" dirty="0"/>
              <a:t>+ -5</a:t>
            </a:r>
            <a:endParaRPr lang="en-US" sz="28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501559902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КЛАССЫ</a:t>
            </a:r>
            <a:r>
              <a:rPr lang="en-US" dirty="0" smtClean="0"/>
              <a:t>/</a:t>
            </a:r>
            <a:r>
              <a:rPr lang="ru-RU" dirty="0" err="1" smtClean="0"/>
              <a:t>обьект</a:t>
            </a:r>
            <a:r>
              <a:rPr lang="ru-RU" dirty="0" err="1"/>
              <a:t>ы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Python V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</p:spTree>
    <p:extLst>
      <p:ext uri="{BB962C8B-B14F-4D97-AF65-F5344CB8AC3E}">
        <p14:creationId xmlns:p14="http://schemas.microsoft.com/office/powerpoint/2010/main" val="2577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845496" y="3087402"/>
            <a:ext cx="7803418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ClassName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'Optional class documentation string‘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class_suite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6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60" y="1435415"/>
            <a:ext cx="8574463" cy="413957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Employee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'Common base class for all employees‘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88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empCount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6666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salary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lang="ru-RU" sz="24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name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name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salary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salary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Employee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empCount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+=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6666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006666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displayCount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"Total Employee %d"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%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Employee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empCount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displayEmployee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lang="ru-RU" sz="24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"Name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", Salary: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salary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Создание экземпляров</a:t>
            </a:r>
            <a:r>
              <a:rPr lang="en-US" dirty="0" smtClean="0"/>
              <a:t> </a:t>
            </a:r>
            <a:r>
              <a:rPr lang="ru-RU" dirty="0" smtClean="0"/>
              <a:t>и доступ к атрибутам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60" y="1804747"/>
            <a:ext cx="8553624" cy="34009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sz="2400" dirty="0" smtClean="0">
                <a:solidFill>
                  <a:srgbClr val="008800"/>
                </a:solidFill>
                <a:latin typeface="Lucida Console" panose="020B0609040504020204" pitchFamily="49" charset="0"/>
              </a:rPr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irst object of Employee class"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emp1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Employee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“Slave"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200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"Second object of Employee class"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emp2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Employee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"Master"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5000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displayEmployee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displayEmployee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"Total Employee %d"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%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Lucida Console" panose="020B0609040504020204" pitchFamily="49" charset="0"/>
              </a:rPr>
              <a:t>Employee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3033" y="1016055"/>
            <a:ext cx="7437934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age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Add an 'age' attribute.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age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Modify 'age' attribute.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Lucida Console" panose="020B0609040504020204" pitchFamily="49" charset="0"/>
              </a:rPr>
              <a:t>del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emp1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age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# Delete 'age' attribute.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3033" y="2632698"/>
            <a:ext cx="7437934" cy="3031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880000"/>
                </a:solidFill>
                <a:latin typeface="Lucida Console" panose="020B0609040504020204" pitchFamily="49" charset="0"/>
              </a:rPr>
              <a:t># Returns true if 'age' attribute exists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hasattr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880000"/>
                </a:solidFill>
                <a:latin typeface="Lucida Console" panose="020B0609040504020204" pitchFamily="49" charset="0"/>
              </a:rPr>
              <a:t># Returns value of 'age' attribute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getattr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880000"/>
                </a:solidFill>
                <a:latin typeface="Lucida Console" panose="020B0609040504020204" pitchFamily="49" charset="0"/>
              </a:rPr>
              <a:t># Set attribute 'age' at 8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setattr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880000"/>
                </a:solidFill>
                <a:latin typeface="Lucida Console" panose="020B0609040504020204" pitchFamily="49" charset="0"/>
              </a:rPr>
              <a:t># Delete attribute 'age'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delattr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empl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'age'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Аттрибуты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  <p:extLst/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76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pam-Light" id="{FE8B9996-757B-49DC-83D2-5A1F043DCDD0}" vid="{7334D4E7-A40E-4CFE-97C8-DD5F4867C579}"/>
    </a:ext>
  </a:extLst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1226</TotalTime>
  <Words>522</Words>
  <Application>Microsoft Office PowerPoint</Application>
  <PresentationFormat>On-screen Show (4:3)</PresentationFormat>
  <Paragraphs>195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Arial</vt:lpstr>
      <vt:lpstr>Calibri</vt:lpstr>
      <vt:lpstr>Franklin Gothic Book</vt:lpstr>
      <vt:lpstr>Franklin Gothic Medium</vt:lpstr>
      <vt:lpstr>Lucida Console</vt:lpstr>
      <vt:lpstr>Epam-Light</vt:lpstr>
      <vt:lpstr>epam-ppt-cover</vt:lpstr>
      <vt:lpstr>Linux Development Courses</vt:lpstr>
      <vt:lpstr>Calculation</vt:lpstr>
      <vt:lpstr>Содержание</vt:lpstr>
      <vt:lpstr>КЛАССЫ/обьекты</vt:lpstr>
      <vt:lpstr>Класс</vt:lpstr>
      <vt:lpstr>Класс</vt:lpstr>
      <vt:lpstr>Создание экземпляров и доступ к атрибутам</vt:lpstr>
      <vt:lpstr>Модификация</vt:lpstr>
      <vt:lpstr>Аттрибуты</vt:lpstr>
      <vt:lpstr>Garbage Collection</vt:lpstr>
      <vt:lpstr>__del__()</vt:lpstr>
      <vt:lpstr>Inheritance</vt:lpstr>
      <vt:lpstr>Порядок вызова</vt:lpstr>
      <vt:lpstr>Ромбовидное наследование</vt:lpstr>
      <vt:lpstr>Отношения между классами</vt:lpstr>
      <vt:lpstr>Базовые методы классов</vt:lpstr>
      <vt:lpstr>Перегрузка операторов</vt:lpstr>
      <vt:lpstr>See you!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Siarhei Boika</dc:creator>
  <cp:keywords>Python</cp:keywords>
  <cp:lastModifiedBy>Siarhei Boika</cp:lastModifiedBy>
  <cp:revision>124</cp:revision>
  <dcterms:created xsi:type="dcterms:W3CDTF">2013-04-15T18:58:48Z</dcterms:created>
  <dcterms:modified xsi:type="dcterms:W3CDTF">2014-01-24T14:36:36Z</dcterms:modified>
</cp:coreProperties>
</file>