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0" r:id="rId2"/>
  </p:sldMasterIdLst>
  <p:notesMasterIdLst>
    <p:notesMasterId r:id="rId35"/>
  </p:notesMasterIdLst>
  <p:sldIdLst>
    <p:sldId id="366" r:id="rId3"/>
    <p:sldId id="279" r:id="rId4"/>
    <p:sldId id="361" r:id="rId5"/>
    <p:sldId id="362" r:id="rId6"/>
    <p:sldId id="363" r:id="rId7"/>
    <p:sldId id="364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65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27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A4A3A4"/>
          </p15:clr>
        </p15:guide>
        <p15:guide id="2" pos="54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9173" autoAdjust="0"/>
  </p:normalViewPr>
  <p:slideViewPr>
    <p:cSldViewPr snapToGrid="0">
      <p:cViewPr varScale="1">
        <p:scale>
          <a:sx n="74" d="100"/>
          <a:sy n="74" d="100"/>
        </p:scale>
        <p:origin x="1890" y="66"/>
      </p:cViewPr>
      <p:guideLst>
        <p:guide orient="horz" pos="902"/>
        <p:guide pos="5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42BC6-8906-4BEF-905A-543D3D6EBBAB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685577E-984E-4C09-84F4-7658232CCD25}">
      <dgm:prSet/>
      <dgm:spPr/>
      <dgm:t>
        <a:bodyPr/>
        <a:lstStyle/>
        <a:p>
          <a:r>
            <a:rPr lang="fr-FR" dirty="0" smtClean="0"/>
            <a:t>Date &amp; Time</a:t>
          </a:r>
        </a:p>
      </dgm:t>
    </dgm:pt>
    <dgm:pt modelId="{2C9E7CF5-8446-4C27-AF8C-C48AEB17EC14}" type="parTrans" cxnId="{052D82B1-04B8-4FDA-8136-91F4A7F8C5E9}">
      <dgm:prSet/>
      <dgm:spPr/>
      <dgm:t>
        <a:bodyPr/>
        <a:lstStyle/>
        <a:p>
          <a:endParaRPr lang="en-US"/>
        </a:p>
      </dgm:t>
    </dgm:pt>
    <dgm:pt modelId="{5EE426D3-19EF-4ABF-AA30-38AB9436A530}" type="sibTrans" cxnId="{052D82B1-04B8-4FDA-8136-91F4A7F8C5E9}">
      <dgm:prSet/>
      <dgm:spPr/>
      <dgm:t>
        <a:bodyPr/>
        <a:lstStyle/>
        <a:p>
          <a:endParaRPr lang="en-US"/>
        </a:p>
      </dgm:t>
    </dgm:pt>
    <dgm:pt modelId="{8CAE03B1-EE7D-402E-9DFC-1847AF1A5331}">
      <dgm:prSet/>
      <dgm:spPr/>
      <dgm:t>
        <a:bodyPr/>
        <a:lstStyle/>
        <a:p>
          <a:r>
            <a:rPr lang="ru-RU" dirty="0" smtClean="0"/>
            <a:t>Файловый ввод</a:t>
          </a:r>
          <a:r>
            <a:rPr lang="en-US" dirty="0" smtClean="0"/>
            <a:t>/</a:t>
          </a:r>
          <a:r>
            <a:rPr lang="ru-RU" dirty="0" smtClean="0"/>
            <a:t>вывод</a:t>
          </a:r>
          <a:endParaRPr lang="fr-FR" dirty="0" smtClean="0"/>
        </a:p>
      </dgm:t>
    </dgm:pt>
    <dgm:pt modelId="{94C4EBE6-7C22-4886-BE69-953FE66EDA3F}" type="parTrans" cxnId="{999BD47F-AB35-4723-8134-1DD08771F57A}">
      <dgm:prSet/>
      <dgm:spPr/>
      <dgm:t>
        <a:bodyPr/>
        <a:lstStyle/>
        <a:p>
          <a:endParaRPr lang="en-US"/>
        </a:p>
      </dgm:t>
    </dgm:pt>
    <dgm:pt modelId="{84FE1D7D-ED03-401B-9FFB-125C5A8AFEB0}" type="sibTrans" cxnId="{999BD47F-AB35-4723-8134-1DD08771F57A}">
      <dgm:prSet/>
      <dgm:spPr/>
      <dgm:t>
        <a:bodyPr/>
        <a:lstStyle/>
        <a:p>
          <a:endParaRPr lang="en-US"/>
        </a:p>
      </dgm:t>
    </dgm:pt>
    <dgm:pt modelId="{46621F68-D62E-42A9-8B3F-ED9B6F5CBE57}">
      <dgm:prSet/>
      <dgm:spPr/>
      <dgm:t>
        <a:bodyPr/>
        <a:lstStyle/>
        <a:p>
          <a:r>
            <a:rPr lang="ru-RU" dirty="0" smtClean="0"/>
            <a:t>Исключения</a:t>
          </a:r>
          <a:endParaRPr lang="en-US" dirty="0" smtClean="0"/>
        </a:p>
      </dgm:t>
    </dgm:pt>
    <dgm:pt modelId="{63E0DC32-27B0-45DF-ACAC-24EC8392E5B9}" type="parTrans" cxnId="{A91BBCAD-BDB2-485F-8DA6-C0073EB77F99}">
      <dgm:prSet/>
      <dgm:spPr/>
      <dgm:t>
        <a:bodyPr/>
        <a:lstStyle/>
        <a:p>
          <a:endParaRPr lang="en-US"/>
        </a:p>
      </dgm:t>
    </dgm:pt>
    <dgm:pt modelId="{FD68301C-BDB5-452B-8F72-99782E85A65B}" type="sibTrans" cxnId="{A91BBCAD-BDB2-485F-8DA6-C0073EB77F99}">
      <dgm:prSet/>
      <dgm:spPr/>
      <dgm:t>
        <a:bodyPr/>
        <a:lstStyle/>
        <a:p>
          <a:endParaRPr lang="en-US"/>
        </a:p>
      </dgm:t>
    </dgm:pt>
    <dgm:pt modelId="{2609358C-7AB7-47AB-BD70-ECF724A00737}">
      <dgm:prSet/>
      <dgm:spPr/>
      <dgm:t>
        <a:bodyPr/>
        <a:lstStyle/>
        <a:p>
          <a:r>
            <a:rPr lang="ru-RU" dirty="0" smtClean="0"/>
            <a:t>Классы</a:t>
          </a:r>
          <a:r>
            <a:rPr lang="en-US" dirty="0" smtClean="0"/>
            <a:t>/</a:t>
          </a:r>
          <a:r>
            <a:rPr lang="ru-RU" dirty="0" smtClean="0"/>
            <a:t>Объекты </a:t>
          </a:r>
          <a:r>
            <a:rPr lang="en-US" dirty="0" smtClean="0"/>
            <a:t>II</a:t>
          </a:r>
          <a:endParaRPr lang="fr-FR" dirty="0" smtClean="0"/>
        </a:p>
      </dgm:t>
    </dgm:pt>
    <dgm:pt modelId="{79CD5530-5189-4990-83C3-24E6A5E89064}" type="parTrans" cxnId="{6F1509C6-2B88-481B-83AD-F6F4997AC4B3}">
      <dgm:prSet/>
      <dgm:spPr/>
      <dgm:t>
        <a:bodyPr/>
        <a:lstStyle/>
        <a:p>
          <a:endParaRPr lang="en-US"/>
        </a:p>
      </dgm:t>
    </dgm:pt>
    <dgm:pt modelId="{91693177-9996-4EEE-8301-4CD37611132C}" type="sibTrans" cxnId="{6F1509C6-2B88-481B-83AD-F6F4997AC4B3}">
      <dgm:prSet/>
      <dgm:spPr/>
      <dgm:t>
        <a:bodyPr/>
        <a:lstStyle/>
        <a:p>
          <a:endParaRPr lang="en-US"/>
        </a:p>
      </dgm:t>
    </dgm:pt>
    <dgm:pt modelId="{A67226EE-4730-4E79-A069-AF9D571D7BFB}" type="pres">
      <dgm:prSet presAssocID="{4B642BC6-8906-4BEF-905A-543D3D6EBBA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D2B847-BEB2-4876-B0AC-36252D566975}" type="pres">
      <dgm:prSet presAssocID="{2609358C-7AB7-47AB-BD70-ECF724A00737}" presName="parentLin" presStyleCnt="0"/>
      <dgm:spPr/>
    </dgm:pt>
    <dgm:pt modelId="{0C6FFC61-FB80-47B3-91FA-9A174BB0E90D}" type="pres">
      <dgm:prSet presAssocID="{2609358C-7AB7-47AB-BD70-ECF724A0073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1002B8E-6AEC-4EA6-A6F4-D0080308CD9E}" type="pres">
      <dgm:prSet presAssocID="{2609358C-7AB7-47AB-BD70-ECF724A0073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6F829-8D76-4E9B-AA30-C38465F26E75}" type="pres">
      <dgm:prSet presAssocID="{2609358C-7AB7-47AB-BD70-ECF724A00737}" presName="negativeSpace" presStyleCnt="0"/>
      <dgm:spPr/>
    </dgm:pt>
    <dgm:pt modelId="{77DA52D2-16D5-4224-9008-520FF428D11F}" type="pres">
      <dgm:prSet presAssocID="{2609358C-7AB7-47AB-BD70-ECF724A00737}" presName="childText" presStyleLbl="conFgAcc1" presStyleIdx="0" presStyleCnt="4">
        <dgm:presLayoutVars>
          <dgm:bulletEnabled val="1"/>
        </dgm:presLayoutVars>
      </dgm:prSet>
      <dgm:spPr/>
    </dgm:pt>
    <dgm:pt modelId="{105049E8-13F8-4ACE-8DE2-A004F24B01AD}" type="pres">
      <dgm:prSet presAssocID="{91693177-9996-4EEE-8301-4CD37611132C}" presName="spaceBetweenRectangles" presStyleCnt="0"/>
      <dgm:spPr/>
    </dgm:pt>
    <dgm:pt modelId="{273816F6-44FC-4C60-950F-B5D40325C931}" type="pres">
      <dgm:prSet presAssocID="{B685577E-984E-4C09-84F4-7658232CCD25}" presName="parentLin" presStyleCnt="0"/>
      <dgm:spPr/>
    </dgm:pt>
    <dgm:pt modelId="{32B6CE29-0926-4F97-8E76-9FC83C4B2B71}" type="pres">
      <dgm:prSet presAssocID="{B685577E-984E-4C09-84F4-7658232CCD2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9DED21C-4524-40BD-A995-4230639CD8C7}" type="pres">
      <dgm:prSet presAssocID="{B685577E-984E-4C09-84F4-7658232CCD2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6666EB-60F8-4F6F-BBD5-96A907DA5FE5}" type="pres">
      <dgm:prSet presAssocID="{B685577E-984E-4C09-84F4-7658232CCD25}" presName="negativeSpace" presStyleCnt="0"/>
      <dgm:spPr/>
    </dgm:pt>
    <dgm:pt modelId="{85D7A87E-69FA-431C-975C-6188DE2AFFF2}" type="pres">
      <dgm:prSet presAssocID="{B685577E-984E-4C09-84F4-7658232CCD25}" presName="childText" presStyleLbl="conFgAcc1" presStyleIdx="1" presStyleCnt="4">
        <dgm:presLayoutVars>
          <dgm:bulletEnabled val="1"/>
        </dgm:presLayoutVars>
      </dgm:prSet>
      <dgm:spPr/>
    </dgm:pt>
    <dgm:pt modelId="{50B70F10-EEA2-43F9-A247-4AACE84902DA}" type="pres">
      <dgm:prSet presAssocID="{5EE426D3-19EF-4ABF-AA30-38AB9436A530}" presName="spaceBetweenRectangles" presStyleCnt="0"/>
      <dgm:spPr/>
    </dgm:pt>
    <dgm:pt modelId="{7C7CF380-EE24-41C5-83C7-83046D519026}" type="pres">
      <dgm:prSet presAssocID="{8CAE03B1-EE7D-402E-9DFC-1847AF1A5331}" presName="parentLin" presStyleCnt="0"/>
      <dgm:spPr/>
    </dgm:pt>
    <dgm:pt modelId="{8F43E838-61E0-4AF9-8961-1DA0553805A2}" type="pres">
      <dgm:prSet presAssocID="{8CAE03B1-EE7D-402E-9DFC-1847AF1A5331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756C144-5C5B-4867-BE50-46C64682C563}" type="pres">
      <dgm:prSet presAssocID="{8CAE03B1-EE7D-402E-9DFC-1847AF1A533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EA0CD-BC5F-4414-9BCD-4B4A4A08DDE9}" type="pres">
      <dgm:prSet presAssocID="{8CAE03B1-EE7D-402E-9DFC-1847AF1A5331}" presName="negativeSpace" presStyleCnt="0"/>
      <dgm:spPr/>
    </dgm:pt>
    <dgm:pt modelId="{5BD0165A-149E-4F14-A0D3-F63A50FC7F62}" type="pres">
      <dgm:prSet presAssocID="{8CAE03B1-EE7D-402E-9DFC-1847AF1A5331}" presName="childText" presStyleLbl="conFgAcc1" presStyleIdx="2" presStyleCnt="4">
        <dgm:presLayoutVars>
          <dgm:bulletEnabled val="1"/>
        </dgm:presLayoutVars>
      </dgm:prSet>
      <dgm:spPr/>
    </dgm:pt>
    <dgm:pt modelId="{C53D6097-B700-4F40-B048-5E073469071D}" type="pres">
      <dgm:prSet presAssocID="{84FE1D7D-ED03-401B-9FFB-125C5A8AFEB0}" presName="spaceBetweenRectangles" presStyleCnt="0"/>
      <dgm:spPr/>
    </dgm:pt>
    <dgm:pt modelId="{DD10DD00-117D-426F-B224-274ECAF4ED75}" type="pres">
      <dgm:prSet presAssocID="{46621F68-D62E-42A9-8B3F-ED9B6F5CBE57}" presName="parentLin" presStyleCnt="0"/>
      <dgm:spPr/>
    </dgm:pt>
    <dgm:pt modelId="{555FEBF6-E1E3-4523-994B-543AFB196839}" type="pres">
      <dgm:prSet presAssocID="{46621F68-D62E-42A9-8B3F-ED9B6F5CBE5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6C4F014-86C4-4625-AFF8-28D70AF75729}" type="pres">
      <dgm:prSet presAssocID="{46621F68-D62E-42A9-8B3F-ED9B6F5CBE5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1A8E6-1216-4BFC-9F8D-5F50B80B7DFB}" type="pres">
      <dgm:prSet presAssocID="{46621F68-D62E-42A9-8B3F-ED9B6F5CBE57}" presName="negativeSpace" presStyleCnt="0"/>
      <dgm:spPr/>
    </dgm:pt>
    <dgm:pt modelId="{18EA8037-B190-4D76-82E5-C14612746A96}" type="pres">
      <dgm:prSet presAssocID="{46621F68-D62E-42A9-8B3F-ED9B6F5CBE5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99BD47F-AB35-4723-8134-1DD08771F57A}" srcId="{4B642BC6-8906-4BEF-905A-543D3D6EBBAB}" destId="{8CAE03B1-EE7D-402E-9DFC-1847AF1A5331}" srcOrd="2" destOrd="0" parTransId="{94C4EBE6-7C22-4886-BE69-953FE66EDA3F}" sibTransId="{84FE1D7D-ED03-401B-9FFB-125C5A8AFEB0}"/>
    <dgm:cxn modelId="{66125B9F-632F-43EE-B346-5A3E3907ADDA}" type="presOf" srcId="{2609358C-7AB7-47AB-BD70-ECF724A00737}" destId="{0C6FFC61-FB80-47B3-91FA-9A174BB0E90D}" srcOrd="0" destOrd="0" presId="urn:microsoft.com/office/officeart/2005/8/layout/list1"/>
    <dgm:cxn modelId="{98AC5035-CDED-43DD-B238-B0DB019871F0}" type="presOf" srcId="{8CAE03B1-EE7D-402E-9DFC-1847AF1A5331}" destId="{8F43E838-61E0-4AF9-8961-1DA0553805A2}" srcOrd="0" destOrd="0" presId="urn:microsoft.com/office/officeart/2005/8/layout/list1"/>
    <dgm:cxn modelId="{0A6F0AB9-2775-4340-B752-008F6E3810C1}" type="presOf" srcId="{46621F68-D62E-42A9-8B3F-ED9B6F5CBE57}" destId="{555FEBF6-E1E3-4523-994B-543AFB196839}" srcOrd="0" destOrd="0" presId="urn:microsoft.com/office/officeart/2005/8/layout/list1"/>
    <dgm:cxn modelId="{052D82B1-04B8-4FDA-8136-91F4A7F8C5E9}" srcId="{4B642BC6-8906-4BEF-905A-543D3D6EBBAB}" destId="{B685577E-984E-4C09-84F4-7658232CCD25}" srcOrd="1" destOrd="0" parTransId="{2C9E7CF5-8446-4C27-AF8C-C48AEB17EC14}" sibTransId="{5EE426D3-19EF-4ABF-AA30-38AB9436A530}"/>
    <dgm:cxn modelId="{CB833236-4A35-4CBC-8F85-BD0478186E9B}" type="presOf" srcId="{B685577E-984E-4C09-84F4-7658232CCD25}" destId="{32B6CE29-0926-4F97-8E76-9FC83C4B2B71}" srcOrd="0" destOrd="0" presId="urn:microsoft.com/office/officeart/2005/8/layout/list1"/>
    <dgm:cxn modelId="{A91BBCAD-BDB2-485F-8DA6-C0073EB77F99}" srcId="{4B642BC6-8906-4BEF-905A-543D3D6EBBAB}" destId="{46621F68-D62E-42A9-8B3F-ED9B6F5CBE57}" srcOrd="3" destOrd="0" parTransId="{63E0DC32-27B0-45DF-ACAC-24EC8392E5B9}" sibTransId="{FD68301C-BDB5-452B-8F72-99782E85A65B}"/>
    <dgm:cxn modelId="{7DE6DF74-BF0E-4CC0-9BF2-37EE08294799}" type="presOf" srcId="{2609358C-7AB7-47AB-BD70-ECF724A00737}" destId="{41002B8E-6AEC-4EA6-A6F4-D0080308CD9E}" srcOrd="1" destOrd="0" presId="urn:microsoft.com/office/officeart/2005/8/layout/list1"/>
    <dgm:cxn modelId="{BB927709-DD15-4D44-8324-B492F2376169}" type="presOf" srcId="{8CAE03B1-EE7D-402E-9DFC-1847AF1A5331}" destId="{E756C144-5C5B-4867-BE50-46C64682C563}" srcOrd="1" destOrd="0" presId="urn:microsoft.com/office/officeart/2005/8/layout/list1"/>
    <dgm:cxn modelId="{CE7961D9-E677-46C1-BA4B-5A2880430A8D}" type="presOf" srcId="{46621F68-D62E-42A9-8B3F-ED9B6F5CBE57}" destId="{06C4F014-86C4-4625-AFF8-28D70AF75729}" srcOrd="1" destOrd="0" presId="urn:microsoft.com/office/officeart/2005/8/layout/list1"/>
    <dgm:cxn modelId="{6F1509C6-2B88-481B-83AD-F6F4997AC4B3}" srcId="{4B642BC6-8906-4BEF-905A-543D3D6EBBAB}" destId="{2609358C-7AB7-47AB-BD70-ECF724A00737}" srcOrd="0" destOrd="0" parTransId="{79CD5530-5189-4990-83C3-24E6A5E89064}" sibTransId="{91693177-9996-4EEE-8301-4CD37611132C}"/>
    <dgm:cxn modelId="{C5E91CCF-5625-4745-88D6-CCE3C12326D2}" type="presOf" srcId="{4B642BC6-8906-4BEF-905A-543D3D6EBBAB}" destId="{A67226EE-4730-4E79-A069-AF9D571D7BFB}" srcOrd="0" destOrd="0" presId="urn:microsoft.com/office/officeart/2005/8/layout/list1"/>
    <dgm:cxn modelId="{96EF2052-9CC1-4AA0-AF35-E50EE81443F5}" type="presOf" srcId="{B685577E-984E-4C09-84F4-7658232CCD25}" destId="{E9DED21C-4524-40BD-A995-4230639CD8C7}" srcOrd="1" destOrd="0" presId="urn:microsoft.com/office/officeart/2005/8/layout/list1"/>
    <dgm:cxn modelId="{14F8643C-05CF-49F4-9C4A-1D0C97FD4A1D}" type="presParOf" srcId="{A67226EE-4730-4E79-A069-AF9D571D7BFB}" destId="{F0D2B847-BEB2-4876-B0AC-36252D566975}" srcOrd="0" destOrd="0" presId="urn:microsoft.com/office/officeart/2005/8/layout/list1"/>
    <dgm:cxn modelId="{4AD7AF1A-DDBE-40E4-90AB-3378B99DDE74}" type="presParOf" srcId="{F0D2B847-BEB2-4876-B0AC-36252D566975}" destId="{0C6FFC61-FB80-47B3-91FA-9A174BB0E90D}" srcOrd="0" destOrd="0" presId="urn:microsoft.com/office/officeart/2005/8/layout/list1"/>
    <dgm:cxn modelId="{608B7FF5-5AB6-4821-9C9A-E339B47AFE12}" type="presParOf" srcId="{F0D2B847-BEB2-4876-B0AC-36252D566975}" destId="{41002B8E-6AEC-4EA6-A6F4-D0080308CD9E}" srcOrd="1" destOrd="0" presId="urn:microsoft.com/office/officeart/2005/8/layout/list1"/>
    <dgm:cxn modelId="{1B308CF6-4439-4F55-B677-B4FA6C401E0B}" type="presParOf" srcId="{A67226EE-4730-4E79-A069-AF9D571D7BFB}" destId="{A9D6F829-8D76-4E9B-AA30-C38465F26E75}" srcOrd="1" destOrd="0" presId="urn:microsoft.com/office/officeart/2005/8/layout/list1"/>
    <dgm:cxn modelId="{57F444AC-6A28-4A49-9C9E-682317389DE6}" type="presParOf" srcId="{A67226EE-4730-4E79-A069-AF9D571D7BFB}" destId="{77DA52D2-16D5-4224-9008-520FF428D11F}" srcOrd="2" destOrd="0" presId="urn:microsoft.com/office/officeart/2005/8/layout/list1"/>
    <dgm:cxn modelId="{5DCF7E00-ED83-4279-A8D2-192692ABAF4C}" type="presParOf" srcId="{A67226EE-4730-4E79-A069-AF9D571D7BFB}" destId="{105049E8-13F8-4ACE-8DE2-A004F24B01AD}" srcOrd="3" destOrd="0" presId="urn:microsoft.com/office/officeart/2005/8/layout/list1"/>
    <dgm:cxn modelId="{7DADA622-1140-4FFD-9582-E309D883B5A1}" type="presParOf" srcId="{A67226EE-4730-4E79-A069-AF9D571D7BFB}" destId="{273816F6-44FC-4C60-950F-B5D40325C931}" srcOrd="4" destOrd="0" presId="urn:microsoft.com/office/officeart/2005/8/layout/list1"/>
    <dgm:cxn modelId="{BB3606D9-C9F1-4A64-B7C9-180DDD1CB8AC}" type="presParOf" srcId="{273816F6-44FC-4C60-950F-B5D40325C931}" destId="{32B6CE29-0926-4F97-8E76-9FC83C4B2B71}" srcOrd="0" destOrd="0" presId="urn:microsoft.com/office/officeart/2005/8/layout/list1"/>
    <dgm:cxn modelId="{BE345685-D122-4AEB-AC2F-68C4ACFB1E01}" type="presParOf" srcId="{273816F6-44FC-4C60-950F-B5D40325C931}" destId="{E9DED21C-4524-40BD-A995-4230639CD8C7}" srcOrd="1" destOrd="0" presId="urn:microsoft.com/office/officeart/2005/8/layout/list1"/>
    <dgm:cxn modelId="{08E12C88-5C2D-425F-BB2C-E3AF0AA8C3E6}" type="presParOf" srcId="{A67226EE-4730-4E79-A069-AF9D571D7BFB}" destId="{336666EB-60F8-4F6F-BBD5-96A907DA5FE5}" srcOrd="5" destOrd="0" presId="urn:microsoft.com/office/officeart/2005/8/layout/list1"/>
    <dgm:cxn modelId="{48AF4BEB-9517-4B56-90CE-151F535225A3}" type="presParOf" srcId="{A67226EE-4730-4E79-A069-AF9D571D7BFB}" destId="{85D7A87E-69FA-431C-975C-6188DE2AFFF2}" srcOrd="6" destOrd="0" presId="urn:microsoft.com/office/officeart/2005/8/layout/list1"/>
    <dgm:cxn modelId="{0662AD1B-2891-4901-8E68-203F5DCE5ED5}" type="presParOf" srcId="{A67226EE-4730-4E79-A069-AF9D571D7BFB}" destId="{50B70F10-EEA2-43F9-A247-4AACE84902DA}" srcOrd="7" destOrd="0" presId="urn:microsoft.com/office/officeart/2005/8/layout/list1"/>
    <dgm:cxn modelId="{9FA62B20-4E01-4461-8FBF-B09D9EF258C0}" type="presParOf" srcId="{A67226EE-4730-4E79-A069-AF9D571D7BFB}" destId="{7C7CF380-EE24-41C5-83C7-83046D519026}" srcOrd="8" destOrd="0" presId="urn:microsoft.com/office/officeart/2005/8/layout/list1"/>
    <dgm:cxn modelId="{D2094CB0-573B-4309-B900-8319232C2D20}" type="presParOf" srcId="{7C7CF380-EE24-41C5-83C7-83046D519026}" destId="{8F43E838-61E0-4AF9-8961-1DA0553805A2}" srcOrd="0" destOrd="0" presId="urn:microsoft.com/office/officeart/2005/8/layout/list1"/>
    <dgm:cxn modelId="{5187A279-9F97-471C-B364-025A67CAD59F}" type="presParOf" srcId="{7C7CF380-EE24-41C5-83C7-83046D519026}" destId="{E756C144-5C5B-4867-BE50-46C64682C563}" srcOrd="1" destOrd="0" presId="urn:microsoft.com/office/officeart/2005/8/layout/list1"/>
    <dgm:cxn modelId="{C31CBD5A-742F-479E-9894-C3A7E52C324A}" type="presParOf" srcId="{A67226EE-4730-4E79-A069-AF9D571D7BFB}" destId="{C83EA0CD-BC5F-4414-9BCD-4B4A4A08DDE9}" srcOrd="9" destOrd="0" presId="urn:microsoft.com/office/officeart/2005/8/layout/list1"/>
    <dgm:cxn modelId="{B5B18AD0-B4AD-41C6-9458-D32A51EB54DA}" type="presParOf" srcId="{A67226EE-4730-4E79-A069-AF9D571D7BFB}" destId="{5BD0165A-149E-4F14-A0D3-F63A50FC7F62}" srcOrd="10" destOrd="0" presId="urn:microsoft.com/office/officeart/2005/8/layout/list1"/>
    <dgm:cxn modelId="{B2F2F839-EF29-4080-A1CC-05E0BCE1917D}" type="presParOf" srcId="{A67226EE-4730-4E79-A069-AF9D571D7BFB}" destId="{C53D6097-B700-4F40-B048-5E073469071D}" srcOrd="11" destOrd="0" presId="urn:microsoft.com/office/officeart/2005/8/layout/list1"/>
    <dgm:cxn modelId="{044FF2DF-A6E6-4581-AAF1-2F2010C07430}" type="presParOf" srcId="{A67226EE-4730-4E79-A069-AF9D571D7BFB}" destId="{DD10DD00-117D-426F-B224-274ECAF4ED75}" srcOrd="12" destOrd="0" presId="urn:microsoft.com/office/officeart/2005/8/layout/list1"/>
    <dgm:cxn modelId="{73F8E044-0F84-45FB-8E0A-FC20BD16244F}" type="presParOf" srcId="{DD10DD00-117D-426F-B224-274ECAF4ED75}" destId="{555FEBF6-E1E3-4523-994B-543AFB196839}" srcOrd="0" destOrd="0" presId="urn:microsoft.com/office/officeart/2005/8/layout/list1"/>
    <dgm:cxn modelId="{0DDEDACA-50B0-4D14-9F6C-FD54EDC746B2}" type="presParOf" srcId="{DD10DD00-117D-426F-B224-274ECAF4ED75}" destId="{06C4F014-86C4-4625-AFF8-28D70AF75729}" srcOrd="1" destOrd="0" presId="urn:microsoft.com/office/officeart/2005/8/layout/list1"/>
    <dgm:cxn modelId="{9C4C4214-48D9-4E90-A361-5BACFC47C969}" type="presParOf" srcId="{A67226EE-4730-4E79-A069-AF9D571D7BFB}" destId="{CFE1A8E6-1216-4BFC-9F8D-5F50B80B7DFB}" srcOrd="13" destOrd="0" presId="urn:microsoft.com/office/officeart/2005/8/layout/list1"/>
    <dgm:cxn modelId="{A1781743-32E8-45B2-A756-0D9A4A694C71}" type="presParOf" srcId="{A67226EE-4730-4E79-A069-AF9D571D7BFB}" destId="{18EA8037-B190-4D76-82E5-C14612746A9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64BBBC-D407-4E07-B3DC-98BA6090EE53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D7835B3-85AA-409B-A4AF-D29B4A2ED6D0}">
      <dgm:prSet/>
      <dgm:spPr/>
      <dgm:t>
        <a:bodyPr/>
        <a:lstStyle/>
        <a:p>
          <a:r>
            <a:rPr lang="en-US" dirty="0" err="1" smtClean="0"/>
            <a:t>asctime</a:t>
          </a:r>
          <a:r>
            <a:rPr lang="en-US" dirty="0" smtClean="0"/>
            <a:t>([</a:t>
          </a:r>
          <a:r>
            <a:rPr lang="en-US" dirty="0" err="1" smtClean="0"/>
            <a:t>tupletime</a:t>
          </a:r>
          <a:r>
            <a:rPr lang="en-US" dirty="0" smtClean="0"/>
            <a:t>])</a:t>
          </a:r>
          <a:endParaRPr lang="en-US" dirty="0"/>
        </a:p>
      </dgm:t>
    </dgm:pt>
    <dgm:pt modelId="{1A859C0F-9D15-47DD-8185-550D43BE41EB}" type="parTrans" cxnId="{71D687B0-7404-4498-BE1E-31D77987E7E6}">
      <dgm:prSet/>
      <dgm:spPr/>
      <dgm:t>
        <a:bodyPr/>
        <a:lstStyle/>
        <a:p>
          <a:endParaRPr lang="en-US"/>
        </a:p>
      </dgm:t>
    </dgm:pt>
    <dgm:pt modelId="{2DC62C2E-1BE2-4482-9161-5CC89E563CE2}" type="sibTrans" cxnId="{71D687B0-7404-4498-BE1E-31D77987E7E6}">
      <dgm:prSet/>
      <dgm:spPr/>
      <dgm:t>
        <a:bodyPr/>
        <a:lstStyle/>
        <a:p>
          <a:endParaRPr lang="en-US"/>
        </a:p>
      </dgm:t>
    </dgm:pt>
    <dgm:pt modelId="{61CC8FA0-1747-4643-9008-F1C94895F7F0}">
      <dgm:prSet/>
      <dgm:spPr/>
      <dgm:t>
        <a:bodyPr/>
        <a:lstStyle/>
        <a:p>
          <a:r>
            <a:rPr lang="en-US" dirty="0" smtClean="0"/>
            <a:t>clock( )</a:t>
          </a:r>
          <a:endParaRPr lang="en-US" dirty="0"/>
        </a:p>
      </dgm:t>
    </dgm:pt>
    <dgm:pt modelId="{021E7569-6339-4518-A7F5-49DA62D0A3D3}" type="parTrans" cxnId="{0255A88A-E1BF-4BEE-9D03-1278E21727A4}">
      <dgm:prSet/>
      <dgm:spPr/>
      <dgm:t>
        <a:bodyPr/>
        <a:lstStyle/>
        <a:p>
          <a:endParaRPr lang="en-US"/>
        </a:p>
      </dgm:t>
    </dgm:pt>
    <dgm:pt modelId="{995D46F8-242D-4603-9C0D-8A0E0656F4AD}" type="sibTrans" cxnId="{0255A88A-E1BF-4BEE-9D03-1278E21727A4}">
      <dgm:prSet/>
      <dgm:spPr/>
      <dgm:t>
        <a:bodyPr/>
        <a:lstStyle/>
        <a:p>
          <a:endParaRPr lang="en-US"/>
        </a:p>
      </dgm:t>
    </dgm:pt>
    <dgm:pt modelId="{3D8DFD21-2904-475B-865A-A442240669D0}">
      <dgm:prSet/>
      <dgm:spPr/>
      <dgm:t>
        <a:bodyPr/>
        <a:lstStyle/>
        <a:p>
          <a:r>
            <a:rPr lang="en-US" dirty="0" err="1" smtClean="0"/>
            <a:t>ctime</a:t>
          </a:r>
          <a:r>
            <a:rPr lang="en-US" dirty="0" smtClean="0"/>
            <a:t>([</a:t>
          </a:r>
          <a:r>
            <a:rPr lang="en-US" dirty="0" err="1" smtClean="0"/>
            <a:t>secs</a:t>
          </a:r>
          <a:r>
            <a:rPr lang="en-US" dirty="0" smtClean="0"/>
            <a:t>])</a:t>
          </a:r>
          <a:endParaRPr lang="en-US" dirty="0"/>
        </a:p>
      </dgm:t>
    </dgm:pt>
    <dgm:pt modelId="{0D5D039F-3480-43ED-80CB-9B8D8F3F9B20}" type="parTrans" cxnId="{87C10236-CB30-417D-883C-3E4CDC1482EF}">
      <dgm:prSet/>
      <dgm:spPr/>
      <dgm:t>
        <a:bodyPr/>
        <a:lstStyle/>
        <a:p>
          <a:endParaRPr lang="en-US"/>
        </a:p>
      </dgm:t>
    </dgm:pt>
    <dgm:pt modelId="{D88D4C31-DDA5-470B-AE01-2720FEB3E464}" type="sibTrans" cxnId="{87C10236-CB30-417D-883C-3E4CDC1482EF}">
      <dgm:prSet/>
      <dgm:spPr/>
      <dgm:t>
        <a:bodyPr/>
        <a:lstStyle/>
        <a:p>
          <a:endParaRPr lang="en-US"/>
        </a:p>
      </dgm:t>
    </dgm:pt>
    <dgm:pt modelId="{3A53D5C7-E28F-4A97-8FA9-1F2585E71858}">
      <dgm:prSet/>
      <dgm:spPr/>
      <dgm:t>
        <a:bodyPr/>
        <a:lstStyle/>
        <a:p>
          <a:r>
            <a:rPr lang="en-US" dirty="0" err="1" smtClean="0"/>
            <a:t>gmtime</a:t>
          </a:r>
          <a:r>
            <a:rPr lang="en-US" dirty="0" smtClean="0"/>
            <a:t>([</a:t>
          </a:r>
          <a:r>
            <a:rPr lang="en-US" dirty="0" err="1" smtClean="0"/>
            <a:t>secs</a:t>
          </a:r>
          <a:r>
            <a:rPr lang="en-US" dirty="0" smtClean="0"/>
            <a:t>])</a:t>
          </a:r>
          <a:endParaRPr lang="en-US" dirty="0"/>
        </a:p>
      </dgm:t>
    </dgm:pt>
    <dgm:pt modelId="{BB4BFD68-C77C-4FDD-A455-BEF77BBAB727}" type="parTrans" cxnId="{11AAAEFD-BCC9-4F8A-BD69-344E3A9CB903}">
      <dgm:prSet/>
      <dgm:spPr/>
      <dgm:t>
        <a:bodyPr/>
        <a:lstStyle/>
        <a:p>
          <a:endParaRPr lang="en-US"/>
        </a:p>
      </dgm:t>
    </dgm:pt>
    <dgm:pt modelId="{62CE0FC3-AE8C-4B81-BDA0-A09901605131}" type="sibTrans" cxnId="{11AAAEFD-BCC9-4F8A-BD69-344E3A9CB903}">
      <dgm:prSet/>
      <dgm:spPr/>
      <dgm:t>
        <a:bodyPr/>
        <a:lstStyle/>
        <a:p>
          <a:endParaRPr lang="en-US"/>
        </a:p>
      </dgm:t>
    </dgm:pt>
    <dgm:pt modelId="{0ECF159B-3BDC-4ECC-A82C-E21796D9DCAC}">
      <dgm:prSet/>
      <dgm:spPr/>
      <dgm:t>
        <a:bodyPr/>
        <a:lstStyle/>
        <a:p>
          <a:r>
            <a:rPr lang="en-US" dirty="0" err="1" smtClean="0"/>
            <a:t>localtime</a:t>
          </a:r>
          <a:r>
            <a:rPr lang="en-US" dirty="0" smtClean="0"/>
            <a:t>([</a:t>
          </a:r>
          <a:r>
            <a:rPr lang="en-US" dirty="0" err="1" smtClean="0"/>
            <a:t>secs</a:t>
          </a:r>
          <a:r>
            <a:rPr lang="en-US" dirty="0" smtClean="0"/>
            <a:t>])</a:t>
          </a:r>
          <a:endParaRPr lang="en-US" dirty="0"/>
        </a:p>
      </dgm:t>
    </dgm:pt>
    <dgm:pt modelId="{142E63B9-8A79-49B4-9C90-17892052290C}" type="parTrans" cxnId="{957083EF-EC67-46EB-A950-0B3B5C892D4E}">
      <dgm:prSet/>
      <dgm:spPr/>
      <dgm:t>
        <a:bodyPr/>
        <a:lstStyle/>
        <a:p>
          <a:endParaRPr lang="en-US"/>
        </a:p>
      </dgm:t>
    </dgm:pt>
    <dgm:pt modelId="{84FAE06F-3907-4B07-BF2E-D3020469D1DD}" type="sibTrans" cxnId="{957083EF-EC67-46EB-A950-0B3B5C892D4E}">
      <dgm:prSet/>
      <dgm:spPr/>
      <dgm:t>
        <a:bodyPr/>
        <a:lstStyle/>
        <a:p>
          <a:endParaRPr lang="en-US"/>
        </a:p>
      </dgm:t>
    </dgm:pt>
    <dgm:pt modelId="{4757B013-9C65-4C0A-A0E9-6FD2EC4843EE}">
      <dgm:prSet/>
      <dgm:spPr/>
      <dgm:t>
        <a:bodyPr/>
        <a:lstStyle/>
        <a:p>
          <a:r>
            <a:rPr lang="en-US" dirty="0" err="1" smtClean="0"/>
            <a:t>mktime</a:t>
          </a:r>
          <a:r>
            <a:rPr lang="en-US" dirty="0" smtClean="0"/>
            <a:t>(</a:t>
          </a:r>
          <a:r>
            <a:rPr lang="en-US" dirty="0" err="1" smtClean="0"/>
            <a:t>tupletime</a:t>
          </a:r>
          <a:r>
            <a:rPr lang="en-US" dirty="0" smtClean="0"/>
            <a:t>)</a:t>
          </a:r>
          <a:endParaRPr lang="en-US" dirty="0"/>
        </a:p>
      </dgm:t>
    </dgm:pt>
    <dgm:pt modelId="{22D4877E-DCB0-4B2D-A765-7503F9796C0C}" type="parTrans" cxnId="{C231ACBC-4B97-423D-A863-6A12A50C8811}">
      <dgm:prSet/>
      <dgm:spPr/>
      <dgm:t>
        <a:bodyPr/>
        <a:lstStyle/>
        <a:p>
          <a:endParaRPr lang="en-US"/>
        </a:p>
      </dgm:t>
    </dgm:pt>
    <dgm:pt modelId="{4C7F0F9E-910E-4CD8-BB1D-38268FEF5677}" type="sibTrans" cxnId="{C231ACBC-4B97-423D-A863-6A12A50C8811}">
      <dgm:prSet/>
      <dgm:spPr/>
      <dgm:t>
        <a:bodyPr/>
        <a:lstStyle/>
        <a:p>
          <a:endParaRPr lang="en-US"/>
        </a:p>
      </dgm:t>
    </dgm:pt>
    <dgm:pt modelId="{756E1455-2CCC-4AC0-BF15-9665C394AAB1}">
      <dgm:prSet/>
      <dgm:spPr/>
      <dgm:t>
        <a:bodyPr/>
        <a:lstStyle/>
        <a:p>
          <a:r>
            <a:rPr lang="en-US" dirty="0" smtClean="0"/>
            <a:t>sleep(</a:t>
          </a:r>
          <a:r>
            <a:rPr lang="en-US" dirty="0" err="1" smtClean="0"/>
            <a:t>secs</a:t>
          </a:r>
          <a:r>
            <a:rPr lang="en-US" dirty="0" smtClean="0"/>
            <a:t>)</a:t>
          </a:r>
          <a:endParaRPr lang="en-US" dirty="0"/>
        </a:p>
      </dgm:t>
    </dgm:pt>
    <dgm:pt modelId="{9B910799-AB20-42AF-8961-E62B421BEE0B}" type="parTrans" cxnId="{9DE462B9-D7C6-46B6-BA68-5E24F733CDC5}">
      <dgm:prSet/>
      <dgm:spPr/>
      <dgm:t>
        <a:bodyPr/>
        <a:lstStyle/>
        <a:p>
          <a:endParaRPr lang="en-US"/>
        </a:p>
      </dgm:t>
    </dgm:pt>
    <dgm:pt modelId="{1178A2D1-49C7-41BF-B85D-0F07A64B4316}" type="sibTrans" cxnId="{9DE462B9-D7C6-46B6-BA68-5E24F733CDC5}">
      <dgm:prSet/>
      <dgm:spPr/>
      <dgm:t>
        <a:bodyPr/>
        <a:lstStyle/>
        <a:p>
          <a:endParaRPr lang="en-US"/>
        </a:p>
      </dgm:t>
    </dgm:pt>
    <dgm:pt modelId="{6E259B82-658D-4D11-BD5F-4DD0DEE3E818}">
      <dgm:prSet/>
      <dgm:spPr/>
      <dgm:t>
        <a:bodyPr/>
        <a:lstStyle/>
        <a:p>
          <a:r>
            <a:rPr lang="en-US" dirty="0" err="1" smtClean="0"/>
            <a:t>strftime</a:t>
          </a:r>
          <a:r>
            <a:rPr lang="en-US" dirty="0" smtClean="0"/>
            <a:t>(</a:t>
          </a:r>
          <a:r>
            <a:rPr lang="en-US" dirty="0" err="1" smtClean="0"/>
            <a:t>fmt</a:t>
          </a:r>
          <a:r>
            <a:rPr lang="en-US" dirty="0" smtClean="0"/>
            <a:t>[,</a:t>
          </a:r>
          <a:r>
            <a:rPr lang="en-US" dirty="0" err="1" smtClean="0"/>
            <a:t>tupletime</a:t>
          </a:r>
          <a:r>
            <a:rPr lang="en-US" dirty="0" smtClean="0"/>
            <a:t>])</a:t>
          </a:r>
          <a:endParaRPr lang="en-US" dirty="0"/>
        </a:p>
      </dgm:t>
    </dgm:pt>
    <dgm:pt modelId="{154DE730-38FA-446E-A997-422BFFEC6033}" type="parTrans" cxnId="{8B74567C-011B-43AA-8876-CFE4BF240043}">
      <dgm:prSet/>
      <dgm:spPr/>
      <dgm:t>
        <a:bodyPr/>
        <a:lstStyle/>
        <a:p>
          <a:endParaRPr lang="en-US"/>
        </a:p>
      </dgm:t>
    </dgm:pt>
    <dgm:pt modelId="{EC879002-4106-4E5B-8FC2-E99D3AC9B01B}" type="sibTrans" cxnId="{8B74567C-011B-43AA-8876-CFE4BF240043}">
      <dgm:prSet/>
      <dgm:spPr/>
      <dgm:t>
        <a:bodyPr/>
        <a:lstStyle/>
        <a:p>
          <a:endParaRPr lang="en-US"/>
        </a:p>
      </dgm:t>
    </dgm:pt>
    <dgm:pt modelId="{7C5710AB-6003-4377-8B1A-935AE69171B6}">
      <dgm:prSet/>
      <dgm:spPr/>
      <dgm:t>
        <a:bodyPr/>
        <a:lstStyle/>
        <a:p>
          <a:r>
            <a:rPr lang="en-US" dirty="0" err="1" smtClean="0"/>
            <a:t>strptime</a:t>
          </a:r>
          <a:r>
            <a:rPr lang="en-US" dirty="0" smtClean="0"/>
            <a:t>(</a:t>
          </a:r>
          <a:r>
            <a:rPr lang="en-US" dirty="0" err="1" smtClean="0"/>
            <a:t>str,fmt</a:t>
          </a:r>
          <a:r>
            <a:rPr lang="en-US" dirty="0" smtClean="0"/>
            <a:t>='%a %b %d %H:%M:%S %Y')</a:t>
          </a:r>
          <a:endParaRPr lang="en-US" dirty="0"/>
        </a:p>
      </dgm:t>
    </dgm:pt>
    <dgm:pt modelId="{5F414B23-4251-48B1-B151-6A4D6C494D58}" type="parTrans" cxnId="{38231F76-EE91-4FAF-92A2-630107731124}">
      <dgm:prSet/>
      <dgm:spPr/>
      <dgm:t>
        <a:bodyPr/>
        <a:lstStyle/>
        <a:p>
          <a:endParaRPr lang="en-US"/>
        </a:p>
      </dgm:t>
    </dgm:pt>
    <dgm:pt modelId="{2D876413-B6F7-4242-969A-604B912001BD}" type="sibTrans" cxnId="{38231F76-EE91-4FAF-92A2-630107731124}">
      <dgm:prSet/>
      <dgm:spPr/>
      <dgm:t>
        <a:bodyPr/>
        <a:lstStyle/>
        <a:p>
          <a:endParaRPr lang="en-US"/>
        </a:p>
      </dgm:t>
    </dgm:pt>
    <dgm:pt modelId="{AAC31D73-0550-44B3-A164-26B433747A5B}">
      <dgm:prSet/>
      <dgm:spPr/>
      <dgm:t>
        <a:bodyPr/>
        <a:lstStyle/>
        <a:p>
          <a:r>
            <a:rPr lang="en-US" dirty="0" smtClean="0"/>
            <a:t>time( )</a:t>
          </a:r>
          <a:endParaRPr lang="en-US" dirty="0"/>
        </a:p>
      </dgm:t>
    </dgm:pt>
    <dgm:pt modelId="{3E37366E-AC02-4D68-B629-90A5FC783F64}" type="parTrans" cxnId="{7A1ED68E-8155-4A08-B918-4FA67D0C7651}">
      <dgm:prSet/>
      <dgm:spPr/>
      <dgm:t>
        <a:bodyPr/>
        <a:lstStyle/>
        <a:p>
          <a:endParaRPr lang="en-US"/>
        </a:p>
      </dgm:t>
    </dgm:pt>
    <dgm:pt modelId="{6B5E935F-C878-44CE-A621-4586CF6908DC}" type="sibTrans" cxnId="{7A1ED68E-8155-4A08-B918-4FA67D0C7651}">
      <dgm:prSet/>
      <dgm:spPr/>
      <dgm:t>
        <a:bodyPr/>
        <a:lstStyle/>
        <a:p>
          <a:endParaRPr lang="en-US"/>
        </a:p>
      </dgm:t>
    </dgm:pt>
    <dgm:pt modelId="{A2B76C7D-9D3D-4733-87DA-B8907AAE3391}">
      <dgm:prSet/>
      <dgm:spPr/>
      <dgm:t>
        <a:bodyPr/>
        <a:lstStyle/>
        <a:p>
          <a:r>
            <a:rPr lang="en-US" dirty="0" err="1" smtClean="0"/>
            <a:t>tzset</a:t>
          </a:r>
          <a:r>
            <a:rPr lang="en-US" dirty="0" smtClean="0"/>
            <a:t>()</a:t>
          </a:r>
          <a:endParaRPr lang="en-US" dirty="0"/>
        </a:p>
      </dgm:t>
    </dgm:pt>
    <dgm:pt modelId="{35179C30-CB0A-4077-9BCF-B614F9AD1C6E}" type="parTrans" cxnId="{2332F132-3591-45E9-B427-A317FF008ED8}">
      <dgm:prSet/>
      <dgm:spPr/>
      <dgm:t>
        <a:bodyPr/>
        <a:lstStyle/>
        <a:p>
          <a:endParaRPr lang="en-US"/>
        </a:p>
      </dgm:t>
    </dgm:pt>
    <dgm:pt modelId="{B3BDAB95-5D67-4D85-9B5E-9F3E5D1CDED0}" type="sibTrans" cxnId="{2332F132-3591-45E9-B427-A317FF008ED8}">
      <dgm:prSet/>
      <dgm:spPr/>
      <dgm:t>
        <a:bodyPr/>
        <a:lstStyle/>
        <a:p>
          <a:endParaRPr lang="en-US"/>
        </a:p>
      </dgm:t>
    </dgm:pt>
    <dgm:pt modelId="{07CFB881-C123-49A6-B071-96E0D08B8ACB}">
      <dgm:prSet/>
      <dgm:spPr/>
      <dgm:t>
        <a:bodyPr/>
        <a:lstStyle/>
        <a:p>
          <a:r>
            <a:rPr lang="en-US" dirty="0" smtClean="0"/>
            <a:t>time</a:t>
          </a:r>
          <a:endParaRPr lang="en-US" dirty="0"/>
        </a:p>
      </dgm:t>
    </dgm:pt>
    <dgm:pt modelId="{5ADE46F0-08B2-4833-98AE-AAD216268392}" type="parTrans" cxnId="{651123DD-1275-4257-8997-CE401ACD65A6}">
      <dgm:prSet/>
      <dgm:spPr/>
      <dgm:t>
        <a:bodyPr/>
        <a:lstStyle/>
        <a:p>
          <a:endParaRPr lang="en-US"/>
        </a:p>
      </dgm:t>
    </dgm:pt>
    <dgm:pt modelId="{B7B59AFD-D4D9-40FC-947F-D05AD567B665}" type="sibTrans" cxnId="{651123DD-1275-4257-8997-CE401ACD65A6}">
      <dgm:prSet/>
      <dgm:spPr/>
      <dgm:t>
        <a:bodyPr/>
        <a:lstStyle/>
        <a:p>
          <a:endParaRPr lang="en-US"/>
        </a:p>
      </dgm:t>
    </dgm:pt>
    <dgm:pt modelId="{AED0235F-A766-498A-BD05-E1A02465542E}" type="pres">
      <dgm:prSet presAssocID="{FE64BBBC-D407-4E07-B3DC-98BA6090EE5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21C06BC-C36B-4C88-A1B5-715E7B9F1912}" type="pres">
      <dgm:prSet presAssocID="{07CFB881-C123-49A6-B071-96E0D08B8ACB}" presName="thickLine" presStyleLbl="alignNode1" presStyleIdx="0" presStyleCnt="1"/>
      <dgm:spPr/>
    </dgm:pt>
    <dgm:pt modelId="{02EBF865-5BAD-42F0-8D26-89520E4B09A3}" type="pres">
      <dgm:prSet presAssocID="{07CFB881-C123-49A6-B071-96E0D08B8ACB}" presName="horz1" presStyleCnt="0"/>
      <dgm:spPr/>
    </dgm:pt>
    <dgm:pt modelId="{06B89C54-FBBB-42BF-9EE5-3CE6B0FBCF77}" type="pres">
      <dgm:prSet presAssocID="{07CFB881-C123-49A6-B071-96E0D08B8ACB}" presName="tx1" presStyleLbl="revTx" presStyleIdx="0" presStyleCnt="12"/>
      <dgm:spPr/>
      <dgm:t>
        <a:bodyPr/>
        <a:lstStyle/>
        <a:p>
          <a:endParaRPr lang="en-US"/>
        </a:p>
      </dgm:t>
    </dgm:pt>
    <dgm:pt modelId="{A3E9F26B-B5D4-4618-896B-8B23CD30259D}" type="pres">
      <dgm:prSet presAssocID="{07CFB881-C123-49A6-B071-96E0D08B8ACB}" presName="vert1" presStyleCnt="0"/>
      <dgm:spPr/>
    </dgm:pt>
    <dgm:pt modelId="{634EA1B9-69D8-4170-873F-D8F224DB1819}" type="pres">
      <dgm:prSet presAssocID="{FD7835B3-85AA-409B-A4AF-D29B4A2ED6D0}" presName="vertSpace2a" presStyleCnt="0"/>
      <dgm:spPr/>
    </dgm:pt>
    <dgm:pt modelId="{BF4A575F-7E99-4781-8022-FB297387E244}" type="pres">
      <dgm:prSet presAssocID="{FD7835B3-85AA-409B-A4AF-D29B4A2ED6D0}" presName="horz2" presStyleCnt="0"/>
      <dgm:spPr/>
    </dgm:pt>
    <dgm:pt modelId="{D69F73E2-0279-4046-AC18-B91B5D733918}" type="pres">
      <dgm:prSet presAssocID="{FD7835B3-85AA-409B-A4AF-D29B4A2ED6D0}" presName="horzSpace2" presStyleCnt="0"/>
      <dgm:spPr/>
    </dgm:pt>
    <dgm:pt modelId="{F2F48234-3643-4870-9CF8-6FC8D20E4987}" type="pres">
      <dgm:prSet presAssocID="{FD7835B3-85AA-409B-A4AF-D29B4A2ED6D0}" presName="tx2" presStyleLbl="revTx" presStyleIdx="1" presStyleCnt="12"/>
      <dgm:spPr/>
      <dgm:t>
        <a:bodyPr/>
        <a:lstStyle/>
        <a:p>
          <a:endParaRPr lang="en-US"/>
        </a:p>
      </dgm:t>
    </dgm:pt>
    <dgm:pt modelId="{A08B236E-97AE-4AF0-9CF9-C4A5279258AF}" type="pres">
      <dgm:prSet presAssocID="{FD7835B3-85AA-409B-A4AF-D29B4A2ED6D0}" presName="vert2" presStyleCnt="0"/>
      <dgm:spPr/>
    </dgm:pt>
    <dgm:pt modelId="{8D9598D7-54A9-449C-BEDD-C0A24ED75ADE}" type="pres">
      <dgm:prSet presAssocID="{FD7835B3-85AA-409B-A4AF-D29B4A2ED6D0}" presName="thinLine2b" presStyleLbl="callout" presStyleIdx="0" presStyleCnt="11"/>
      <dgm:spPr/>
    </dgm:pt>
    <dgm:pt modelId="{B2B06836-D56B-4BC5-9E7C-97086B3B2B42}" type="pres">
      <dgm:prSet presAssocID="{FD7835B3-85AA-409B-A4AF-D29B4A2ED6D0}" presName="vertSpace2b" presStyleCnt="0"/>
      <dgm:spPr/>
    </dgm:pt>
    <dgm:pt modelId="{510AEF37-E182-4BC1-AA4A-1E59AB0CE739}" type="pres">
      <dgm:prSet presAssocID="{61CC8FA0-1747-4643-9008-F1C94895F7F0}" presName="horz2" presStyleCnt="0"/>
      <dgm:spPr/>
    </dgm:pt>
    <dgm:pt modelId="{F9E0CBF3-0D41-4AB4-9A40-51937E098707}" type="pres">
      <dgm:prSet presAssocID="{61CC8FA0-1747-4643-9008-F1C94895F7F0}" presName="horzSpace2" presStyleCnt="0"/>
      <dgm:spPr/>
    </dgm:pt>
    <dgm:pt modelId="{4F49B984-A20A-4341-B461-646846C911C9}" type="pres">
      <dgm:prSet presAssocID="{61CC8FA0-1747-4643-9008-F1C94895F7F0}" presName="tx2" presStyleLbl="revTx" presStyleIdx="2" presStyleCnt="12"/>
      <dgm:spPr/>
      <dgm:t>
        <a:bodyPr/>
        <a:lstStyle/>
        <a:p>
          <a:endParaRPr lang="en-US"/>
        </a:p>
      </dgm:t>
    </dgm:pt>
    <dgm:pt modelId="{5466A05E-F644-4496-BF4D-974A1DC7F6A9}" type="pres">
      <dgm:prSet presAssocID="{61CC8FA0-1747-4643-9008-F1C94895F7F0}" presName="vert2" presStyleCnt="0"/>
      <dgm:spPr/>
    </dgm:pt>
    <dgm:pt modelId="{AE2BDE01-3F64-4E50-950F-E3172F2D7517}" type="pres">
      <dgm:prSet presAssocID="{61CC8FA0-1747-4643-9008-F1C94895F7F0}" presName="thinLine2b" presStyleLbl="callout" presStyleIdx="1" presStyleCnt="11"/>
      <dgm:spPr/>
    </dgm:pt>
    <dgm:pt modelId="{A3DC58E5-8B9C-4323-A5CF-D7D09A0FA332}" type="pres">
      <dgm:prSet presAssocID="{61CC8FA0-1747-4643-9008-F1C94895F7F0}" presName="vertSpace2b" presStyleCnt="0"/>
      <dgm:spPr/>
    </dgm:pt>
    <dgm:pt modelId="{11F4CF03-A1BE-4B78-9B62-894EEB591FB4}" type="pres">
      <dgm:prSet presAssocID="{3D8DFD21-2904-475B-865A-A442240669D0}" presName="horz2" presStyleCnt="0"/>
      <dgm:spPr/>
    </dgm:pt>
    <dgm:pt modelId="{EFE921B5-C241-4CAC-86AC-05AC3F028A86}" type="pres">
      <dgm:prSet presAssocID="{3D8DFD21-2904-475B-865A-A442240669D0}" presName="horzSpace2" presStyleCnt="0"/>
      <dgm:spPr/>
    </dgm:pt>
    <dgm:pt modelId="{3230DA70-DBBF-4A61-BD2E-2B94AF1D4413}" type="pres">
      <dgm:prSet presAssocID="{3D8DFD21-2904-475B-865A-A442240669D0}" presName="tx2" presStyleLbl="revTx" presStyleIdx="3" presStyleCnt="12"/>
      <dgm:spPr/>
      <dgm:t>
        <a:bodyPr/>
        <a:lstStyle/>
        <a:p>
          <a:endParaRPr lang="en-US"/>
        </a:p>
      </dgm:t>
    </dgm:pt>
    <dgm:pt modelId="{F9E47234-5DF3-4E9C-B4DB-B21043FB6475}" type="pres">
      <dgm:prSet presAssocID="{3D8DFD21-2904-475B-865A-A442240669D0}" presName="vert2" presStyleCnt="0"/>
      <dgm:spPr/>
    </dgm:pt>
    <dgm:pt modelId="{255AC986-7807-4A22-BBED-51F3C6223E5A}" type="pres">
      <dgm:prSet presAssocID="{3D8DFD21-2904-475B-865A-A442240669D0}" presName="thinLine2b" presStyleLbl="callout" presStyleIdx="2" presStyleCnt="11"/>
      <dgm:spPr/>
    </dgm:pt>
    <dgm:pt modelId="{2A806910-640E-4FF9-B99F-C0F96DBCC12F}" type="pres">
      <dgm:prSet presAssocID="{3D8DFD21-2904-475B-865A-A442240669D0}" presName="vertSpace2b" presStyleCnt="0"/>
      <dgm:spPr/>
    </dgm:pt>
    <dgm:pt modelId="{625A45A7-1DE0-44DD-8626-15F7A0665519}" type="pres">
      <dgm:prSet presAssocID="{3A53D5C7-E28F-4A97-8FA9-1F2585E71858}" presName="horz2" presStyleCnt="0"/>
      <dgm:spPr/>
    </dgm:pt>
    <dgm:pt modelId="{645FD93E-C214-416E-87A4-882539F40434}" type="pres">
      <dgm:prSet presAssocID="{3A53D5C7-E28F-4A97-8FA9-1F2585E71858}" presName="horzSpace2" presStyleCnt="0"/>
      <dgm:spPr/>
    </dgm:pt>
    <dgm:pt modelId="{779C6E5E-0F21-4DEC-81CE-7A144BDFF65B}" type="pres">
      <dgm:prSet presAssocID="{3A53D5C7-E28F-4A97-8FA9-1F2585E71858}" presName="tx2" presStyleLbl="revTx" presStyleIdx="4" presStyleCnt="12"/>
      <dgm:spPr/>
      <dgm:t>
        <a:bodyPr/>
        <a:lstStyle/>
        <a:p>
          <a:endParaRPr lang="en-US"/>
        </a:p>
      </dgm:t>
    </dgm:pt>
    <dgm:pt modelId="{7B22A192-60AA-4C40-BFE7-FE1BEA954E18}" type="pres">
      <dgm:prSet presAssocID="{3A53D5C7-E28F-4A97-8FA9-1F2585E71858}" presName="vert2" presStyleCnt="0"/>
      <dgm:spPr/>
    </dgm:pt>
    <dgm:pt modelId="{F89C1C9C-53A3-46E4-BD8A-F53E65FDBF71}" type="pres">
      <dgm:prSet presAssocID="{3A53D5C7-E28F-4A97-8FA9-1F2585E71858}" presName="thinLine2b" presStyleLbl="callout" presStyleIdx="3" presStyleCnt="11"/>
      <dgm:spPr/>
    </dgm:pt>
    <dgm:pt modelId="{B3DF1ED4-8D20-4327-8BFD-5FC3D0E09954}" type="pres">
      <dgm:prSet presAssocID="{3A53D5C7-E28F-4A97-8FA9-1F2585E71858}" presName="vertSpace2b" presStyleCnt="0"/>
      <dgm:spPr/>
    </dgm:pt>
    <dgm:pt modelId="{F8A50C51-B8A6-4A34-AD4C-C6DA082B418B}" type="pres">
      <dgm:prSet presAssocID="{0ECF159B-3BDC-4ECC-A82C-E21796D9DCAC}" presName="horz2" presStyleCnt="0"/>
      <dgm:spPr/>
    </dgm:pt>
    <dgm:pt modelId="{F7AD7D54-4FDA-442E-9D2C-6038151266F3}" type="pres">
      <dgm:prSet presAssocID="{0ECF159B-3BDC-4ECC-A82C-E21796D9DCAC}" presName="horzSpace2" presStyleCnt="0"/>
      <dgm:spPr/>
    </dgm:pt>
    <dgm:pt modelId="{E3753F52-8DAD-4100-A809-02D73FBBC732}" type="pres">
      <dgm:prSet presAssocID="{0ECF159B-3BDC-4ECC-A82C-E21796D9DCAC}" presName="tx2" presStyleLbl="revTx" presStyleIdx="5" presStyleCnt="12"/>
      <dgm:spPr/>
      <dgm:t>
        <a:bodyPr/>
        <a:lstStyle/>
        <a:p>
          <a:endParaRPr lang="en-US"/>
        </a:p>
      </dgm:t>
    </dgm:pt>
    <dgm:pt modelId="{B46BB7DE-4713-42E9-8CD8-2743636B8220}" type="pres">
      <dgm:prSet presAssocID="{0ECF159B-3BDC-4ECC-A82C-E21796D9DCAC}" presName="vert2" presStyleCnt="0"/>
      <dgm:spPr/>
    </dgm:pt>
    <dgm:pt modelId="{7FDCBF6D-C88E-4699-B019-2208BAD6E260}" type="pres">
      <dgm:prSet presAssocID="{0ECF159B-3BDC-4ECC-A82C-E21796D9DCAC}" presName="thinLine2b" presStyleLbl="callout" presStyleIdx="4" presStyleCnt="11"/>
      <dgm:spPr/>
    </dgm:pt>
    <dgm:pt modelId="{65798BC1-D066-4857-A37A-6DA90DD38753}" type="pres">
      <dgm:prSet presAssocID="{0ECF159B-3BDC-4ECC-A82C-E21796D9DCAC}" presName="vertSpace2b" presStyleCnt="0"/>
      <dgm:spPr/>
    </dgm:pt>
    <dgm:pt modelId="{C6BCA3E3-1A37-43FB-B603-CEE2DF2CFD85}" type="pres">
      <dgm:prSet presAssocID="{4757B013-9C65-4C0A-A0E9-6FD2EC4843EE}" presName="horz2" presStyleCnt="0"/>
      <dgm:spPr/>
    </dgm:pt>
    <dgm:pt modelId="{D4CA0968-5EB1-49AF-8BF2-BCB0FCF4287F}" type="pres">
      <dgm:prSet presAssocID="{4757B013-9C65-4C0A-A0E9-6FD2EC4843EE}" presName="horzSpace2" presStyleCnt="0"/>
      <dgm:spPr/>
    </dgm:pt>
    <dgm:pt modelId="{F1D7D0E2-BE40-432E-8C0F-3C486B154576}" type="pres">
      <dgm:prSet presAssocID="{4757B013-9C65-4C0A-A0E9-6FD2EC4843EE}" presName="tx2" presStyleLbl="revTx" presStyleIdx="6" presStyleCnt="12"/>
      <dgm:spPr/>
      <dgm:t>
        <a:bodyPr/>
        <a:lstStyle/>
        <a:p>
          <a:endParaRPr lang="en-US"/>
        </a:p>
      </dgm:t>
    </dgm:pt>
    <dgm:pt modelId="{6BD8E877-3F41-47B7-9132-9272B1C946B2}" type="pres">
      <dgm:prSet presAssocID="{4757B013-9C65-4C0A-A0E9-6FD2EC4843EE}" presName="vert2" presStyleCnt="0"/>
      <dgm:spPr/>
    </dgm:pt>
    <dgm:pt modelId="{5B7B9B47-0076-4D06-8614-A5F632C97201}" type="pres">
      <dgm:prSet presAssocID="{4757B013-9C65-4C0A-A0E9-6FD2EC4843EE}" presName="thinLine2b" presStyleLbl="callout" presStyleIdx="5" presStyleCnt="11"/>
      <dgm:spPr/>
    </dgm:pt>
    <dgm:pt modelId="{9AC03B57-6BA5-4D4D-8DAC-1E821507FD91}" type="pres">
      <dgm:prSet presAssocID="{4757B013-9C65-4C0A-A0E9-6FD2EC4843EE}" presName="vertSpace2b" presStyleCnt="0"/>
      <dgm:spPr/>
    </dgm:pt>
    <dgm:pt modelId="{6E646BC8-E505-48C6-B0C5-757F80ED5044}" type="pres">
      <dgm:prSet presAssocID="{756E1455-2CCC-4AC0-BF15-9665C394AAB1}" presName="horz2" presStyleCnt="0"/>
      <dgm:spPr/>
    </dgm:pt>
    <dgm:pt modelId="{966252F6-9DE7-45C9-ABE1-B077ECB620AA}" type="pres">
      <dgm:prSet presAssocID="{756E1455-2CCC-4AC0-BF15-9665C394AAB1}" presName="horzSpace2" presStyleCnt="0"/>
      <dgm:spPr/>
    </dgm:pt>
    <dgm:pt modelId="{4B361DFF-A1AE-4436-8AF9-FB1ABB1268D3}" type="pres">
      <dgm:prSet presAssocID="{756E1455-2CCC-4AC0-BF15-9665C394AAB1}" presName="tx2" presStyleLbl="revTx" presStyleIdx="7" presStyleCnt="12"/>
      <dgm:spPr/>
      <dgm:t>
        <a:bodyPr/>
        <a:lstStyle/>
        <a:p>
          <a:endParaRPr lang="en-US"/>
        </a:p>
      </dgm:t>
    </dgm:pt>
    <dgm:pt modelId="{A996F79F-E8AD-44CE-A70D-A969A2F22B2A}" type="pres">
      <dgm:prSet presAssocID="{756E1455-2CCC-4AC0-BF15-9665C394AAB1}" presName="vert2" presStyleCnt="0"/>
      <dgm:spPr/>
    </dgm:pt>
    <dgm:pt modelId="{C63512D3-C8B8-4AF1-BADC-A97A7A4F0488}" type="pres">
      <dgm:prSet presAssocID="{756E1455-2CCC-4AC0-BF15-9665C394AAB1}" presName="thinLine2b" presStyleLbl="callout" presStyleIdx="6" presStyleCnt="11"/>
      <dgm:spPr/>
    </dgm:pt>
    <dgm:pt modelId="{E0E15229-74C5-4148-BE82-C2054080A765}" type="pres">
      <dgm:prSet presAssocID="{756E1455-2CCC-4AC0-BF15-9665C394AAB1}" presName="vertSpace2b" presStyleCnt="0"/>
      <dgm:spPr/>
    </dgm:pt>
    <dgm:pt modelId="{ED806BC2-A840-476B-AB88-7E46F6A088CA}" type="pres">
      <dgm:prSet presAssocID="{6E259B82-658D-4D11-BD5F-4DD0DEE3E818}" presName="horz2" presStyleCnt="0"/>
      <dgm:spPr/>
    </dgm:pt>
    <dgm:pt modelId="{FEF022D0-1C26-48DC-ABFD-AE8791702164}" type="pres">
      <dgm:prSet presAssocID="{6E259B82-658D-4D11-BD5F-4DD0DEE3E818}" presName="horzSpace2" presStyleCnt="0"/>
      <dgm:spPr/>
    </dgm:pt>
    <dgm:pt modelId="{5647CE74-181F-4FA6-B739-46650DD5C463}" type="pres">
      <dgm:prSet presAssocID="{6E259B82-658D-4D11-BD5F-4DD0DEE3E818}" presName="tx2" presStyleLbl="revTx" presStyleIdx="8" presStyleCnt="12"/>
      <dgm:spPr/>
      <dgm:t>
        <a:bodyPr/>
        <a:lstStyle/>
        <a:p>
          <a:endParaRPr lang="en-US"/>
        </a:p>
      </dgm:t>
    </dgm:pt>
    <dgm:pt modelId="{97F6BBB9-4D94-4BC9-9B0C-FD7FDFCD8884}" type="pres">
      <dgm:prSet presAssocID="{6E259B82-658D-4D11-BD5F-4DD0DEE3E818}" presName="vert2" presStyleCnt="0"/>
      <dgm:spPr/>
    </dgm:pt>
    <dgm:pt modelId="{B9D501BE-9CA3-48F1-96DE-E2C27D7C8F1C}" type="pres">
      <dgm:prSet presAssocID="{6E259B82-658D-4D11-BD5F-4DD0DEE3E818}" presName="thinLine2b" presStyleLbl="callout" presStyleIdx="7" presStyleCnt="11"/>
      <dgm:spPr/>
    </dgm:pt>
    <dgm:pt modelId="{6AA74EA3-C09E-4BB3-94ED-606542AD514E}" type="pres">
      <dgm:prSet presAssocID="{6E259B82-658D-4D11-BD5F-4DD0DEE3E818}" presName="vertSpace2b" presStyleCnt="0"/>
      <dgm:spPr/>
    </dgm:pt>
    <dgm:pt modelId="{C600CD9D-765F-4142-BB7D-C94BB82C2371}" type="pres">
      <dgm:prSet presAssocID="{7C5710AB-6003-4377-8B1A-935AE69171B6}" presName="horz2" presStyleCnt="0"/>
      <dgm:spPr/>
    </dgm:pt>
    <dgm:pt modelId="{B0D3865D-A90C-4C72-A57B-D08734603BD3}" type="pres">
      <dgm:prSet presAssocID="{7C5710AB-6003-4377-8B1A-935AE69171B6}" presName="horzSpace2" presStyleCnt="0"/>
      <dgm:spPr/>
    </dgm:pt>
    <dgm:pt modelId="{2F463926-4B62-47DD-9C25-91A6E1F86F0D}" type="pres">
      <dgm:prSet presAssocID="{7C5710AB-6003-4377-8B1A-935AE69171B6}" presName="tx2" presStyleLbl="revTx" presStyleIdx="9" presStyleCnt="12"/>
      <dgm:spPr/>
      <dgm:t>
        <a:bodyPr/>
        <a:lstStyle/>
        <a:p>
          <a:endParaRPr lang="en-US"/>
        </a:p>
      </dgm:t>
    </dgm:pt>
    <dgm:pt modelId="{2E0E81E9-B908-4A33-A6D6-D582B945F178}" type="pres">
      <dgm:prSet presAssocID="{7C5710AB-6003-4377-8B1A-935AE69171B6}" presName="vert2" presStyleCnt="0"/>
      <dgm:spPr/>
    </dgm:pt>
    <dgm:pt modelId="{60E2B8B3-EDBD-4439-BA26-33E1AE382094}" type="pres">
      <dgm:prSet presAssocID="{7C5710AB-6003-4377-8B1A-935AE69171B6}" presName="thinLine2b" presStyleLbl="callout" presStyleIdx="8" presStyleCnt="11"/>
      <dgm:spPr/>
    </dgm:pt>
    <dgm:pt modelId="{A5B6FFB4-A7E1-46FD-8463-656A62A62A73}" type="pres">
      <dgm:prSet presAssocID="{7C5710AB-6003-4377-8B1A-935AE69171B6}" presName="vertSpace2b" presStyleCnt="0"/>
      <dgm:spPr/>
    </dgm:pt>
    <dgm:pt modelId="{C0A8844B-83A8-42FB-B8E2-7EA449C0E8D6}" type="pres">
      <dgm:prSet presAssocID="{AAC31D73-0550-44B3-A164-26B433747A5B}" presName="horz2" presStyleCnt="0"/>
      <dgm:spPr/>
    </dgm:pt>
    <dgm:pt modelId="{55D3DF3C-8530-4FDC-A685-275D2A0BF4B0}" type="pres">
      <dgm:prSet presAssocID="{AAC31D73-0550-44B3-A164-26B433747A5B}" presName="horzSpace2" presStyleCnt="0"/>
      <dgm:spPr/>
    </dgm:pt>
    <dgm:pt modelId="{8FD071E0-E764-4FE2-AFF9-1F4B5E747AB5}" type="pres">
      <dgm:prSet presAssocID="{AAC31D73-0550-44B3-A164-26B433747A5B}" presName="tx2" presStyleLbl="revTx" presStyleIdx="10" presStyleCnt="12"/>
      <dgm:spPr/>
      <dgm:t>
        <a:bodyPr/>
        <a:lstStyle/>
        <a:p>
          <a:endParaRPr lang="en-US"/>
        </a:p>
      </dgm:t>
    </dgm:pt>
    <dgm:pt modelId="{9B74C6DB-2F48-4E0F-B8BF-E8321F2EAB08}" type="pres">
      <dgm:prSet presAssocID="{AAC31D73-0550-44B3-A164-26B433747A5B}" presName="vert2" presStyleCnt="0"/>
      <dgm:spPr/>
    </dgm:pt>
    <dgm:pt modelId="{04E26801-DF1B-4DE8-B182-161CAF3D458E}" type="pres">
      <dgm:prSet presAssocID="{AAC31D73-0550-44B3-A164-26B433747A5B}" presName="thinLine2b" presStyleLbl="callout" presStyleIdx="9" presStyleCnt="11"/>
      <dgm:spPr/>
    </dgm:pt>
    <dgm:pt modelId="{3AD13998-ED11-44C3-AAB1-60BE7E6EB3A6}" type="pres">
      <dgm:prSet presAssocID="{AAC31D73-0550-44B3-A164-26B433747A5B}" presName="vertSpace2b" presStyleCnt="0"/>
      <dgm:spPr/>
    </dgm:pt>
    <dgm:pt modelId="{5ED93E45-E23B-4FA6-8672-48D8C0E941E5}" type="pres">
      <dgm:prSet presAssocID="{A2B76C7D-9D3D-4733-87DA-B8907AAE3391}" presName="horz2" presStyleCnt="0"/>
      <dgm:spPr/>
    </dgm:pt>
    <dgm:pt modelId="{7C3B1E8B-1E33-451D-AC9D-653A38154F10}" type="pres">
      <dgm:prSet presAssocID="{A2B76C7D-9D3D-4733-87DA-B8907AAE3391}" presName="horzSpace2" presStyleCnt="0"/>
      <dgm:spPr/>
    </dgm:pt>
    <dgm:pt modelId="{0D32740B-07F8-4688-8BC0-3B0B7409EAA8}" type="pres">
      <dgm:prSet presAssocID="{A2B76C7D-9D3D-4733-87DA-B8907AAE3391}" presName="tx2" presStyleLbl="revTx" presStyleIdx="11" presStyleCnt="12"/>
      <dgm:spPr/>
      <dgm:t>
        <a:bodyPr/>
        <a:lstStyle/>
        <a:p>
          <a:endParaRPr lang="en-US"/>
        </a:p>
      </dgm:t>
    </dgm:pt>
    <dgm:pt modelId="{D29D4A32-2B9D-43E0-A7DB-B8C75BE06DAA}" type="pres">
      <dgm:prSet presAssocID="{A2B76C7D-9D3D-4733-87DA-B8907AAE3391}" presName="vert2" presStyleCnt="0"/>
      <dgm:spPr/>
    </dgm:pt>
    <dgm:pt modelId="{58AA4FB2-6E1A-4FA7-93F9-0D949BFE53E3}" type="pres">
      <dgm:prSet presAssocID="{A2B76C7D-9D3D-4733-87DA-B8907AAE3391}" presName="thinLine2b" presStyleLbl="callout" presStyleIdx="10" presStyleCnt="11"/>
      <dgm:spPr/>
    </dgm:pt>
    <dgm:pt modelId="{D27FEE47-1686-4535-ACB8-6C85385ABA50}" type="pres">
      <dgm:prSet presAssocID="{A2B76C7D-9D3D-4733-87DA-B8907AAE3391}" presName="vertSpace2b" presStyleCnt="0"/>
      <dgm:spPr/>
    </dgm:pt>
  </dgm:ptLst>
  <dgm:cxnLst>
    <dgm:cxn modelId="{DA7A7252-228B-44B3-BE3C-2F90B07E6492}" type="presOf" srcId="{3A53D5C7-E28F-4A97-8FA9-1F2585E71858}" destId="{779C6E5E-0F21-4DEC-81CE-7A144BDFF65B}" srcOrd="0" destOrd="0" presId="urn:microsoft.com/office/officeart/2008/layout/LinedList"/>
    <dgm:cxn modelId="{8B74567C-011B-43AA-8876-CFE4BF240043}" srcId="{07CFB881-C123-49A6-B071-96E0D08B8ACB}" destId="{6E259B82-658D-4D11-BD5F-4DD0DEE3E818}" srcOrd="7" destOrd="0" parTransId="{154DE730-38FA-446E-A997-422BFFEC6033}" sibTransId="{EC879002-4106-4E5B-8FC2-E99D3AC9B01B}"/>
    <dgm:cxn modelId="{8F1BE278-03FC-4491-A387-B6771CBDC992}" type="presOf" srcId="{FD7835B3-85AA-409B-A4AF-D29B4A2ED6D0}" destId="{F2F48234-3643-4870-9CF8-6FC8D20E4987}" srcOrd="0" destOrd="0" presId="urn:microsoft.com/office/officeart/2008/layout/LinedList"/>
    <dgm:cxn modelId="{74A024AF-74ED-4FBE-A3B2-E4124C66CFB4}" type="presOf" srcId="{61CC8FA0-1747-4643-9008-F1C94895F7F0}" destId="{4F49B984-A20A-4341-B461-646846C911C9}" srcOrd="0" destOrd="0" presId="urn:microsoft.com/office/officeart/2008/layout/LinedList"/>
    <dgm:cxn modelId="{74EDAF9C-D9D9-46C3-A146-FA06C4FDB106}" type="presOf" srcId="{7C5710AB-6003-4377-8B1A-935AE69171B6}" destId="{2F463926-4B62-47DD-9C25-91A6E1F86F0D}" srcOrd="0" destOrd="0" presId="urn:microsoft.com/office/officeart/2008/layout/LinedList"/>
    <dgm:cxn modelId="{F13BC734-DEE3-4AFA-BB31-EB28D24646A2}" type="presOf" srcId="{0ECF159B-3BDC-4ECC-A82C-E21796D9DCAC}" destId="{E3753F52-8DAD-4100-A809-02D73FBBC732}" srcOrd="0" destOrd="0" presId="urn:microsoft.com/office/officeart/2008/layout/LinedList"/>
    <dgm:cxn modelId="{9476BEF7-CCE5-4483-B9F3-87F450B6C223}" type="presOf" srcId="{6E259B82-658D-4D11-BD5F-4DD0DEE3E818}" destId="{5647CE74-181F-4FA6-B739-46650DD5C463}" srcOrd="0" destOrd="0" presId="urn:microsoft.com/office/officeart/2008/layout/LinedList"/>
    <dgm:cxn modelId="{11AAAEFD-BCC9-4F8A-BD69-344E3A9CB903}" srcId="{07CFB881-C123-49A6-B071-96E0D08B8ACB}" destId="{3A53D5C7-E28F-4A97-8FA9-1F2585E71858}" srcOrd="3" destOrd="0" parTransId="{BB4BFD68-C77C-4FDD-A455-BEF77BBAB727}" sibTransId="{62CE0FC3-AE8C-4B81-BDA0-A09901605131}"/>
    <dgm:cxn modelId="{651123DD-1275-4257-8997-CE401ACD65A6}" srcId="{FE64BBBC-D407-4E07-B3DC-98BA6090EE53}" destId="{07CFB881-C123-49A6-B071-96E0D08B8ACB}" srcOrd="0" destOrd="0" parTransId="{5ADE46F0-08B2-4833-98AE-AAD216268392}" sibTransId="{B7B59AFD-D4D9-40FC-947F-D05AD567B665}"/>
    <dgm:cxn modelId="{BDBD63AB-79B0-4AAD-B73B-7004FFA93909}" type="presOf" srcId="{756E1455-2CCC-4AC0-BF15-9665C394AAB1}" destId="{4B361DFF-A1AE-4436-8AF9-FB1ABB1268D3}" srcOrd="0" destOrd="0" presId="urn:microsoft.com/office/officeart/2008/layout/LinedList"/>
    <dgm:cxn modelId="{7A1ED68E-8155-4A08-B918-4FA67D0C7651}" srcId="{07CFB881-C123-49A6-B071-96E0D08B8ACB}" destId="{AAC31D73-0550-44B3-A164-26B433747A5B}" srcOrd="9" destOrd="0" parTransId="{3E37366E-AC02-4D68-B629-90A5FC783F64}" sibTransId="{6B5E935F-C878-44CE-A621-4586CF6908DC}"/>
    <dgm:cxn modelId="{8BCE4BA7-3C13-4198-A752-CBD5172F4A4B}" type="presOf" srcId="{3D8DFD21-2904-475B-865A-A442240669D0}" destId="{3230DA70-DBBF-4A61-BD2E-2B94AF1D4413}" srcOrd="0" destOrd="0" presId="urn:microsoft.com/office/officeart/2008/layout/LinedList"/>
    <dgm:cxn modelId="{2332F132-3591-45E9-B427-A317FF008ED8}" srcId="{07CFB881-C123-49A6-B071-96E0D08B8ACB}" destId="{A2B76C7D-9D3D-4733-87DA-B8907AAE3391}" srcOrd="10" destOrd="0" parTransId="{35179C30-CB0A-4077-9BCF-B614F9AD1C6E}" sibTransId="{B3BDAB95-5D67-4D85-9B5E-9F3E5D1CDED0}"/>
    <dgm:cxn modelId="{38231F76-EE91-4FAF-92A2-630107731124}" srcId="{07CFB881-C123-49A6-B071-96E0D08B8ACB}" destId="{7C5710AB-6003-4377-8B1A-935AE69171B6}" srcOrd="8" destOrd="0" parTransId="{5F414B23-4251-48B1-B151-6A4D6C494D58}" sibTransId="{2D876413-B6F7-4242-969A-604B912001BD}"/>
    <dgm:cxn modelId="{C231ACBC-4B97-423D-A863-6A12A50C8811}" srcId="{07CFB881-C123-49A6-B071-96E0D08B8ACB}" destId="{4757B013-9C65-4C0A-A0E9-6FD2EC4843EE}" srcOrd="5" destOrd="0" parTransId="{22D4877E-DCB0-4B2D-A765-7503F9796C0C}" sibTransId="{4C7F0F9E-910E-4CD8-BB1D-38268FEF5677}"/>
    <dgm:cxn modelId="{83CAFF11-9333-4040-9463-9DB78EB5019B}" type="presOf" srcId="{AAC31D73-0550-44B3-A164-26B433747A5B}" destId="{8FD071E0-E764-4FE2-AFF9-1F4B5E747AB5}" srcOrd="0" destOrd="0" presId="urn:microsoft.com/office/officeart/2008/layout/LinedList"/>
    <dgm:cxn modelId="{E1D91DAB-C745-42E4-91BB-A8DDE3E55C6B}" type="presOf" srcId="{A2B76C7D-9D3D-4733-87DA-B8907AAE3391}" destId="{0D32740B-07F8-4688-8BC0-3B0B7409EAA8}" srcOrd="0" destOrd="0" presId="urn:microsoft.com/office/officeart/2008/layout/LinedList"/>
    <dgm:cxn modelId="{0255A88A-E1BF-4BEE-9D03-1278E21727A4}" srcId="{07CFB881-C123-49A6-B071-96E0D08B8ACB}" destId="{61CC8FA0-1747-4643-9008-F1C94895F7F0}" srcOrd="1" destOrd="0" parTransId="{021E7569-6339-4518-A7F5-49DA62D0A3D3}" sibTransId="{995D46F8-242D-4603-9C0D-8A0E0656F4AD}"/>
    <dgm:cxn modelId="{FC891777-0635-45A5-B923-A7E5301D3729}" type="presOf" srcId="{4757B013-9C65-4C0A-A0E9-6FD2EC4843EE}" destId="{F1D7D0E2-BE40-432E-8C0F-3C486B154576}" srcOrd="0" destOrd="0" presId="urn:microsoft.com/office/officeart/2008/layout/LinedList"/>
    <dgm:cxn modelId="{957083EF-EC67-46EB-A950-0B3B5C892D4E}" srcId="{07CFB881-C123-49A6-B071-96E0D08B8ACB}" destId="{0ECF159B-3BDC-4ECC-A82C-E21796D9DCAC}" srcOrd="4" destOrd="0" parTransId="{142E63B9-8A79-49B4-9C90-17892052290C}" sibTransId="{84FAE06F-3907-4B07-BF2E-D3020469D1DD}"/>
    <dgm:cxn modelId="{87C10236-CB30-417D-883C-3E4CDC1482EF}" srcId="{07CFB881-C123-49A6-B071-96E0D08B8ACB}" destId="{3D8DFD21-2904-475B-865A-A442240669D0}" srcOrd="2" destOrd="0" parTransId="{0D5D039F-3480-43ED-80CB-9B8D8F3F9B20}" sibTransId="{D88D4C31-DDA5-470B-AE01-2720FEB3E464}"/>
    <dgm:cxn modelId="{71D687B0-7404-4498-BE1E-31D77987E7E6}" srcId="{07CFB881-C123-49A6-B071-96E0D08B8ACB}" destId="{FD7835B3-85AA-409B-A4AF-D29B4A2ED6D0}" srcOrd="0" destOrd="0" parTransId="{1A859C0F-9D15-47DD-8185-550D43BE41EB}" sibTransId="{2DC62C2E-1BE2-4482-9161-5CC89E563CE2}"/>
    <dgm:cxn modelId="{AF8FA963-6FDD-44A9-AB5A-7BF6897DB152}" type="presOf" srcId="{07CFB881-C123-49A6-B071-96E0D08B8ACB}" destId="{06B89C54-FBBB-42BF-9EE5-3CE6B0FBCF77}" srcOrd="0" destOrd="0" presId="urn:microsoft.com/office/officeart/2008/layout/LinedList"/>
    <dgm:cxn modelId="{9DE462B9-D7C6-46B6-BA68-5E24F733CDC5}" srcId="{07CFB881-C123-49A6-B071-96E0D08B8ACB}" destId="{756E1455-2CCC-4AC0-BF15-9665C394AAB1}" srcOrd="6" destOrd="0" parTransId="{9B910799-AB20-42AF-8961-E62B421BEE0B}" sibTransId="{1178A2D1-49C7-41BF-B85D-0F07A64B4316}"/>
    <dgm:cxn modelId="{AE54F859-5A2C-46EA-9732-0C2F4BC19A44}" type="presOf" srcId="{FE64BBBC-D407-4E07-B3DC-98BA6090EE53}" destId="{AED0235F-A766-498A-BD05-E1A02465542E}" srcOrd="0" destOrd="0" presId="urn:microsoft.com/office/officeart/2008/layout/LinedList"/>
    <dgm:cxn modelId="{2B99468C-E318-424D-ADCD-82BFBA51E25B}" type="presParOf" srcId="{AED0235F-A766-498A-BD05-E1A02465542E}" destId="{421C06BC-C36B-4C88-A1B5-715E7B9F1912}" srcOrd="0" destOrd="0" presId="urn:microsoft.com/office/officeart/2008/layout/LinedList"/>
    <dgm:cxn modelId="{A961E396-7588-4CA3-9A14-038B8C4544A1}" type="presParOf" srcId="{AED0235F-A766-498A-BD05-E1A02465542E}" destId="{02EBF865-5BAD-42F0-8D26-89520E4B09A3}" srcOrd="1" destOrd="0" presId="urn:microsoft.com/office/officeart/2008/layout/LinedList"/>
    <dgm:cxn modelId="{F4EFECDB-9427-42BA-9FF9-5CE50E99C964}" type="presParOf" srcId="{02EBF865-5BAD-42F0-8D26-89520E4B09A3}" destId="{06B89C54-FBBB-42BF-9EE5-3CE6B0FBCF77}" srcOrd="0" destOrd="0" presId="urn:microsoft.com/office/officeart/2008/layout/LinedList"/>
    <dgm:cxn modelId="{93174394-0879-43DB-8A36-3B7DD24A863F}" type="presParOf" srcId="{02EBF865-5BAD-42F0-8D26-89520E4B09A3}" destId="{A3E9F26B-B5D4-4618-896B-8B23CD30259D}" srcOrd="1" destOrd="0" presId="urn:microsoft.com/office/officeart/2008/layout/LinedList"/>
    <dgm:cxn modelId="{E0220907-0365-4A9E-93FA-C21DA0DA4031}" type="presParOf" srcId="{A3E9F26B-B5D4-4618-896B-8B23CD30259D}" destId="{634EA1B9-69D8-4170-873F-D8F224DB1819}" srcOrd="0" destOrd="0" presId="urn:microsoft.com/office/officeart/2008/layout/LinedList"/>
    <dgm:cxn modelId="{8AD83DA2-3C84-4F64-998F-89A389D2DFA3}" type="presParOf" srcId="{A3E9F26B-B5D4-4618-896B-8B23CD30259D}" destId="{BF4A575F-7E99-4781-8022-FB297387E244}" srcOrd="1" destOrd="0" presId="urn:microsoft.com/office/officeart/2008/layout/LinedList"/>
    <dgm:cxn modelId="{F4F4DBF2-D824-4CE8-8C66-71C97A561271}" type="presParOf" srcId="{BF4A575F-7E99-4781-8022-FB297387E244}" destId="{D69F73E2-0279-4046-AC18-B91B5D733918}" srcOrd="0" destOrd="0" presId="urn:microsoft.com/office/officeart/2008/layout/LinedList"/>
    <dgm:cxn modelId="{F9043097-5219-4AE8-A089-BDC856ABF37F}" type="presParOf" srcId="{BF4A575F-7E99-4781-8022-FB297387E244}" destId="{F2F48234-3643-4870-9CF8-6FC8D20E4987}" srcOrd="1" destOrd="0" presId="urn:microsoft.com/office/officeart/2008/layout/LinedList"/>
    <dgm:cxn modelId="{55724EBA-0CFC-4CEC-A108-BEA94CA249BC}" type="presParOf" srcId="{BF4A575F-7E99-4781-8022-FB297387E244}" destId="{A08B236E-97AE-4AF0-9CF9-C4A5279258AF}" srcOrd="2" destOrd="0" presId="urn:microsoft.com/office/officeart/2008/layout/LinedList"/>
    <dgm:cxn modelId="{163938FC-120A-47C9-9C93-CE9667D8A731}" type="presParOf" srcId="{A3E9F26B-B5D4-4618-896B-8B23CD30259D}" destId="{8D9598D7-54A9-449C-BEDD-C0A24ED75ADE}" srcOrd="2" destOrd="0" presId="urn:microsoft.com/office/officeart/2008/layout/LinedList"/>
    <dgm:cxn modelId="{1BF5D0E9-FF36-438D-BA82-5E264227E509}" type="presParOf" srcId="{A3E9F26B-B5D4-4618-896B-8B23CD30259D}" destId="{B2B06836-D56B-4BC5-9E7C-97086B3B2B42}" srcOrd="3" destOrd="0" presId="urn:microsoft.com/office/officeart/2008/layout/LinedList"/>
    <dgm:cxn modelId="{5E2D4760-8FC6-48F1-993A-1EAD903DC307}" type="presParOf" srcId="{A3E9F26B-B5D4-4618-896B-8B23CD30259D}" destId="{510AEF37-E182-4BC1-AA4A-1E59AB0CE739}" srcOrd="4" destOrd="0" presId="urn:microsoft.com/office/officeart/2008/layout/LinedList"/>
    <dgm:cxn modelId="{0F2CE1D6-045B-41D1-ACEE-11D1EEEC0098}" type="presParOf" srcId="{510AEF37-E182-4BC1-AA4A-1E59AB0CE739}" destId="{F9E0CBF3-0D41-4AB4-9A40-51937E098707}" srcOrd="0" destOrd="0" presId="urn:microsoft.com/office/officeart/2008/layout/LinedList"/>
    <dgm:cxn modelId="{CFBB81D4-8B50-4171-B387-E26FE07411EE}" type="presParOf" srcId="{510AEF37-E182-4BC1-AA4A-1E59AB0CE739}" destId="{4F49B984-A20A-4341-B461-646846C911C9}" srcOrd="1" destOrd="0" presId="urn:microsoft.com/office/officeart/2008/layout/LinedList"/>
    <dgm:cxn modelId="{16E7FA9F-05A0-4C53-8DE9-E34352640E8C}" type="presParOf" srcId="{510AEF37-E182-4BC1-AA4A-1E59AB0CE739}" destId="{5466A05E-F644-4496-BF4D-974A1DC7F6A9}" srcOrd="2" destOrd="0" presId="urn:microsoft.com/office/officeart/2008/layout/LinedList"/>
    <dgm:cxn modelId="{F46DE7BB-C362-4FFC-A60A-090F16CF5F6A}" type="presParOf" srcId="{A3E9F26B-B5D4-4618-896B-8B23CD30259D}" destId="{AE2BDE01-3F64-4E50-950F-E3172F2D7517}" srcOrd="5" destOrd="0" presId="urn:microsoft.com/office/officeart/2008/layout/LinedList"/>
    <dgm:cxn modelId="{2536C615-E88A-452E-A309-E3088D43A4C6}" type="presParOf" srcId="{A3E9F26B-B5D4-4618-896B-8B23CD30259D}" destId="{A3DC58E5-8B9C-4323-A5CF-D7D09A0FA332}" srcOrd="6" destOrd="0" presId="urn:microsoft.com/office/officeart/2008/layout/LinedList"/>
    <dgm:cxn modelId="{7FBEF98C-A7A8-4D37-A3ED-ADFCB78CD820}" type="presParOf" srcId="{A3E9F26B-B5D4-4618-896B-8B23CD30259D}" destId="{11F4CF03-A1BE-4B78-9B62-894EEB591FB4}" srcOrd="7" destOrd="0" presId="urn:microsoft.com/office/officeart/2008/layout/LinedList"/>
    <dgm:cxn modelId="{83B00209-5868-487B-B6F8-CC0CD12C16C7}" type="presParOf" srcId="{11F4CF03-A1BE-4B78-9B62-894EEB591FB4}" destId="{EFE921B5-C241-4CAC-86AC-05AC3F028A86}" srcOrd="0" destOrd="0" presId="urn:microsoft.com/office/officeart/2008/layout/LinedList"/>
    <dgm:cxn modelId="{B2CD20CB-A0FB-4C7A-B743-DA67CD37B378}" type="presParOf" srcId="{11F4CF03-A1BE-4B78-9B62-894EEB591FB4}" destId="{3230DA70-DBBF-4A61-BD2E-2B94AF1D4413}" srcOrd="1" destOrd="0" presId="urn:microsoft.com/office/officeart/2008/layout/LinedList"/>
    <dgm:cxn modelId="{80391BD8-2854-4AA3-81B1-186B3B52CC6E}" type="presParOf" srcId="{11F4CF03-A1BE-4B78-9B62-894EEB591FB4}" destId="{F9E47234-5DF3-4E9C-B4DB-B21043FB6475}" srcOrd="2" destOrd="0" presId="urn:microsoft.com/office/officeart/2008/layout/LinedList"/>
    <dgm:cxn modelId="{2046590F-44F0-4D0E-BF41-E1839D024BA3}" type="presParOf" srcId="{A3E9F26B-B5D4-4618-896B-8B23CD30259D}" destId="{255AC986-7807-4A22-BBED-51F3C6223E5A}" srcOrd="8" destOrd="0" presId="urn:microsoft.com/office/officeart/2008/layout/LinedList"/>
    <dgm:cxn modelId="{29A7DA0B-A3EA-4D7D-B373-39568EB59466}" type="presParOf" srcId="{A3E9F26B-B5D4-4618-896B-8B23CD30259D}" destId="{2A806910-640E-4FF9-B99F-C0F96DBCC12F}" srcOrd="9" destOrd="0" presId="urn:microsoft.com/office/officeart/2008/layout/LinedList"/>
    <dgm:cxn modelId="{B4497089-67E8-4520-BEC2-911B128E401B}" type="presParOf" srcId="{A3E9F26B-B5D4-4618-896B-8B23CD30259D}" destId="{625A45A7-1DE0-44DD-8626-15F7A0665519}" srcOrd="10" destOrd="0" presId="urn:microsoft.com/office/officeart/2008/layout/LinedList"/>
    <dgm:cxn modelId="{01655626-F178-4891-940D-F0794A2F8ECA}" type="presParOf" srcId="{625A45A7-1DE0-44DD-8626-15F7A0665519}" destId="{645FD93E-C214-416E-87A4-882539F40434}" srcOrd="0" destOrd="0" presId="urn:microsoft.com/office/officeart/2008/layout/LinedList"/>
    <dgm:cxn modelId="{FCE23581-F5C2-47A6-8D67-03CBC0C25936}" type="presParOf" srcId="{625A45A7-1DE0-44DD-8626-15F7A0665519}" destId="{779C6E5E-0F21-4DEC-81CE-7A144BDFF65B}" srcOrd="1" destOrd="0" presId="urn:microsoft.com/office/officeart/2008/layout/LinedList"/>
    <dgm:cxn modelId="{35420983-367F-4702-A94E-38A6AE081EDC}" type="presParOf" srcId="{625A45A7-1DE0-44DD-8626-15F7A0665519}" destId="{7B22A192-60AA-4C40-BFE7-FE1BEA954E18}" srcOrd="2" destOrd="0" presId="urn:microsoft.com/office/officeart/2008/layout/LinedList"/>
    <dgm:cxn modelId="{8DD327F9-AA84-49BC-81EC-0D82860FFF30}" type="presParOf" srcId="{A3E9F26B-B5D4-4618-896B-8B23CD30259D}" destId="{F89C1C9C-53A3-46E4-BD8A-F53E65FDBF71}" srcOrd="11" destOrd="0" presId="urn:microsoft.com/office/officeart/2008/layout/LinedList"/>
    <dgm:cxn modelId="{8E0F77A5-29C6-4014-B026-E771698E8B71}" type="presParOf" srcId="{A3E9F26B-B5D4-4618-896B-8B23CD30259D}" destId="{B3DF1ED4-8D20-4327-8BFD-5FC3D0E09954}" srcOrd="12" destOrd="0" presId="urn:microsoft.com/office/officeart/2008/layout/LinedList"/>
    <dgm:cxn modelId="{76253597-BC65-4868-B468-85D73812B8B6}" type="presParOf" srcId="{A3E9F26B-B5D4-4618-896B-8B23CD30259D}" destId="{F8A50C51-B8A6-4A34-AD4C-C6DA082B418B}" srcOrd="13" destOrd="0" presId="urn:microsoft.com/office/officeart/2008/layout/LinedList"/>
    <dgm:cxn modelId="{7D84101F-4E5F-43C6-B837-C4C8270C3191}" type="presParOf" srcId="{F8A50C51-B8A6-4A34-AD4C-C6DA082B418B}" destId="{F7AD7D54-4FDA-442E-9D2C-6038151266F3}" srcOrd="0" destOrd="0" presId="urn:microsoft.com/office/officeart/2008/layout/LinedList"/>
    <dgm:cxn modelId="{C0983BB4-2450-42FF-BDFB-355FD1CE93D7}" type="presParOf" srcId="{F8A50C51-B8A6-4A34-AD4C-C6DA082B418B}" destId="{E3753F52-8DAD-4100-A809-02D73FBBC732}" srcOrd="1" destOrd="0" presId="urn:microsoft.com/office/officeart/2008/layout/LinedList"/>
    <dgm:cxn modelId="{EB03CB37-C51F-4711-9C86-5353B6B2A309}" type="presParOf" srcId="{F8A50C51-B8A6-4A34-AD4C-C6DA082B418B}" destId="{B46BB7DE-4713-42E9-8CD8-2743636B8220}" srcOrd="2" destOrd="0" presId="urn:microsoft.com/office/officeart/2008/layout/LinedList"/>
    <dgm:cxn modelId="{742116FD-2DEF-499C-A4C1-07F20278E347}" type="presParOf" srcId="{A3E9F26B-B5D4-4618-896B-8B23CD30259D}" destId="{7FDCBF6D-C88E-4699-B019-2208BAD6E260}" srcOrd="14" destOrd="0" presId="urn:microsoft.com/office/officeart/2008/layout/LinedList"/>
    <dgm:cxn modelId="{75F86469-3AEB-40F1-B48D-2371DFC09D4F}" type="presParOf" srcId="{A3E9F26B-B5D4-4618-896B-8B23CD30259D}" destId="{65798BC1-D066-4857-A37A-6DA90DD38753}" srcOrd="15" destOrd="0" presId="urn:microsoft.com/office/officeart/2008/layout/LinedList"/>
    <dgm:cxn modelId="{BD61A23D-E28E-4FAC-B83E-932B7C3DE8B2}" type="presParOf" srcId="{A3E9F26B-B5D4-4618-896B-8B23CD30259D}" destId="{C6BCA3E3-1A37-43FB-B603-CEE2DF2CFD85}" srcOrd="16" destOrd="0" presId="urn:microsoft.com/office/officeart/2008/layout/LinedList"/>
    <dgm:cxn modelId="{B371B5D1-64C2-471A-93AB-62C22D67159D}" type="presParOf" srcId="{C6BCA3E3-1A37-43FB-B603-CEE2DF2CFD85}" destId="{D4CA0968-5EB1-49AF-8BF2-BCB0FCF4287F}" srcOrd="0" destOrd="0" presId="urn:microsoft.com/office/officeart/2008/layout/LinedList"/>
    <dgm:cxn modelId="{5B86AED5-C1A0-4E44-AEB8-328CB23F55A1}" type="presParOf" srcId="{C6BCA3E3-1A37-43FB-B603-CEE2DF2CFD85}" destId="{F1D7D0E2-BE40-432E-8C0F-3C486B154576}" srcOrd="1" destOrd="0" presId="urn:microsoft.com/office/officeart/2008/layout/LinedList"/>
    <dgm:cxn modelId="{7F19C043-09E6-4BBC-A8ED-58FADEA28314}" type="presParOf" srcId="{C6BCA3E3-1A37-43FB-B603-CEE2DF2CFD85}" destId="{6BD8E877-3F41-47B7-9132-9272B1C946B2}" srcOrd="2" destOrd="0" presId="urn:microsoft.com/office/officeart/2008/layout/LinedList"/>
    <dgm:cxn modelId="{4F71E758-C5FC-4DFB-B2BD-199E4C8A32D3}" type="presParOf" srcId="{A3E9F26B-B5D4-4618-896B-8B23CD30259D}" destId="{5B7B9B47-0076-4D06-8614-A5F632C97201}" srcOrd="17" destOrd="0" presId="urn:microsoft.com/office/officeart/2008/layout/LinedList"/>
    <dgm:cxn modelId="{56059ED2-DBBB-4EF1-928E-D782D43661F8}" type="presParOf" srcId="{A3E9F26B-B5D4-4618-896B-8B23CD30259D}" destId="{9AC03B57-6BA5-4D4D-8DAC-1E821507FD91}" srcOrd="18" destOrd="0" presId="urn:microsoft.com/office/officeart/2008/layout/LinedList"/>
    <dgm:cxn modelId="{5E6B75CF-5B38-47EC-9739-6C2B9D8D6681}" type="presParOf" srcId="{A3E9F26B-B5D4-4618-896B-8B23CD30259D}" destId="{6E646BC8-E505-48C6-B0C5-757F80ED5044}" srcOrd="19" destOrd="0" presId="urn:microsoft.com/office/officeart/2008/layout/LinedList"/>
    <dgm:cxn modelId="{428A4936-697F-4F0C-8FE7-4F6FB6115068}" type="presParOf" srcId="{6E646BC8-E505-48C6-B0C5-757F80ED5044}" destId="{966252F6-9DE7-45C9-ABE1-B077ECB620AA}" srcOrd="0" destOrd="0" presId="urn:microsoft.com/office/officeart/2008/layout/LinedList"/>
    <dgm:cxn modelId="{AF9E848C-D97E-4BB5-9408-EC740EA99D5C}" type="presParOf" srcId="{6E646BC8-E505-48C6-B0C5-757F80ED5044}" destId="{4B361DFF-A1AE-4436-8AF9-FB1ABB1268D3}" srcOrd="1" destOrd="0" presId="urn:microsoft.com/office/officeart/2008/layout/LinedList"/>
    <dgm:cxn modelId="{A01AA5C0-898A-4609-9FA0-F72E3E17ED4B}" type="presParOf" srcId="{6E646BC8-E505-48C6-B0C5-757F80ED5044}" destId="{A996F79F-E8AD-44CE-A70D-A969A2F22B2A}" srcOrd="2" destOrd="0" presId="urn:microsoft.com/office/officeart/2008/layout/LinedList"/>
    <dgm:cxn modelId="{5173B8B1-466B-4856-8632-A60C7F30CEEC}" type="presParOf" srcId="{A3E9F26B-B5D4-4618-896B-8B23CD30259D}" destId="{C63512D3-C8B8-4AF1-BADC-A97A7A4F0488}" srcOrd="20" destOrd="0" presId="urn:microsoft.com/office/officeart/2008/layout/LinedList"/>
    <dgm:cxn modelId="{AB6F032F-9D98-4D83-BA98-F3093F829344}" type="presParOf" srcId="{A3E9F26B-B5D4-4618-896B-8B23CD30259D}" destId="{E0E15229-74C5-4148-BE82-C2054080A765}" srcOrd="21" destOrd="0" presId="urn:microsoft.com/office/officeart/2008/layout/LinedList"/>
    <dgm:cxn modelId="{B7BB915A-CCBC-408D-8C66-ECBA077F935B}" type="presParOf" srcId="{A3E9F26B-B5D4-4618-896B-8B23CD30259D}" destId="{ED806BC2-A840-476B-AB88-7E46F6A088CA}" srcOrd="22" destOrd="0" presId="urn:microsoft.com/office/officeart/2008/layout/LinedList"/>
    <dgm:cxn modelId="{75842784-1AF2-4992-982F-025720BB8D4F}" type="presParOf" srcId="{ED806BC2-A840-476B-AB88-7E46F6A088CA}" destId="{FEF022D0-1C26-48DC-ABFD-AE8791702164}" srcOrd="0" destOrd="0" presId="urn:microsoft.com/office/officeart/2008/layout/LinedList"/>
    <dgm:cxn modelId="{9A5D6FFB-7EB1-408E-BD1B-7AD346360929}" type="presParOf" srcId="{ED806BC2-A840-476B-AB88-7E46F6A088CA}" destId="{5647CE74-181F-4FA6-B739-46650DD5C463}" srcOrd="1" destOrd="0" presId="urn:microsoft.com/office/officeart/2008/layout/LinedList"/>
    <dgm:cxn modelId="{B2122854-24DC-4759-82EC-68B0B1C155D3}" type="presParOf" srcId="{ED806BC2-A840-476B-AB88-7E46F6A088CA}" destId="{97F6BBB9-4D94-4BC9-9B0C-FD7FDFCD8884}" srcOrd="2" destOrd="0" presId="urn:microsoft.com/office/officeart/2008/layout/LinedList"/>
    <dgm:cxn modelId="{08AED529-168C-4768-ADEE-AC35F6CC2403}" type="presParOf" srcId="{A3E9F26B-B5D4-4618-896B-8B23CD30259D}" destId="{B9D501BE-9CA3-48F1-96DE-E2C27D7C8F1C}" srcOrd="23" destOrd="0" presId="urn:microsoft.com/office/officeart/2008/layout/LinedList"/>
    <dgm:cxn modelId="{B9689699-523E-476E-8BCB-CDDD05A4F832}" type="presParOf" srcId="{A3E9F26B-B5D4-4618-896B-8B23CD30259D}" destId="{6AA74EA3-C09E-4BB3-94ED-606542AD514E}" srcOrd="24" destOrd="0" presId="urn:microsoft.com/office/officeart/2008/layout/LinedList"/>
    <dgm:cxn modelId="{4895AC1A-EB8C-4183-B5D3-5AF5D6E0D51D}" type="presParOf" srcId="{A3E9F26B-B5D4-4618-896B-8B23CD30259D}" destId="{C600CD9D-765F-4142-BB7D-C94BB82C2371}" srcOrd="25" destOrd="0" presId="urn:microsoft.com/office/officeart/2008/layout/LinedList"/>
    <dgm:cxn modelId="{52E5E1D7-384A-4018-B8DF-A82ABCA6672D}" type="presParOf" srcId="{C600CD9D-765F-4142-BB7D-C94BB82C2371}" destId="{B0D3865D-A90C-4C72-A57B-D08734603BD3}" srcOrd="0" destOrd="0" presId="urn:microsoft.com/office/officeart/2008/layout/LinedList"/>
    <dgm:cxn modelId="{43654825-AAE6-4B06-9568-01D2E3B1983C}" type="presParOf" srcId="{C600CD9D-765F-4142-BB7D-C94BB82C2371}" destId="{2F463926-4B62-47DD-9C25-91A6E1F86F0D}" srcOrd="1" destOrd="0" presId="urn:microsoft.com/office/officeart/2008/layout/LinedList"/>
    <dgm:cxn modelId="{4A283C3F-7F0B-4418-83B4-9474E0574204}" type="presParOf" srcId="{C600CD9D-765F-4142-BB7D-C94BB82C2371}" destId="{2E0E81E9-B908-4A33-A6D6-D582B945F178}" srcOrd="2" destOrd="0" presId="urn:microsoft.com/office/officeart/2008/layout/LinedList"/>
    <dgm:cxn modelId="{6C9D3457-04BF-4375-A529-BE237E77B914}" type="presParOf" srcId="{A3E9F26B-B5D4-4618-896B-8B23CD30259D}" destId="{60E2B8B3-EDBD-4439-BA26-33E1AE382094}" srcOrd="26" destOrd="0" presId="urn:microsoft.com/office/officeart/2008/layout/LinedList"/>
    <dgm:cxn modelId="{44F808F0-5ABC-4408-84E2-8D169FB3C5C8}" type="presParOf" srcId="{A3E9F26B-B5D4-4618-896B-8B23CD30259D}" destId="{A5B6FFB4-A7E1-46FD-8463-656A62A62A73}" srcOrd="27" destOrd="0" presId="urn:microsoft.com/office/officeart/2008/layout/LinedList"/>
    <dgm:cxn modelId="{9E30A826-92E9-4692-8312-55847571153C}" type="presParOf" srcId="{A3E9F26B-B5D4-4618-896B-8B23CD30259D}" destId="{C0A8844B-83A8-42FB-B8E2-7EA449C0E8D6}" srcOrd="28" destOrd="0" presId="urn:microsoft.com/office/officeart/2008/layout/LinedList"/>
    <dgm:cxn modelId="{1F8BEA03-A246-4CBE-8CEA-94FA2A92AB6B}" type="presParOf" srcId="{C0A8844B-83A8-42FB-B8E2-7EA449C0E8D6}" destId="{55D3DF3C-8530-4FDC-A685-275D2A0BF4B0}" srcOrd="0" destOrd="0" presId="urn:microsoft.com/office/officeart/2008/layout/LinedList"/>
    <dgm:cxn modelId="{9FF57836-8C08-4D87-B59A-84E0A0E4E382}" type="presParOf" srcId="{C0A8844B-83A8-42FB-B8E2-7EA449C0E8D6}" destId="{8FD071E0-E764-4FE2-AFF9-1F4B5E747AB5}" srcOrd="1" destOrd="0" presId="urn:microsoft.com/office/officeart/2008/layout/LinedList"/>
    <dgm:cxn modelId="{58239C98-5B4F-47A8-94D2-E81D5ADF7E99}" type="presParOf" srcId="{C0A8844B-83A8-42FB-B8E2-7EA449C0E8D6}" destId="{9B74C6DB-2F48-4E0F-B8BF-E8321F2EAB08}" srcOrd="2" destOrd="0" presId="urn:microsoft.com/office/officeart/2008/layout/LinedList"/>
    <dgm:cxn modelId="{3F793C1C-1AA9-4774-8C9F-6325F59CEF30}" type="presParOf" srcId="{A3E9F26B-B5D4-4618-896B-8B23CD30259D}" destId="{04E26801-DF1B-4DE8-B182-161CAF3D458E}" srcOrd="29" destOrd="0" presId="urn:microsoft.com/office/officeart/2008/layout/LinedList"/>
    <dgm:cxn modelId="{DC4FB77D-C129-4A4C-9338-84BD93BEC16D}" type="presParOf" srcId="{A3E9F26B-B5D4-4618-896B-8B23CD30259D}" destId="{3AD13998-ED11-44C3-AAB1-60BE7E6EB3A6}" srcOrd="30" destOrd="0" presId="urn:microsoft.com/office/officeart/2008/layout/LinedList"/>
    <dgm:cxn modelId="{6A726368-B859-4650-9782-56E44C49F128}" type="presParOf" srcId="{A3E9F26B-B5D4-4618-896B-8B23CD30259D}" destId="{5ED93E45-E23B-4FA6-8672-48D8C0E941E5}" srcOrd="31" destOrd="0" presId="urn:microsoft.com/office/officeart/2008/layout/LinedList"/>
    <dgm:cxn modelId="{36D3EEC8-ABA4-482A-95CA-2C87EE9E9C7A}" type="presParOf" srcId="{5ED93E45-E23B-4FA6-8672-48D8C0E941E5}" destId="{7C3B1E8B-1E33-451D-AC9D-653A38154F10}" srcOrd="0" destOrd="0" presId="urn:microsoft.com/office/officeart/2008/layout/LinedList"/>
    <dgm:cxn modelId="{3B5DEA31-8C70-41D3-8B62-67BE86A59EC1}" type="presParOf" srcId="{5ED93E45-E23B-4FA6-8672-48D8C0E941E5}" destId="{0D32740B-07F8-4688-8BC0-3B0B7409EAA8}" srcOrd="1" destOrd="0" presId="urn:microsoft.com/office/officeart/2008/layout/LinedList"/>
    <dgm:cxn modelId="{C5859E53-56F7-4E73-9CBD-855D3175D23E}" type="presParOf" srcId="{5ED93E45-E23B-4FA6-8672-48D8C0E941E5}" destId="{D29D4A32-2B9D-43E0-A7DB-B8C75BE06DAA}" srcOrd="2" destOrd="0" presId="urn:microsoft.com/office/officeart/2008/layout/LinedList"/>
    <dgm:cxn modelId="{22F5AF90-9A12-40F9-AD12-9512A81ADEDF}" type="presParOf" srcId="{A3E9F26B-B5D4-4618-896B-8B23CD30259D}" destId="{58AA4FB2-6E1A-4FA7-93F9-0D949BFE53E3}" srcOrd="32" destOrd="0" presId="urn:microsoft.com/office/officeart/2008/layout/LinedList"/>
    <dgm:cxn modelId="{EA8035FE-9EAF-4846-A072-3FCB26B476D2}" type="presParOf" srcId="{A3E9F26B-B5D4-4618-896B-8B23CD30259D}" destId="{D27FEE47-1686-4535-ACB8-6C85385ABA50}" srcOrd="3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3E532B-2BF7-4735-A6D8-53B39C3011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52F20-56EA-405C-9E5C-B1C605F26A8F}">
      <dgm:prSet/>
      <dgm:spPr/>
      <dgm:t>
        <a:bodyPr/>
        <a:lstStyle/>
        <a:p>
          <a:r>
            <a:rPr lang="en-US" dirty="0" smtClean="0"/>
            <a:t>calendar</a:t>
          </a:r>
          <a:endParaRPr lang="en-US" dirty="0"/>
        </a:p>
      </dgm:t>
    </dgm:pt>
    <dgm:pt modelId="{57072032-FBFD-40CF-93B9-D7D7ECEC029A}" type="parTrans" cxnId="{CF746D65-7073-4B8B-8591-BC3EAFD2E222}">
      <dgm:prSet/>
      <dgm:spPr/>
      <dgm:t>
        <a:bodyPr/>
        <a:lstStyle/>
        <a:p>
          <a:endParaRPr lang="en-US"/>
        </a:p>
      </dgm:t>
    </dgm:pt>
    <dgm:pt modelId="{C44A5B94-62E6-4B56-A303-0A6413CBEC05}" type="sibTrans" cxnId="{CF746D65-7073-4B8B-8591-BC3EAFD2E222}">
      <dgm:prSet/>
      <dgm:spPr/>
      <dgm:t>
        <a:bodyPr/>
        <a:lstStyle/>
        <a:p>
          <a:endParaRPr lang="en-US"/>
        </a:p>
      </dgm:t>
    </dgm:pt>
    <dgm:pt modelId="{DBC9DE73-1AB3-4675-B591-520EF9293A77}">
      <dgm:prSet/>
      <dgm:spPr/>
      <dgm:t>
        <a:bodyPr/>
        <a:lstStyle/>
        <a:p>
          <a:r>
            <a:rPr lang="en-US" dirty="0" err="1" smtClean="0"/>
            <a:t>datetime</a:t>
          </a:r>
          <a:endParaRPr lang="en-US" dirty="0"/>
        </a:p>
      </dgm:t>
    </dgm:pt>
    <dgm:pt modelId="{AE2FB591-B5A0-4444-9A89-FC117404F29C}" type="parTrans" cxnId="{7F7AF8D2-6C81-4D21-9BE4-67ABC0E59F0B}">
      <dgm:prSet/>
      <dgm:spPr/>
      <dgm:t>
        <a:bodyPr/>
        <a:lstStyle/>
        <a:p>
          <a:endParaRPr lang="en-US"/>
        </a:p>
      </dgm:t>
    </dgm:pt>
    <dgm:pt modelId="{8D6D9E83-9431-4104-A866-A4432D98D6C1}" type="sibTrans" cxnId="{7F7AF8D2-6C81-4D21-9BE4-67ABC0E59F0B}">
      <dgm:prSet/>
      <dgm:spPr/>
      <dgm:t>
        <a:bodyPr/>
        <a:lstStyle/>
        <a:p>
          <a:endParaRPr lang="en-US"/>
        </a:p>
      </dgm:t>
    </dgm:pt>
    <dgm:pt modelId="{42B942C1-2C71-4CC9-813F-E462D092D3F1}">
      <dgm:prSet/>
      <dgm:spPr/>
      <dgm:t>
        <a:bodyPr/>
        <a:lstStyle/>
        <a:p>
          <a:r>
            <a:rPr lang="en-US" dirty="0" err="1" smtClean="0"/>
            <a:t>pytz</a:t>
          </a:r>
          <a:endParaRPr lang="en-US" dirty="0"/>
        </a:p>
      </dgm:t>
    </dgm:pt>
    <dgm:pt modelId="{557F929D-7C40-4247-8BAE-8CC457F54DDE}" type="parTrans" cxnId="{98C7B057-087F-4ADE-A6B4-95D8A9A6013A}">
      <dgm:prSet/>
      <dgm:spPr/>
      <dgm:t>
        <a:bodyPr/>
        <a:lstStyle/>
        <a:p>
          <a:endParaRPr lang="en-US"/>
        </a:p>
      </dgm:t>
    </dgm:pt>
    <dgm:pt modelId="{3FF5C266-5C69-4578-9EFD-DC788C5D9DFC}" type="sibTrans" cxnId="{98C7B057-087F-4ADE-A6B4-95D8A9A6013A}">
      <dgm:prSet/>
      <dgm:spPr/>
      <dgm:t>
        <a:bodyPr/>
        <a:lstStyle/>
        <a:p>
          <a:endParaRPr lang="en-US"/>
        </a:p>
      </dgm:t>
    </dgm:pt>
    <dgm:pt modelId="{2D17E6BE-4687-4F37-B1DF-62CFB3654862}">
      <dgm:prSet/>
      <dgm:spPr/>
      <dgm:t>
        <a:bodyPr/>
        <a:lstStyle/>
        <a:p>
          <a:r>
            <a:rPr lang="en-US" dirty="0" err="1" smtClean="0"/>
            <a:t>dateutil</a:t>
          </a:r>
          <a:endParaRPr lang="en-US" dirty="0"/>
        </a:p>
      </dgm:t>
    </dgm:pt>
    <dgm:pt modelId="{2A0AD8F7-A14D-4CB0-8341-0AE5DB536387}" type="parTrans" cxnId="{F76CDF80-9C67-438B-BE1A-A320B35BCE97}">
      <dgm:prSet/>
      <dgm:spPr/>
      <dgm:t>
        <a:bodyPr/>
        <a:lstStyle/>
        <a:p>
          <a:endParaRPr lang="en-US"/>
        </a:p>
      </dgm:t>
    </dgm:pt>
    <dgm:pt modelId="{74BA7B55-793A-4136-91F5-9C052F0CE11C}" type="sibTrans" cxnId="{F76CDF80-9C67-438B-BE1A-A320B35BCE97}">
      <dgm:prSet/>
      <dgm:spPr/>
      <dgm:t>
        <a:bodyPr/>
        <a:lstStyle/>
        <a:p>
          <a:endParaRPr lang="en-US"/>
        </a:p>
      </dgm:t>
    </dgm:pt>
    <dgm:pt modelId="{17702956-E1F8-4115-86BD-3DAD1E6DFB4D}">
      <dgm:prSet/>
      <dgm:spPr/>
      <dgm:t>
        <a:bodyPr/>
        <a:lstStyle/>
        <a:p>
          <a:r>
            <a:rPr lang="ru-RU" dirty="0" smtClean="0"/>
            <a:t>расширение </a:t>
          </a:r>
          <a:r>
            <a:rPr lang="en-US" dirty="0" err="1" smtClean="0"/>
            <a:t>datetime</a:t>
          </a:r>
          <a:endParaRPr lang="en-US" dirty="0"/>
        </a:p>
      </dgm:t>
    </dgm:pt>
    <dgm:pt modelId="{946C9248-39B9-4056-9142-97E8D3DE17BC}" type="parTrans" cxnId="{9488DC2E-BBD6-45C9-BF72-5C87B0B6CA6C}">
      <dgm:prSet/>
      <dgm:spPr/>
      <dgm:t>
        <a:bodyPr/>
        <a:lstStyle/>
        <a:p>
          <a:endParaRPr lang="en-US"/>
        </a:p>
      </dgm:t>
    </dgm:pt>
    <dgm:pt modelId="{CE30B1AD-09C6-47B8-8758-81746ABC7E46}" type="sibTrans" cxnId="{9488DC2E-BBD6-45C9-BF72-5C87B0B6CA6C}">
      <dgm:prSet/>
      <dgm:spPr/>
      <dgm:t>
        <a:bodyPr/>
        <a:lstStyle/>
        <a:p>
          <a:endParaRPr lang="en-US"/>
        </a:p>
      </dgm:t>
    </dgm:pt>
    <dgm:pt modelId="{07E94BA9-6EE0-4868-AC36-325C0906C53B}">
      <dgm:prSet/>
      <dgm:spPr/>
      <dgm:t>
        <a:bodyPr/>
        <a:lstStyle/>
        <a:p>
          <a:r>
            <a:rPr lang="ru-RU" dirty="0" smtClean="0"/>
            <a:t>календарь</a:t>
          </a:r>
          <a:endParaRPr lang="en-US" dirty="0"/>
        </a:p>
      </dgm:t>
    </dgm:pt>
    <dgm:pt modelId="{06891E77-3275-4B95-B6D3-451C483FC6D5}" type="parTrans" cxnId="{87503F58-598D-423D-8EC9-23FCD06B8683}">
      <dgm:prSet/>
      <dgm:spPr/>
      <dgm:t>
        <a:bodyPr/>
        <a:lstStyle/>
        <a:p>
          <a:endParaRPr lang="en-US"/>
        </a:p>
      </dgm:t>
    </dgm:pt>
    <dgm:pt modelId="{EFC765F5-34AA-46BA-AF28-A5917E6CD55E}" type="sibTrans" cxnId="{87503F58-598D-423D-8EC9-23FCD06B8683}">
      <dgm:prSet/>
      <dgm:spPr/>
      <dgm:t>
        <a:bodyPr/>
        <a:lstStyle/>
        <a:p>
          <a:endParaRPr lang="en-US"/>
        </a:p>
      </dgm:t>
    </dgm:pt>
    <dgm:pt modelId="{CCEF8CCE-8520-4329-9542-F273D324D4CE}">
      <dgm:prSet/>
      <dgm:spPr/>
      <dgm:t>
        <a:bodyPr/>
        <a:lstStyle/>
        <a:p>
          <a:r>
            <a:rPr lang="ru-RU" dirty="0" smtClean="0"/>
            <a:t>дата и время</a:t>
          </a:r>
          <a:endParaRPr lang="en-US" dirty="0"/>
        </a:p>
      </dgm:t>
    </dgm:pt>
    <dgm:pt modelId="{045C0E78-F28F-47BF-9CFC-CE42634C4325}" type="parTrans" cxnId="{60B99E7A-FE63-4055-AA37-DF42DB1DBAC4}">
      <dgm:prSet/>
      <dgm:spPr/>
      <dgm:t>
        <a:bodyPr/>
        <a:lstStyle/>
        <a:p>
          <a:endParaRPr lang="en-US"/>
        </a:p>
      </dgm:t>
    </dgm:pt>
    <dgm:pt modelId="{72A74D3D-BC58-49C2-9AC3-0AB296842F86}" type="sibTrans" cxnId="{60B99E7A-FE63-4055-AA37-DF42DB1DBAC4}">
      <dgm:prSet/>
      <dgm:spPr/>
      <dgm:t>
        <a:bodyPr/>
        <a:lstStyle/>
        <a:p>
          <a:endParaRPr lang="en-US"/>
        </a:p>
      </dgm:t>
    </dgm:pt>
    <dgm:pt modelId="{8B9FB25D-F259-4049-8496-59A9620C4193}">
      <dgm:prSet/>
      <dgm:spPr/>
      <dgm:t>
        <a:bodyPr/>
        <a:lstStyle/>
        <a:p>
          <a:r>
            <a:rPr lang="ru-RU" dirty="0" smtClean="0"/>
            <a:t>временные зоны</a:t>
          </a:r>
          <a:endParaRPr lang="en-US" dirty="0"/>
        </a:p>
      </dgm:t>
    </dgm:pt>
    <dgm:pt modelId="{5A424FA1-CFD3-4491-8139-BCE481C885B5}" type="parTrans" cxnId="{24875794-3D11-4F3A-A039-8ED3DB9A57AD}">
      <dgm:prSet/>
      <dgm:spPr/>
      <dgm:t>
        <a:bodyPr/>
        <a:lstStyle/>
        <a:p>
          <a:endParaRPr lang="en-US"/>
        </a:p>
      </dgm:t>
    </dgm:pt>
    <dgm:pt modelId="{A4B7CBEA-FD11-4F85-9605-BE6155EF7D73}" type="sibTrans" cxnId="{24875794-3D11-4F3A-A039-8ED3DB9A57AD}">
      <dgm:prSet/>
      <dgm:spPr/>
      <dgm:t>
        <a:bodyPr/>
        <a:lstStyle/>
        <a:p>
          <a:endParaRPr lang="en-US"/>
        </a:p>
      </dgm:t>
    </dgm:pt>
    <dgm:pt modelId="{4D3AFAC1-C383-4F93-AB55-5E0BD8679975}" type="pres">
      <dgm:prSet presAssocID="{993E532B-2BF7-4735-A6D8-53B39C3011E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38D5F3-FF2D-4E5F-AA57-CF1AFAF1FEC3}" type="pres">
      <dgm:prSet presAssocID="{55A52F20-56EA-405C-9E5C-B1C605F26A8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E2F8E-06F3-4B03-9CDF-280270965792}" type="pres">
      <dgm:prSet presAssocID="{55A52F20-56EA-405C-9E5C-B1C605F26A8F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21F5B-BAC8-444B-9469-67D4A277F0F6}" type="pres">
      <dgm:prSet presAssocID="{DBC9DE73-1AB3-4675-B591-520EF9293A7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0F377-350D-4C0F-9C4E-6F2BCACC4648}" type="pres">
      <dgm:prSet presAssocID="{DBC9DE73-1AB3-4675-B591-520EF9293A77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0D252-FB1C-4FF6-A008-0B7CECCF09BC}" type="pres">
      <dgm:prSet presAssocID="{42B942C1-2C71-4CC9-813F-E462D092D3F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6C84A-2AFB-4D82-B186-C7F5937F2034}" type="pres">
      <dgm:prSet presAssocID="{42B942C1-2C71-4CC9-813F-E462D092D3F1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155B4-4B17-4729-9EAC-9CA63A55E19F}" type="pres">
      <dgm:prSet presAssocID="{2D17E6BE-4687-4F37-B1DF-62CFB365486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AB0351-A092-475C-8370-FC36A7FC2D97}" type="pres">
      <dgm:prSet presAssocID="{2D17E6BE-4687-4F37-B1DF-62CFB3654862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C7B057-087F-4ADE-A6B4-95D8A9A6013A}" srcId="{993E532B-2BF7-4735-A6D8-53B39C3011ED}" destId="{42B942C1-2C71-4CC9-813F-E462D092D3F1}" srcOrd="2" destOrd="0" parTransId="{557F929D-7C40-4247-8BAE-8CC457F54DDE}" sibTransId="{3FF5C266-5C69-4578-9EFD-DC788C5D9DFC}"/>
    <dgm:cxn modelId="{7F7AF8D2-6C81-4D21-9BE4-67ABC0E59F0B}" srcId="{993E532B-2BF7-4735-A6D8-53B39C3011ED}" destId="{DBC9DE73-1AB3-4675-B591-520EF9293A77}" srcOrd="1" destOrd="0" parTransId="{AE2FB591-B5A0-4444-9A89-FC117404F29C}" sibTransId="{8D6D9E83-9431-4104-A866-A4432D98D6C1}"/>
    <dgm:cxn modelId="{C0BA202C-8224-485D-BB12-B8015C7F4BC1}" type="presOf" srcId="{42B942C1-2C71-4CC9-813F-E462D092D3F1}" destId="{D6D0D252-FB1C-4FF6-A008-0B7CECCF09BC}" srcOrd="0" destOrd="0" presId="urn:microsoft.com/office/officeart/2005/8/layout/vList2"/>
    <dgm:cxn modelId="{DA98816E-8C4F-40AE-95C0-0EBE3358D371}" type="presOf" srcId="{2D17E6BE-4687-4F37-B1DF-62CFB3654862}" destId="{39F155B4-4B17-4729-9EAC-9CA63A55E19F}" srcOrd="0" destOrd="0" presId="urn:microsoft.com/office/officeart/2005/8/layout/vList2"/>
    <dgm:cxn modelId="{97088FE2-6C6F-46FE-8439-C466FF0051E3}" type="presOf" srcId="{17702956-E1F8-4115-86BD-3DAD1E6DFB4D}" destId="{91AB0351-A092-475C-8370-FC36A7FC2D97}" srcOrd="0" destOrd="0" presId="urn:microsoft.com/office/officeart/2005/8/layout/vList2"/>
    <dgm:cxn modelId="{24875794-3D11-4F3A-A039-8ED3DB9A57AD}" srcId="{42B942C1-2C71-4CC9-813F-E462D092D3F1}" destId="{8B9FB25D-F259-4049-8496-59A9620C4193}" srcOrd="0" destOrd="0" parTransId="{5A424FA1-CFD3-4491-8139-BCE481C885B5}" sibTransId="{A4B7CBEA-FD11-4F85-9605-BE6155EF7D73}"/>
    <dgm:cxn modelId="{72A2AE1B-DD96-4708-8381-98DAA48ECDD3}" type="presOf" srcId="{CCEF8CCE-8520-4329-9542-F273D324D4CE}" destId="{C980F377-350D-4C0F-9C4E-6F2BCACC4648}" srcOrd="0" destOrd="0" presId="urn:microsoft.com/office/officeart/2005/8/layout/vList2"/>
    <dgm:cxn modelId="{87503F58-598D-423D-8EC9-23FCD06B8683}" srcId="{55A52F20-56EA-405C-9E5C-B1C605F26A8F}" destId="{07E94BA9-6EE0-4868-AC36-325C0906C53B}" srcOrd="0" destOrd="0" parTransId="{06891E77-3275-4B95-B6D3-451C483FC6D5}" sibTransId="{EFC765F5-34AA-46BA-AF28-A5917E6CD55E}"/>
    <dgm:cxn modelId="{25E368DD-D29A-4BF5-9C89-A348E560C72E}" type="presOf" srcId="{8B9FB25D-F259-4049-8496-59A9620C4193}" destId="{92B6C84A-2AFB-4D82-B186-C7F5937F2034}" srcOrd="0" destOrd="0" presId="urn:microsoft.com/office/officeart/2005/8/layout/vList2"/>
    <dgm:cxn modelId="{CF746D65-7073-4B8B-8591-BC3EAFD2E222}" srcId="{993E532B-2BF7-4735-A6D8-53B39C3011ED}" destId="{55A52F20-56EA-405C-9E5C-B1C605F26A8F}" srcOrd="0" destOrd="0" parTransId="{57072032-FBFD-40CF-93B9-D7D7ECEC029A}" sibTransId="{C44A5B94-62E6-4B56-A303-0A6413CBEC05}"/>
    <dgm:cxn modelId="{F76CDF80-9C67-438B-BE1A-A320B35BCE97}" srcId="{993E532B-2BF7-4735-A6D8-53B39C3011ED}" destId="{2D17E6BE-4687-4F37-B1DF-62CFB3654862}" srcOrd="3" destOrd="0" parTransId="{2A0AD8F7-A14D-4CB0-8341-0AE5DB536387}" sibTransId="{74BA7B55-793A-4136-91F5-9C052F0CE11C}"/>
    <dgm:cxn modelId="{73596D26-F161-4D32-864D-B522015F8DF6}" type="presOf" srcId="{DBC9DE73-1AB3-4675-B591-520EF9293A77}" destId="{8DB21F5B-BAC8-444B-9469-67D4A277F0F6}" srcOrd="0" destOrd="0" presId="urn:microsoft.com/office/officeart/2005/8/layout/vList2"/>
    <dgm:cxn modelId="{573D3EDB-0358-4BEA-9F1F-EC6D838B5D71}" type="presOf" srcId="{07E94BA9-6EE0-4868-AC36-325C0906C53B}" destId="{9A6E2F8E-06F3-4B03-9CDF-280270965792}" srcOrd="0" destOrd="0" presId="urn:microsoft.com/office/officeart/2005/8/layout/vList2"/>
    <dgm:cxn modelId="{60B99E7A-FE63-4055-AA37-DF42DB1DBAC4}" srcId="{DBC9DE73-1AB3-4675-B591-520EF9293A77}" destId="{CCEF8CCE-8520-4329-9542-F273D324D4CE}" srcOrd="0" destOrd="0" parTransId="{045C0E78-F28F-47BF-9CFC-CE42634C4325}" sibTransId="{72A74D3D-BC58-49C2-9AC3-0AB296842F86}"/>
    <dgm:cxn modelId="{E484F7EE-6185-4C72-A336-7922D2636C83}" type="presOf" srcId="{55A52F20-56EA-405C-9E5C-B1C605F26A8F}" destId="{8F38D5F3-FF2D-4E5F-AA57-CF1AFAF1FEC3}" srcOrd="0" destOrd="0" presId="urn:microsoft.com/office/officeart/2005/8/layout/vList2"/>
    <dgm:cxn modelId="{4427E296-8616-4737-A61F-D17E57A1649A}" type="presOf" srcId="{993E532B-2BF7-4735-A6D8-53B39C3011ED}" destId="{4D3AFAC1-C383-4F93-AB55-5E0BD8679975}" srcOrd="0" destOrd="0" presId="urn:microsoft.com/office/officeart/2005/8/layout/vList2"/>
    <dgm:cxn modelId="{9488DC2E-BBD6-45C9-BF72-5C87B0B6CA6C}" srcId="{2D17E6BE-4687-4F37-B1DF-62CFB3654862}" destId="{17702956-E1F8-4115-86BD-3DAD1E6DFB4D}" srcOrd="0" destOrd="0" parTransId="{946C9248-39B9-4056-9142-97E8D3DE17BC}" sibTransId="{CE30B1AD-09C6-47B8-8758-81746ABC7E46}"/>
    <dgm:cxn modelId="{7461E4CD-50B1-432E-9FD8-BCC5BD1658DF}" type="presParOf" srcId="{4D3AFAC1-C383-4F93-AB55-5E0BD8679975}" destId="{8F38D5F3-FF2D-4E5F-AA57-CF1AFAF1FEC3}" srcOrd="0" destOrd="0" presId="urn:microsoft.com/office/officeart/2005/8/layout/vList2"/>
    <dgm:cxn modelId="{DA3B9E4A-2E0D-4EA1-A803-249ACC9D94C5}" type="presParOf" srcId="{4D3AFAC1-C383-4F93-AB55-5E0BD8679975}" destId="{9A6E2F8E-06F3-4B03-9CDF-280270965792}" srcOrd="1" destOrd="0" presId="urn:microsoft.com/office/officeart/2005/8/layout/vList2"/>
    <dgm:cxn modelId="{3E183329-13A6-47D5-913D-B51782794215}" type="presParOf" srcId="{4D3AFAC1-C383-4F93-AB55-5E0BD8679975}" destId="{8DB21F5B-BAC8-444B-9469-67D4A277F0F6}" srcOrd="2" destOrd="0" presId="urn:microsoft.com/office/officeart/2005/8/layout/vList2"/>
    <dgm:cxn modelId="{3CB5DE56-2BC7-4F48-8C93-E220436F38AF}" type="presParOf" srcId="{4D3AFAC1-C383-4F93-AB55-5E0BD8679975}" destId="{C980F377-350D-4C0F-9C4E-6F2BCACC4648}" srcOrd="3" destOrd="0" presId="urn:microsoft.com/office/officeart/2005/8/layout/vList2"/>
    <dgm:cxn modelId="{D46C4C01-EE3C-465D-918F-CD1A20150335}" type="presParOf" srcId="{4D3AFAC1-C383-4F93-AB55-5E0BD8679975}" destId="{D6D0D252-FB1C-4FF6-A008-0B7CECCF09BC}" srcOrd="4" destOrd="0" presId="urn:microsoft.com/office/officeart/2005/8/layout/vList2"/>
    <dgm:cxn modelId="{A880CC34-3CDE-48A7-AE94-877667A74965}" type="presParOf" srcId="{4D3AFAC1-C383-4F93-AB55-5E0BD8679975}" destId="{92B6C84A-2AFB-4D82-B186-C7F5937F2034}" srcOrd="5" destOrd="0" presId="urn:microsoft.com/office/officeart/2005/8/layout/vList2"/>
    <dgm:cxn modelId="{B227B57C-9B7D-41F4-9EA6-BA08685C67B3}" type="presParOf" srcId="{4D3AFAC1-C383-4F93-AB55-5E0BD8679975}" destId="{39F155B4-4B17-4729-9EAC-9CA63A55E19F}" srcOrd="6" destOrd="0" presId="urn:microsoft.com/office/officeart/2005/8/layout/vList2"/>
    <dgm:cxn modelId="{AC67A8EA-2CC4-468C-B011-14D510028893}" type="presParOf" srcId="{4D3AFAC1-C383-4F93-AB55-5E0BD8679975}" destId="{91AB0351-A092-475C-8370-FC36A7FC2D9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8C8370-E305-43C4-8802-454A804F0E9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028C62-9199-4AA1-9F95-2E4FE67AD335}">
      <dgm:prSet phldrT="[Text]"/>
      <dgm:spPr/>
      <dgm:t>
        <a:bodyPr/>
        <a:lstStyle/>
        <a:p>
          <a:r>
            <a:rPr lang="en-US" dirty="0" smtClean="0"/>
            <a:t>file</a:t>
          </a:r>
          <a:endParaRPr lang="en-US" dirty="0"/>
        </a:p>
      </dgm:t>
    </dgm:pt>
    <dgm:pt modelId="{6DB7B28C-91D9-4A4B-BB6D-6D249EC7AFC0}" type="parTrans" cxnId="{A1241634-83AE-4D04-AC36-DFF2131E2076}">
      <dgm:prSet/>
      <dgm:spPr/>
      <dgm:t>
        <a:bodyPr/>
        <a:lstStyle/>
        <a:p>
          <a:endParaRPr lang="en-US"/>
        </a:p>
      </dgm:t>
    </dgm:pt>
    <dgm:pt modelId="{DEFD17F5-2305-402D-BACD-B34D10B53472}" type="sibTrans" cxnId="{A1241634-83AE-4D04-AC36-DFF2131E2076}">
      <dgm:prSet/>
      <dgm:spPr/>
      <dgm:t>
        <a:bodyPr/>
        <a:lstStyle/>
        <a:p>
          <a:endParaRPr lang="en-US"/>
        </a:p>
      </dgm:t>
    </dgm:pt>
    <dgm:pt modelId="{EC4568FE-C2DA-49D1-A3BE-9515935A6C12}">
      <dgm:prSet phldrT="[Text]"/>
      <dgm:spPr/>
      <dgm:t>
        <a:bodyPr/>
        <a:lstStyle/>
        <a:p>
          <a:r>
            <a:rPr lang="en-US" b="0" i="0" dirty="0" smtClean="0"/>
            <a:t>closed</a:t>
          </a:r>
          <a:endParaRPr lang="en-US" dirty="0"/>
        </a:p>
      </dgm:t>
    </dgm:pt>
    <dgm:pt modelId="{22A274F9-BC82-46A2-B93B-4FFDCD08C0B4}" type="parTrans" cxnId="{FD10E8FB-B882-4701-BED1-87452D78BEB4}">
      <dgm:prSet/>
      <dgm:spPr/>
      <dgm:t>
        <a:bodyPr/>
        <a:lstStyle/>
        <a:p>
          <a:endParaRPr lang="en-US"/>
        </a:p>
      </dgm:t>
    </dgm:pt>
    <dgm:pt modelId="{C071A429-7F55-4E29-8800-9822FADD227C}" type="sibTrans" cxnId="{FD10E8FB-B882-4701-BED1-87452D78BEB4}">
      <dgm:prSet/>
      <dgm:spPr/>
      <dgm:t>
        <a:bodyPr/>
        <a:lstStyle/>
        <a:p>
          <a:endParaRPr lang="en-US"/>
        </a:p>
      </dgm:t>
    </dgm:pt>
    <dgm:pt modelId="{CBF34A16-9756-4D77-A145-30B645056708}">
      <dgm:prSet phldrT="[Text]"/>
      <dgm:spPr/>
      <dgm:t>
        <a:bodyPr/>
        <a:lstStyle/>
        <a:p>
          <a:r>
            <a:rPr lang="en-US" b="0" i="0" dirty="0" smtClean="0"/>
            <a:t>mode</a:t>
          </a:r>
          <a:endParaRPr lang="en-US" dirty="0"/>
        </a:p>
      </dgm:t>
    </dgm:pt>
    <dgm:pt modelId="{CC7F9EFC-848F-4791-9AE4-2C3611B5D5DF}" type="parTrans" cxnId="{D254C08A-557F-42AD-AD07-BAC0173F8DF0}">
      <dgm:prSet/>
      <dgm:spPr/>
      <dgm:t>
        <a:bodyPr/>
        <a:lstStyle/>
        <a:p>
          <a:endParaRPr lang="en-US"/>
        </a:p>
      </dgm:t>
    </dgm:pt>
    <dgm:pt modelId="{FB2A1861-9B37-4F83-A120-F40233FFC446}" type="sibTrans" cxnId="{D254C08A-557F-42AD-AD07-BAC0173F8DF0}">
      <dgm:prSet/>
      <dgm:spPr/>
      <dgm:t>
        <a:bodyPr/>
        <a:lstStyle/>
        <a:p>
          <a:endParaRPr lang="en-US"/>
        </a:p>
      </dgm:t>
    </dgm:pt>
    <dgm:pt modelId="{B4DE1C8A-5AEA-46FF-8C4C-146390F8C3A7}">
      <dgm:prSet phldrT="[Text]"/>
      <dgm:spPr/>
      <dgm:t>
        <a:bodyPr/>
        <a:lstStyle/>
        <a:p>
          <a:r>
            <a:rPr lang="en-US" b="0" i="0" dirty="0" smtClean="0"/>
            <a:t>name</a:t>
          </a:r>
          <a:endParaRPr lang="en-US" dirty="0"/>
        </a:p>
      </dgm:t>
    </dgm:pt>
    <dgm:pt modelId="{54A65B47-87D3-40CF-98D3-A2F2CCD9D064}" type="parTrans" cxnId="{9EDDF0F8-18F0-47E3-9744-12D3982E35DC}">
      <dgm:prSet/>
      <dgm:spPr/>
      <dgm:t>
        <a:bodyPr/>
        <a:lstStyle/>
        <a:p>
          <a:endParaRPr lang="en-US"/>
        </a:p>
      </dgm:t>
    </dgm:pt>
    <dgm:pt modelId="{FDCA39BD-3BA8-4BC3-BA21-C366DB846921}" type="sibTrans" cxnId="{9EDDF0F8-18F0-47E3-9744-12D3982E35DC}">
      <dgm:prSet/>
      <dgm:spPr/>
      <dgm:t>
        <a:bodyPr/>
        <a:lstStyle/>
        <a:p>
          <a:endParaRPr lang="en-US"/>
        </a:p>
      </dgm:t>
    </dgm:pt>
    <dgm:pt modelId="{76068717-1D83-4004-8886-E3897F479415}">
      <dgm:prSet phldrT="[Text]"/>
      <dgm:spPr/>
      <dgm:t>
        <a:bodyPr/>
        <a:lstStyle/>
        <a:p>
          <a:r>
            <a:rPr lang="en-US" dirty="0" err="1" smtClean="0"/>
            <a:t>softspace</a:t>
          </a:r>
          <a:endParaRPr lang="en-US" dirty="0"/>
        </a:p>
      </dgm:t>
    </dgm:pt>
    <dgm:pt modelId="{817686C3-CCDA-46B7-BBF8-EA0A321BC527}" type="parTrans" cxnId="{3E380D22-05F7-4B4F-8722-EE3CD1FAB109}">
      <dgm:prSet/>
      <dgm:spPr/>
      <dgm:t>
        <a:bodyPr/>
        <a:lstStyle/>
        <a:p>
          <a:endParaRPr lang="en-US"/>
        </a:p>
      </dgm:t>
    </dgm:pt>
    <dgm:pt modelId="{D0569E4F-B378-4690-B077-6608EB34CB06}" type="sibTrans" cxnId="{3E380D22-05F7-4B4F-8722-EE3CD1FAB109}">
      <dgm:prSet/>
      <dgm:spPr/>
      <dgm:t>
        <a:bodyPr/>
        <a:lstStyle/>
        <a:p>
          <a:endParaRPr lang="en-US"/>
        </a:p>
      </dgm:t>
    </dgm:pt>
    <dgm:pt modelId="{8F1512CC-C1A3-4E1A-B998-52CDAFBB3CF0}" type="pres">
      <dgm:prSet presAssocID="{258C8370-E305-43C4-8802-454A804F0E9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3123C32-1887-49F7-AB92-557E7B1008C7}" type="pres">
      <dgm:prSet presAssocID="{39028C62-9199-4AA1-9F95-2E4FE67AD335}" presName="thickLine" presStyleLbl="alignNode1" presStyleIdx="0" presStyleCnt="1"/>
      <dgm:spPr/>
    </dgm:pt>
    <dgm:pt modelId="{877043C9-6E6D-40DB-9C4A-0BB52028E7F7}" type="pres">
      <dgm:prSet presAssocID="{39028C62-9199-4AA1-9F95-2E4FE67AD335}" presName="horz1" presStyleCnt="0"/>
      <dgm:spPr/>
    </dgm:pt>
    <dgm:pt modelId="{AC542CEA-0064-4653-AC7C-E01FC508C291}" type="pres">
      <dgm:prSet presAssocID="{39028C62-9199-4AA1-9F95-2E4FE67AD335}" presName="tx1" presStyleLbl="revTx" presStyleIdx="0" presStyleCnt="5"/>
      <dgm:spPr/>
      <dgm:t>
        <a:bodyPr/>
        <a:lstStyle/>
        <a:p>
          <a:endParaRPr lang="en-US"/>
        </a:p>
      </dgm:t>
    </dgm:pt>
    <dgm:pt modelId="{517AF344-5868-46C3-B375-FE6CD5E5EAAD}" type="pres">
      <dgm:prSet presAssocID="{39028C62-9199-4AA1-9F95-2E4FE67AD335}" presName="vert1" presStyleCnt="0"/>
      <dgm:spPr/>
    </dgm:pt>
    <dgm:pt modelId="{9059772F-8F68-45B6-8E63-63401FBA56C1}" type="pres">
      <dgm:prSet presAssocID="{EC4568FE-C2DA-49D1-A3BE-9515935A6C12}" presName="vertSpace2a" presStyleCnt="0"/>
      <dgm:spPr/>
    </dgm:pt>
    <dgm:pt modelId="{C230E366-C947-47A6-83B3-95449951FB20}" type="pres">
      <dgm:prSet presAssocID="{EC4568FE-C2DA-49D1-A3BE-9515935A6C12}" presName="horz2" presStyleCnt="0"/>
      <dgm:spPr/>
    </dgm:pt>
    <dgm:pt modelId="{21953F09-AF1D-4C1A-927D-D56EBBCD337F}" type="pres">
      <dgm:prSet presAssocID="{EC4568FE-C2DA-49D1-A3BE-9515935A6C12}" presName="horzSpace2" presStyleCnt="0"/>
      <dgm:spPr/>
    </dgm:pt>
    <dgm:pt modelId="{813397EA-E097-4A52-9C65-38C3021968FF}" type="pres">
      <dgm:prSet presAssocID="{EC4568FE-C2DA-49D1-A3BE-9515935A6C12}" presName="tx2" presStyleLbl="revTx" presStyleIdx="1" presStyleCnt="5"/>
      <dgm:spPr/>
      <dgm:t>
        <a:bodyPr/>
        <a:lstStyle/>
        <a:p>
          <a:endParaRPr lang="en-US"/>
        </a:p>
      </dgm:t>
    </dgm:pt>
    <dgm:pt modelId="{E2F17DBE-2796-41A4-BF9A-9920D2CCBF37}" type="pres">
      <dgm:prSet presAssocID="{EC4568FE-C2DA-49D1-A3BE-9515935A6C12}" presName="vert2" presStyleCnt="0"/>
      <dgm:spPr/>
    </dgm:pt>
    <dgm:pt modelId="{B2F7E9ED-99AA-41F6-8C9C-7D82F8AA4A4E}" type="pres">
      <dgm:prSet presAssocID="{EC4568FE-C2DA-49D1-A3BE-9515935A6C12}" presName="thinLine2b" presStyleLbl="callout" presStyleIdx="0" presStyleCnt="4"/>
      <dgm:spPr/>
    </dgm:pt>
    <dgm:pt modelId="{127AA8A9-A852-4006-8F7D-6E346F23DDA7}" type="pres">
      <dgm:prSet presAssocID="{EC4568FE-C2DA-49D1-A3BE-9515935A6C12}" presName="vertSpace2b" presStyleCnt="0"/>
      <dgm:spPr/>
    </dgm:pt>
    <dgm:pt modelId="{CCBB344B-947B-4460-A63D-98BD0F23A0C7}" type="pres">
      <dgm:prSet presAssocID="{CBF34A16-9756-4D77-A145-30B645056708}" presName="horz2" presStyleCnt="0"/>
      <dgm:spPr/>
    </dgm:pt>
    <dgm:pt modelId="{A9120503-7B9D-4C24-90F0-C0422AD79518}" type="pres">
      <dgm:prSet presAssocID="{CBF34A16-9756-4D77-A145-30B645056708}" presName="horzSpace2" presStyleCnt="0"/>
      <dgm:spPr/>
    </dgm:pt>
    <dgm:pt modelId="{D1CE15A4-1B28-4348-A553-CFA5C39C730A}" type="pres">
      <dgm:prSet presAssocID="{CBF34A16-9756-4D77-A145-30B645056708}" presName="tx2" presStyleLbl="revTx" presStyleIdx="2" presStyleCnt="5"/>
      <dgm:spPr/>
      <dgm:t>
        <a:bodyPr/>
        <a:lstStyle/>
        <a:p>
          <a:endParaRPr lang="en-US"/>
        </a:p>
      </dgm:t>
    </dgm:pt>
    <dgm:pt modelId="{B3ED5BCE-2566-4F3E-A745-F5001892461E}" type="pres">
      <dgm:prSet presAssocID="{CBF34A16-9756-4D77-A145-30B645056708}" presName="vert2" presStyleCnt="0"/>
      <dgm:spPr/>
    </dgm:pt>
    <dgm:pt modelId="{F592DCB8-C9DA-4548-9A6E-819A05BFA612}" type="pres">
      <dgm:prSet presAssocID="{CBF34A16-9756-4D77-A145-30B645056708}" presName="thinLine2b" presStyleLbl="callout" presStyleIdx="1" presStyleCnt="4"/>
      <dgm:spPr/>
    </dgm:pt>
    <dgm:pt modelId="{F883E2DF-1C18-4EBC-A4BC-86C7E1004AF6}" type="pres">
      <dgm:prSet presAssocID="{CBF34A16-9756-4D77-A145-30B645056708}" presName="vertSpace2b" presStyleCnt="0"/>
      <dgm:spPr/>
    </dgm:pt>
    <dgm:pt modelId="{7DF0DCE6-3089-4A87-9D62-FFC65F9E1EB5}" type="pres">
      <dgm:prSet presAssocID="{B4DE1C8A-5AEA-46FF-8C4C-146390F8C3A7}" presName="horz2" presStyleCnt="0"/>
      <dgm:spPr/>
    </dgm:pt>
    <dgm:pt modelId="{8994B8B2-2C62-4A4B-99A5-773687847BA4}" type="pres">
      <dgm:prSet presAssocID="{B4DE1C8A-5AEA-46FF-8C4C-146390F8C3A7}" presName="horzSpace2" presStyleCnt="0"/>
      <dgm:spPr/>
    </dgm:pt>
    <dgm:pt modelId="{9702A26F-92EB-4843-9A04-1FF4EACA040F}" type="pres">
      <dgm:prSet presAssocID="{B4DE1C8A-5AEA-46FF-8C4C-146390F8C3A7}" presName="tx2" presStyleLbl="revTx" presStyleIdx="3" presStyleCnt="5"/>
      <dgm:spPr/>
      <dgm:t>
        <a:bodyPr/>
        <a:lstStyle/>
        <a:p>
          <a:endParaRPr lang="en-US"/>
        </a:p>
      </dgm:t>
    </dgm:pt>
    <dgm:pt modelId="{76061F8D-50C2-452B-8AC4-1D087702FF3A}" type="pres">
      <dgm:prSet presAssocID="{B4DE1C8A-5AEA-46FF-8C4C-146390F8C3A7}" presName="vert2" presStyleCnt="0"/>
      <dgm:spPr/>
    </dgm:pt>
    <dgm:pt modelId="{A5C368E5-2D56-4C6C-A2E3-9A2C14BDFBFA}" type="pres">
      <dgm:prSet presAssocID="{B4DE1C8A-5AEA-46FF-8C4C-146390F8C3A7}" presName="thinLine2b" presStyleLbl="callout" presStyleIdx="2" presStyleCnt="4"/>
      <dgm:spPr/>
    </dgm:pt>
    <dgm:pt modelId="{B9CFBAC3-FE92-4DEB-828F-BD2D8EAE3474}" type="pres">
      <dgm:prSet presAssocID="{B4DE1C8A-5AEA-46FF-8C4C-146390F8C3A7}" presName="vertSpace2b" presStyleCnt="0"/>
      <dgm:spPr/>
    </dgm:pt>
    <dgm:pt modelId="{E5E3FC54-F72B-46DC-B496-5A2C25E44133}" type="pres">
      <dgm:prSet presAssocID="{76068717-1D83-4004-8886-E3897F479415}" presName="horz2" presStyleCnt="0"/>
      <dgm:spPr/>
    </dgm:pt>
    <dgm:pt modelId="{29C38DA4-EA44-49C0-9571-C1B4DDFD93B3}" type="pres">
      <dgm:prSet presAssocID="{76068717-1D83-4004-8886-E3897F479415}" presName="horzSpace2" presStyleCnt="0"/>
      <dgm:spPr/>
    </dgm:pt>
    <dgm:pt modelId="{1B9C1770-949A-49C3-BE81-5BC9A037E905}" type="pres">
      <dgm:prSet presAssocID="{76068717-1D83-4004-8886-E3897F479415}" presName="tx2" presStyleLbl="revTx" presStyleIdx="4" presStyleCnt="5"/>
      <dgm:spPr/>
      <dgm:t>
        <a:bodyPr/>
        <a:lstStyle/>
        <a:p>
          <a:endParaRPr lang="en-US"/>
        </a:p>
      </dgm:t>
    </dgm:pt>
    <dgm:pt modelId="{8E5EB4F1-0F74-4018-BACD-244EDB90A79C}" type="pres">
      <dgm:prSet presAssocID="{76068717-1D83-4004-8886-E3897F479415}" presName="vert2" presStyleCnt="0"/>
      <dgm:spPr/>
    </dgm:pt>
    <dgm:pt modelId="{1007C61D-3997-48B1-B203-673BC5E3A02F}" type="pres">
      <dgm:prSet presAssocID="{76068717-1D83-4004-8886-E3897F479415}" presName="thinLine2b" presStyleLbl="callout" presStyleIdx="3" presStyleCnt="4"/>
      <dgm:spPr/>
    </dgm:pt>
    <dgm:pt modelId="{1EA5DA97-FECA-4AAD-B095-33E623D232B7}" type="pres">
      <dgm:prSet presAssocID="{76068717-1D83-4004-8886-E3897F479415}" presName="vertSpace2b" presStyleCnt="0"/>
      <dgm:spPr/>
    </dgm:pt>
  </dgm:ptLst>
  <dgm:cxnLst>
    <dgm:cxn modelId="{D254C08A-557F-42AD-AD07-BAC0173F8DF0}" srcId="{39028C62-9199-4AA1-9F95-2E4FE67AD335}" destId="{CBF34A16-9756-4D77-A145-30B645056708}" srcOrd="1" destOrd="0" parTransId="{CC7F9EFC-848F-4791-9AE4-2C3611B5D5DF}" sibTransId="{FB2A1861-9B37-4F83-A120-F40233FFC446}"/>
    <dgm:cxn modelId="{ACE3F818-728F-422E-BB36-BE66494200EE}" type="presOf" srcId="{EC4568FE-C2DA-49D1-A3BE-9515935A6C12}" destId="{813397EA-E097-4A52-9C65-38C3021968FF}" srcOrd="0" destOrd="0" presId="urn:microsoft.com/office/officeart/2008/layout/LinedList"/>
    <dgm:cxn modelId="{DE3310F5-42A0-46F9-996F-44FD52967140}" type="presOf" srcId="{76068717-1D83-4004-8886-E3897F479415}" destId="{1B9C1770-949A-49C3-BE81-5BC9A037E905}" srcOrd="0" destOrd="0" presId="urn:microsoft.com/office/officeart/2008/layout/LinedList"/>
    <dgm:cxn modelId="{FD10E8FB-B882-4701-BED1-87452D78BEB4}" srcId="{39028C62-9199-4AA1-9F95-2E4FE67AD335}" destId="{EC4568FE-C2DA-49D1-A3BE-9515935A6C12}" srcOrd="0" destOrd="0" parTransId="{22A274F9-BC82-46A2-B93B-4FFDCD08C0B4}" sibTransId="{C071A429-7F55-4E29-8800-9822FADD227C}"/>
    <dgm:cxn modelId="{3EBF6EBE-8C0E-4D70-ADCC-02E4A598309C}" type="presOf" srcId="{258C8370-E305-43C4-8802-454A804F0E97}" destId="{8F1512CC-C1A3-4E1A-B998-52CDAFBB3CF0}" srcOrd="0" destOrd="0" presId="urn:microsoft.com/office/officeart/2008/layout/LinedList"/>
    <dgm:cxn modelId="{A1241634-83AE-4D04-AC36-DFF2131E2076}" srcId="{258C8370-E305-43C4-8802-454A804F0E97}" destId="{39028C62-9199-4AA1-9F95-2E4FE67AD335}" srcOrd="0" destOrd="0" parTransId="{6DB7B28C-91D9-4A4B-BB6D-6D249EC7AFC0}" sibTransId="{DEFD17F5-2305-402D-BACD-B34D10B53472}"/>
    <dgm:cxn modelId="{5700FF76-11B9-419A-AFF0-7609C49E5A4C}" type="presOf" srcId="{B4DE1C8A-5AEA-46FF-8C4C-146390F8C3A7}" destId="{9702A26F-92EB-4843-9A04-1FF4EACA040F}" srcOrd="0" destOrd="0" presId="urn:microsoft.com/office/officeart/2008/layout/LinedList"/>
    <dgm:cxn modelId="{0CE3AAF8-E17B-4D39-B4C9-EA71A0B3ED31}" type="presOf" srcId="{CBF34A16-9756-4D77-A145-30B645056708}" destId="{D1CE15A4-1B28-4348-A553-CFA5C39C730A}" srcOrd="0" destOrd="0" presId="urn:microsoft.com/office/officeart/2008/layout/LinedList"/>
    <dgm:cxn modelId="{9EDDF0F8-18F0-47E3-9744-12D3982E35DC}" srcId="{39028C62-9199-4AA1-9F95-2E4FE67AD335}" destId="{B4DE1C8A-5AEA-46FF-8C4C-146390F8C3A7}" srcOrd="2" destOrd="0" parTransId="{54A65B47-87D3-40CF-98D3-A2F2CCD9D064}" sibTransId="{FDCA39BD-3BA8-4BC3-BA21-C366DB846921}"/>
    <dgm:cxn modelId="{3E380D22-05F7-4B4F-8722-EE3CD1FAB109}" srcId="{39028C62-9199-4AA1-9F95-2E4FE67AD335}" destId="{76068717-1D83-4004-8886-E3897F479415}" srcOrd="3" destOrd="0" parTransId="{817686C3-CCDA-46B7-BBF8-EA0A321BC527}" sibTransId="{D0569E4F-B378-4690-B077-6608EB34CB06}"/>
    <dgm:cxn modelId="{2430DB8F-9452-40DB-93C7-5359DF3C06F1}" type="presOf" srcId="{39028C62-9199-4AA1-9F95-2E4FE67AD335}" destId="{AC542CEA-0064-4653-AC7C-E01FC508C291}" srcOrd="0" destOrd="0" presId="urn:microsoft.com/office/officeart/2008/layout/LinedList"/>
    <dgm:cxn modelId="{0484EB39-9272-4E70-AB5D-3D439E963D96}" type="presParOf" srcId="{8F1512CC-C1A3-4E1A-B998-52CDAFBB3CF0}" destId="{13123C32-1887-49F7-AB92-557E7B1008C7}" srcOrd="0" destOrd="0" presId="urn:microsoft.com/office/officeart/2008/layout/LinedList"/>
    <dgm:cxn modelId="{60202A73-484E-450B-B4D6-C1143251EE24}" type="presParOf" srcId="{8F1512CC-C1A3-4E1A-B998-52CDAFBB3CF0}" destId="{877043C9-6E6D-40DB-9C4A-0BB52028E7F7}" srcOrd="1" destOrd="0" presId="urn:microsoft.com/office/officeart/2008/layout/LinedList"/>
    <dgm:cxn modelId="{C251196D-BCB5-4355-9771-590F4000D30B}" type="presParOf" srcId="{877043C9-6E6D-40DB-9C4A-0BB52028E7F7}" destId="{AC542CEA-0064-4653-AC7C-E01FC508C291}" srcOrd="0" destOrd="0" presId="urn:microsoft.com/office/officeart/2008/layout/LinedList"/>
    <dgm:cxn modelId="{A8C8BF83-EB7F-462A-998B-664182A0F895}" type="presParOf" srcId="{877043C9-6E6D-40DB-9C4A-0BB52028E7F7}" destId="{517AF344-5868-46C3-B375-FE6CD5E5EAAD}" srcOrd="1" destOrd="0" presId="urn:microsoft.com/office/officeart/2008/layout/LinedList"/>
    <dgm:cxn modelId="{B9FF0829-FDEF-4018-BC96-D498A00929DA}" type="presParOf" srcId="{517AF344-5868-46C3-B375-FE6CD5E5EAAD}" destId="{9059772F-8F68-45B6-8E63-63401FBA56C1}" srcOrd="0" destOrd="0" presId="urn:microsoft.com/office/officeart/2008/layout/LinedList"/>
    <dgm:cxn modelId="{EF70F5D4-AEFE-4E44-85C4-76BD6562BF97}" type="presParOf" srcId="{517AF344-5868-46C3-B375-FE6CD5E5EAAD}" destId="{C230E366-C947-47A6-83B3-95449951FB20}" srcOrd="1" destOrd="0" presId="urn:microsoft.com/office/officeart/2008/layout/LinedList"/>
    <dgm:cxn modelId="{E79A90A6-E530-4ACA-BC05-0B7814B0B700}" type="presParOf" srcId="{C230E366-C947-47A6-83B3-95449951FB20}" destId="{21953F09-AF1D-4C1A-927D-D56EBBCD337F}" srcOrd="0" destOrd="0" presId="urn:microsoft.com/office/officeart/2008/layout/LinedList"/>
    <dgm:cxn modelId="{CBC204ED-C0EC-4E82-B5C0-99B71D2FDE70}" type="presParOf" srcId="{C230E366-C947-47A6-83B3-95449951FB20}" destId="{813397EA-E097-4A52-9C65-38C3021968FF}" srcOrd="1" destOrd="0" presId="urn:microsoft.com/office/officeart/2008/layout/LinedList"/>
    <dgm:cxn modelId="{568F23BF-1B24-44A6-8D9C-14044A8F65A6}" type="presParOf" srcId="{C230E366-C947-47A6-83B3-95449951FB20}" destId="{E2F17DBE-2796-41A4-BF9A-9920D2CCBF37}" srcOrd="2" destOrd="0" presId="urn:microsoft.com/office/officeart/2008/layout/LinedList"/>
    <dgm:cxn modelId="{72BEF9B6-5055-47D4-92F0-F5DBE70219E5}" type="presParOf" srcId="{517AF344-5868-46C3-B375-FE6CD5E5EAAD}" destId="{B2F7E9ED-99AA-41F6-8C9C-7D82F8AA4A4E}" srcOrd="2" destOrd="0" presId="urn:microsoft.com/office/officeart/2008/layout/LinedList"/>
    <dgm:cxn modelId="{7277DE81-0A34-4EA0-A741-D1B96017FEF0}" type="presParOf" srcId="{517AF344-5868-46C3-B375-FE6CD5E5EAAD}" destId="{127AA8A9-A852-4006-8F7D-6E346F23DDA7}" srcOrd="3" destOrd="0" presId="urn:microsoft.com/office/officeart/2008/layout/LinedList"/>
    <dgm:cxn modelId="{57CC6D9A-B54F-4481-A542-346F2142B4F1}" type="presParOf" srcId="{517AF344-5868-46C3-B375-FE6CD5E5EAAD}" destId="{CCBB344B-947B-4460-A63D-98BD0F23A0C7}" srcOrd="4" destOrd="0" presId="urn:microsoft.com/office/officeart/2008/layout/LinedList"/>
    <dgm:cxn modelId="{0F6A97A5-EAD2-4B89-8875-3D993A850592}" type="presParOf" srcId="{CCBB344B-947B-4460-A63D-98BD0F23A0C7}" destId="{A9120503-7B9D-4C24-90F0-C0422AD79518}" srcOrd="0" destOrd="0" presId="urn:microsoft.com/office/officeart/2008/layout/LinedList"/>
    <dgm:cxn modelId="{FE1756AA-CDBF-4CD4-89A6-5E4A7520893B}" type="presParOf" srcId="{CCBB344B-947B-4460-A63D-98BD0F23A0C7}" destId="{D1CE15A4-1B28-4348-A553-CFA5C39C730A}" srcOrd="1" destOrd="0" presId="urn:microsoft.com/office/officeart/2008/layout/LinedList"/>
    <dgm:cxn modelId="{06AD9B65-9D4C-4446-9A06-3F0F6F8AD5C8}" type="presParOf" srcId="{CCBB344B-947B-4460-A63D-98BD0F23A0C7}" destId="{B3ED5BCE-2566-4F3E-A745-F5001892461E}" srcOrd="2" destOrd="0" presId="urn:microsoft.com/office/officeart/2008/layout/LinedList"/>
    <dgm:cxn modelId="{7CD1F536-A9F7-4AB5-BF18-10C8608E0AB0}" type="presParOf" srcId="{517AF344-5868-46C3-B375-FE6CD5E5EAAD}" destId="{F592DCB8-C9DA-4548-9A6E-819A05BFA612}" srcOrd="5" destOrd="0" presId="urn:microsoft.com/office/officeart/2008/layout/LinedList"/>
    <dgm:cxn modelId="{4C3E67BC-3E36-4062-82B3-500D642D7699}" type="presParOf" srcId="{517AF344-5868-46C3-B375-FE6CD5E5EAAD}" destId="{F883E2DF-1C18-4EBC-A4BC-86C7E1004AF6}" srcOrd="6" destOrd="0" presId="urn:microsoft.com/office/officeart/2008/layout/LinedList"/>
    <dgm:cxn modelId="{EBAC7634-08AD-4901-B3E3-536F2BCB793A}" type="presParOf" srcId="{517AF344-5868-46C3-B375-FE6CD5E5EAAD}" destId="{7DF0DCE6-3089-4A87-9D62-FFC65F9E1EB5}" srcOrd="7" destOrd="0" presId="urn:microsoft.com/office/officeart/2008/layout/LinedList"/>
    <dgm:cxn modelId="{D52E30B0-F8CF-49D0-B4E4-8E6479DD0154}" type="presParOf" srcId="{7DF0DCE6-3089-4A87-9D62-FFC65F9E1EB5}" destId="{8994B8B2-2C62-4A4B-99A5-773687847BA4}" srcOrd="0" destOrd="0" presId="urn:microsoft.com/office/officeart/2008/layout/LinedList"/>
    <dgm:cxn modelId="{CC363243-C1F3-4CB5-85C1-9D3A483752CB}" type="presParOf" srcId="{7DF0DCE6-3089-4A87-9D62-FFC65F9E1EB5}" destId="{9702A26F-92EB-4843-9A04-1FF4EACA040F}" srcOrd="1" destOrd="0" presId="urn:microsoft.com/office/officeart/2008/layout/LinedList"/>
    <dgm:cxn modelId="{A5864AA8-1B52-4B53-B8D2-F688510203B6}" type="presParOf" srcId="{7DF0DCE6-3089-4A87-9D62-FFC65F9E1EB5}" destId="{76061F8D-50C2-452B-8AC4-1D087702FF3A}" srcOrd="2" destOrd="0" presId="urn:microsoft.com/office/officeart/2008/layout/LinedList"/>
    <dgm:cxn modelId="{3A65B932-E513-4C70-A2F7-6FD77D8ED249}" type="presParOf" srcId="{517AF344-5868-46C3-B375-FE6CD5E5EAAD}" destId="{A5C368E5-2D56-4C6C-A2E3-9A2C14BDFBFA}" srcOrd="8" destOrd="0" presId="urn:microsoft.com/office/officeart/2008/layout/LinedList"/>
    <dgm:cxn modelId="{86147E99-D3D0-4302-BEFA-592E2D69735C}" type="presParOf" srcId="{517AF344-5868-46C3-B375-FE6CD5E5EAAD}" destId="{B9CFBAC3-FE92-4DEB-828F-BD2D8EAE3474}" srcOrd="9" destOrd="0" presId="urn:microsoft.com/office/officeart/2008/layout/LinedList"/>
    <dgm:cxn modelId="{CF3E7DF0-DB71-41D9-A27C-2E8280EA4670}" type="presParOf" srcId="{517AF344-5868-46C3-B375-FE6CD5E5EAAD}" destId="{E5E3FC54-F72B-46DC-B496-5A2C25E44133}" srcOrd="10" destOrd="0" presId="urn:microsoft.com/office/officeart/2008/layout/LinedList"/>
    <dgm:cxn modelId="{739B079D-F6DD-49C8-BE70-62BA0FE0CE61}" type="presParOf" srcId="{E5E3FC54-F72B-46DC-B496-5A2C25E44133}" destId="{29C38DA4-EA44-49C0-9571-C1B4DDFD93B3}" srcOrd="0" destOrd="0" presId="urn:microsoft.com/office/officeart/2008/layout/LinedList"/>
    <dgm:cxn modelId="{ED83A3DF-59A2-40DA-B27B-DD56C3FEBD56}" type="presParOf" srcId="{E5E3FC54-F72B-46DC-B496-5A2C25E44133}" destId="{1B9C1770-949A-49C3-BE81-5BC9A037E905}" srcOrd="1" destOrd="0" presId="urn:microsoft.com/office/officeart/2008/layout/LinedList"/>
    <dgm:cxn modelId="{900B65D2-C517-4BCC-8B29-5566EAD67376}" type="presParOf" srcId="{E5E3FC54-F72B-46DC-B496-5A2C25E44133}" destId="{8E5EB4F1-0F74-4018-BACD-244EDB90A79C}" srcOrd="2" destOrd="0" presId="urn:microsoft.com/office/officeart/2008/layout/LinedList"/>
    <dgm:cxn modelId="{34DA9278-ADC6-4860-9922-A07E45AFF49C}" type="presParOf" srcId="{517AF344-5868-46C3-B375-FE6CD5E5EAAD}" destId="{1007C61D-3997-48B1-B203-673BC5E3A02F}" srcOrd="11" destOrd="0" presId="urn:microsoft.com/office/officeart/2008/layout/LinedList"/>
    <dgm:cxn modelId="{D7415BF5-8038-45D9-AD37-D0B4E1189E17}" type="presParOf" srcId="{517AF344-5868-46C3-B375-FE6CD5E5EAAD}" destId="{1EA5DA97-FECA-4AAD-B095-33E623D232B7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349435-D671-49BE-89D9-0E2F4687E25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270F1-1959-44BE-8541-C3DD27EB62B9}">
      <dgm:prSet phldrT="[Text]"/>
      <dgm:spPr/>
      <dgm:t>
        <a:bodyPr/>
        <a:lstStyle/>
        <a:p>
          <a:r>
            <a:rPr lang="en-US" dirty="0" err="1" smtClean="0"/>
            <a:t>os</a:t>
          </a:r>
          <a:endParaRPr lang="en-US" dirty="0"/>
        </a:p>
      </dgm:t>
    </dgm:pt>
    <dgm:pt modelId="{F66F0F12-E765-441A-8034-10E5A5BF833B}" type="parTrans" cxnId="{2AFE6F4E-9639-43AC-A7C8-1D1D610307CA}">
      <dgm:prSet/>
      <dgm:spPr/>
      <dgm:t>
        <a:bodyPr/>
        <a:lstStyle/>
        <a:p>
          <a:endParaRPr lang="en-US"/>
        </a:p>
      </dgm:t>
    </dgm:pt>
    <dgm:pt modelId="{B7970356-3ED1-4346-A81C-9AB341A6024C}" type="sibTrans" cxnId="{2AFE6F4E-9639-43AC-A7C8-1D1D610307CA}">
      <dgm:prSet/>
      <dgm:spPr/>
      <dgm:t>
        <a:bodyPr/>
        <a:lstStyle/>
        <a:p>
          <a:endParaRPr lang="en-US"/>
        </a:p>
      </dgm:t>
    </dgm:pt>
    <dgm:pt modelId="{B5A431A9-27BD-484A-86B9-9B4232064176}">
      <dgm:prSet phldrT="[Text]"/>
      <dgm:spPr/>
      <dgm:t>
        <a:bodyPr/>
        <a:lstStyle/>
        <a:p>
          <a:r>
            <a:rPr lang="en-US" dirty="0" err="1" smtClean="0"/>
            <a:t>mkdir</a:t>
          </a:r>
          <a:r>
            <a:rPr lang="en-US" dirty="0" smtClean="0"/>
            <a:t>("</a:t>
          </a:r>
          <a:r>
            <a:rPr lang="en-US" dirty="0" err="1" smtClean="0"/>
            <a:t>newdir</a:t>
          </a:r>
          <a:r>
            <a:rPr lang="en-US" dirty="0" smtClean="0"/>
            <a:t>")</a:t>
          </a:r>
          <a:endParaRPr lang="en-US" dirty="0"/>
        </a:p>
      </dgm:t>
    </dgm:pt>
    <dgm:pt modelId="{77EFD643-5E04-4F53-A5D7-E196019037ED}" type="parTrans" cxnId="{77A7BB22-6202-4CBB-8126-5A5FDD04765C}">
      <dgm:prSet/>
      <dgm:spPr/>
      <dgm:t>
        <a:bodyPr/>
        <a:lstStyle/>
        <a:p>
          <a:endParaRPr lang="en-US"/>
        </a:p>
      </dgm:t>
    </dgm:pt>
    <dgm:pt modelId="{9D18E0CD-5580-4CF8-8E9A-FCB05CD8AC2F}" type="sibTrans" cxnId="{77A7BB22-6202-4CBB-8126-5A5FDD04765C}">
      <dgm:prSet/>
      <dgm:spPr/>
      <dgm:t>
        <a:bodyPr/>
        <a:lstStyle/>
        <a:p>
          <a:endParaRPr lang="en-US"/>
        </a:p>
      </dgm:t>
    </dgm:pt>
    <dgm:pt modelId="{D3C5750B-E9ED-41A6-84BC-60541962E54E}">
      <dgm:prSet phldrT="[Text]"/>
      <dgm:spPr/>
      <dgm:t>
        <a:bodyPr/>
        <a:lstStyle/>
        <a:p>
          <a:r>
            <a:rPr lang="en-US" dirty="0" err="1" smtClean="0"/>
            <a:t>chdir</a:t>
          </a:r>
          <a:r>
            <a:rPr lang="en-US" dirty="0" smtClean="0"/>
            <a:t>("</a:t>
          </a:r>
          <a:r>
            <a:rPr lang="en-US" dirty="0" err="1" smtClean="0"/>
            <a:t>newdir</a:t>
          </a:r>
          <a:r>
            <a:rPr lang="en-US" dirty="0" smtClean="0"/>
            <a:t>")</a:t>
          </a:r>
          <a:endParaRPr lang="en-US" dirty="0"/>
        </a:p>
      </dgm:t>
    </dgm:pt>
    <dgm:pt modelId="{8FD84063-A20D-4B33-B8F5-53C1FE59A663}" type="parTrans" cxnId="{A72A1C74-2B18-48EB-B2D4-F192A0487251}">
      <dgm:prSet/>
      <dgm:spPr/>
      <dgm:t>
        <a:bodyPr/>
        <a:lstStyle/>
        <a:p>
          <a:endParaRPr lang="en-US"/>
        </a:p>
      </dgm:t>
    </dgm:pt>
    <dgm:pt modelId="{96C87974-F01F-43D1-AA51-F4EADA967F23}" type="sibTrans" cxnId="{A72A1C74-2B18-48EB-B2D4-F192A0487251}">
      <dgm:prSet/>
      <dgm:spPr/>
      <dgm:t>
        <a:bodyPr/>
        <a:lstStyle/>
        <a:p>
          <a:endParaRPr lang="en-US"/>
        </a:p>
      </dgm:t>
    </dgm:pt>
    <dgm:pt modelId="{DFC03184-7581-416E-A61E-90C8C13F3705}">
      <dgm:prSet phldrT="[Text]"/>
      <dgm:spPr/>
      <dgm:t>
        <a:bodyPr/>
        <a:lstStyle/>
        <a:p>
          <a:r>
            <a:rPr lang="en-US" dirty="0" err="1" smtClean="0"/>
            <a:t>getcwd</a:t>
          </a:r>
          <a:r>
            <a:rPr lang="en-US" dirty="0" smtClean="0"/>
            <a:t>()</a:t>
          </a:r>
          <a:endParaRPr lang="en-US" dirty="0"/>
        </a:p>
      </dgm:t>
    </dgm:pt>
    <dgm:pt modelId="{CA4DFCC9-C8C6-4FB3-865D-F47FFE30D270}" type="parTrans" cxnId="{9EEB2EFB-182A-487E-99E6-6DC2E3B31702}">
      <dgm:prSet/>
      <dgm:spPr/>
      <dgm:t>
        <a:bodyPr/>
        <a:lstStyle/>
        <a:p>
          <a:endParaRPr lang="en-US"/>
        </a:p>
      </dgm:t>
    </dgm:pt>
    <dgm:pt modelId="{D8844F3B-55EA-4692-A0FA-9F70E0CD1821}" type="sibTrans" cxnId="{9EEB2EFB-182A-487E-99E6-6DC2E3B31702}">
      <dgm:prSet/>
      <dgm:spPr/>
      <dgm:t>
        <a:bodyPr/>
        <a:lstStyle/>
        <a:p>
          <a:endParaRPr lang="en-US"/>
        </a:p>
      </dgm:t>
    </dgm:pt>
    <dgm:pt modelId="{94D33E1E-CBBF-4BEC-AA41-A31D89C04462}">
      <dgm:prSet phldrT="[Text]"/>
      <dgm:spPr/>
      <dgm:t>
        <a:bodyPr/>
        <a:lstStyle/>
        <a:p>
          <a:r>
            <a:rPr lang="en-US" dirty="0" err="1" smtClean="0"/>
            <a:t>rmdir</a:t>
          </a:r>
          <a:r>
            <a:rPr lang="en-US" dirty="0" smtClean="0"/>
            <a:t>('</a:t>
          </a:r>
          <a:r>
            <a:rPr lang="en-US" dirty="0" err="1" smtClean="0"/>
            <a:t>dirname</a:t>
          </a:r>
          <a:r>
            <a:rPr lang="en-US" dirty="0" smtClean="0"/>
            <a:t>')</a:t>
          </a:r>
          <a:endParaRPr lang="en-US" dirty="0"/>
        </a:p>
      </dgm:t>
    </dgm:pt>
    <dgm:pt modelId="{68277468-3005-40C8-8360-BF2D9DF1087C}" type="parTrans" cxnId="{E8931861-E1A1-4C3E-BE28-A29065F9D8FD}">
      <dgm:prSet/>
      <dgm:spPr/>
      <dgm:t>
        <a:bodyPr/>
        <a:lstStyle/>
        <a:p>
          <a:endParaRPr lang="en-US"/>
        </a:p>
      </dgm:t>
    </dgm:pt>
    <dgm:pt modelId="{F652B6B6-F695-47AF-BE20-E4889DEF1135}" type="sibTrans" cxnId="{E8931861-E1A1-4C3E-BE28-A29065F9D8FD}">
      <dgm:prSet/>
      <dgm:spPr/>
      <dgm:t>
        <a:bodyPr/>
        <a:lstStyle/>
        <a:p>
          <a:endParaRPr lang="en-US"/>
        </a:p>
      </dgm:t>
    </dgm:pt>
    <dgm:pt modelId="{1F5CF63A-D01D-4EA5-927B-4CD370A56869}" type="pres">
      <dgm:prSet presAssocID="{58349435-D671-49BE-89D9-0E2F4687E25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0CDA4F7-C13B-4741-BD96-525DA5A74A25}" type="pres">
      <dgm:prSet presAssocID="{9F0270F1-1959-44BE-8541-C3DD27EB62B9}" presName="thickLine" presStyleLbl="alignNode1" presStyleIdx="0" presStyleCnt="1"/>
      <dgm:spPr/>
    </dgm:pt>
    <dgm:pt modelId="{27277E31-CBEB-4A0F-9474-7F806961001C}" type="pres">
      <dgm:prSet presAssocID="{9F0270F1-1959-44BE-8541-C3DD27EB62B9}" presName="horz1" presStyleCnt="0"/>
      <dgm:spPr/>
    </dgm:pt>
    <dgm:pt modelId="{12CDCC2B-ECFF-4422-8F16-DBE9318AB115}" type="pres">
      <dgm:prSet presAssocID="{9F0270F1-1959-44BE-8541-C3DD27EB62B9}" presName="tx1" presStyleLbl="revTx" presStyleIdx="0" presStyleCnt="5"/>
      <dgm:spPr/>
      <dgm:t>
        <a:bodyPr/>
        <a:lstStyle/>
        <a:p>
          <a:endParaRPr lang="en-US"/>
        </a:p>
      </dgm:t>
    </dgm:pt>
    <dgm:pt modelId="{E5E29239-1A46-42EF-9CE8-E2C6036CA0F7}" type="pres">
      <dgm:prSet presAssocID="{9F0270F1-1959-44BE-8541-C3DD27EB62B9}" presName="vert1" presStyleCnt="0"/>
      <dgm:spPr/>
    </dgm:pt>
    <dgm:pt modelId="{D17B74B2-F01D-4B0A-A187-65F099765342}" type="pres">
      <dgm:prSet presAssocID="{B5A431A9-27BD-484A-86B9-9B4232064176}" presName="vertSpace2a" presStyleCnt="0"/>
      <dgm:spPr/>
    </dgm:pt>
    <dgm:pt modelId="{72D4B4AC-B385-4107-B4B2-C35B5C1358D1}" type="pres">
      <dgm:prSet presAssocID="{B5A431A9-27BD-484A-86B9-9B4232064176}" presName="horz2" presStyleCnt="0"/>
      <dgm:spPr/>
    </dgm:pt>
    <dgm:pt modelId="{6C110AF7-1BE8-4654-8BAD-2BF314F5DF06}" type="pres">
      <dgm:prSet presAssocID="{B5A431A9-27BD-484A-86B9-9B4232064176}" presName="horzSpace2" presStyleCnt="0"/>
      <dgm:spPr/>
    </dgm:pt>
    <dgm:pt modelId="{D4648F62-25BE-4116-A2D0-63C38915DB3B}" type="pres">
      <dgm:prSet presAssocID="{B5A431A9-27BD-484A-86B9-9B4232064176}" presName="tx2" presStyleLbl="revTx" presStyleIdx="1" presStyleCnt="5"/>
      <dgm:spPr/>
      <dgm:t>
        <a:bodyPr/>
        <a:lstStyle/>
        <a:p>
          <a:endParaRPr lang="en-US"/>
        </a:p>
      </dgm:t>
    </dgm:pt>
    <dgm:pt modelId="{0939AC69-BAB2-4F8B-840E-669467A9F56D}" type="pres">
      <dgm:prSet presAssocID="{B5A431A9-27BD-484A-86B9-9B4232064176}" presName="vert2" presStyleCnt="0"/>
      <dgm:spPr/>
    </dgm:pt>
    <dgm:pt modelId="{1E8C85B1-DAFC-48EB-A840-CE21B58CACE3}" type="pres">
      <dgm:prSet presAssocID="{B5A431A9-27BD-484A-86B9-9B4232064176}" presName="thinLine2b" presStyleLbl="callout" presStyleIdx="0" presStyleCnt="4"/>
      <dgm:spPr/>
    </dgm:pt>
    <dgm:pt modelId="{C8E8A90B-9826-433E-83E4-2BD5D2AA7CD1}" type="pres">
      <dgm:prSet presAssocID="{B5A431A9-27BD-484A-86B9-9B4232064176}" presName="vertSpace2b" presStyleCnt="0"/>
      <dgm:spPr/>
    </dgm:pt>
    <dgm:pt modelId="{D6E5EF86-2CB9-4242-ACB6-55A0595C14DA}" type="pres">
      <dgm:prSet presAssocID="{D3C5750B-E9ED-41A6-84BC-60541962E54E}" presName="horz2" presStyleCnt="0"/>
      <dgm:spPr/>
    </dgm:pt>
    <dgm:pt modelId="{A31FC7E4-1AB6-4EA0-9DDA-8C26D436E17B}" type="pres">
      <dgm:prSet presAssocID="{D3C5750B-E9ED-41A6-84BC-60541962E54E}" presName="horzSpace2" presStyleCnt="0"/>
      <dgm:spPr/>
    </dgm:pt>
    <dgm:pt modelId="{D8B5F63E-74AF-4EEA-9900-27AA649497B4}" type="pres">
      <dgm:prSet presAssocID="{D3C5750B-E9ED-41A6-84BC-60541962E54E}" presName="tx2" presStyleLbl="revTx" presStyleIdx="2" presStyleCnt="5"/>
      <dgm:spPr/>
      <dgm:t>
        <a:bodyPr/>
        <a:lstStyle/>
        <a:p>
          <a:endParaRPr lang="en-US"/>
        </a:p>
      </dgm:t>
    </dgm:pt>
    <dgm:pt modelId="{C588B697-4BD3-4B2A-A9AA-901DCB76776A}" type="pres">
      <dgm:prSet presAssocID="{D3C5750B-E9ED-41A6-84BC-60541962E54E}" presName="vert2" presStyleCnt="0"/>
      <dgm:spPr/>
    </dgm:pt>
    <dgm:pt modelId="{4EE48692-7885-4BD4-81CB-97B33A1ED102}" type="pres">
      <dgm:prSet presAssocID="{D3C5750B-E9ED-41A6-84BC-60541962E54E}" presName="thinLine2b" presStyleLbl="callout" presStyleIdx="1" presStyleCnt="4"/>
      <dgm:spPr/>
    </dgm:pt>
    <dgm:pt modelId="{81D3F2D7-E993-407E-A793-1B384C248C4E}" type="pres">
      <dgm:prSet presAssocID="{D3C5750B-E9ED-41A6-84BC-60541962E54E}" presName="vertSpace2b" presStyleCnt="0"/>
      <dgm:spPr/>
    </dgm:pt>
    <dgm:pt modelId="{6D8DB727-A690-40B4-8EE5-D5410474C329}" type="pres">
      <dgm:prSet presAssocID="{DFC03184-7581-416E-A61E-90C8C13F3705}" presName="horz2" presStyleCnt="0"/>
      <dgm:spPr/>
    </dgm:pt>
    <dgm:pt modelId="{054D45E7-6923-49DA-BB87-F210BD3C5768}" type="pres">
      <dgm:prSet presAssocID="{DFC03184-7581-416E-A61E-90C8C13F3705}" presName="horzSpace2" presStyleCnt="0"/>
      <dgm:spPr/>
    </dgm:pt>
    <dgm:pt modelId="{5C0A3AD7-7701-4226-84AD-43C96EA3DD0C}" type="pres">
      <dgm:prSet presAssocID="{DFC03184-7581-416E-A61E-90C8C13F3705}" presName="tx2" presStyleLbl="revTx" presStyleIdx="3" presStyleCnt="5"/>
      <dgm:spPr/>
      <dgm:t>
        <a:bodyPr/>
        <a:lstStyle/>
        <a:p>
          <a:endParaRPr lang="en-US"/>
        </a:p>
      </dgm:t>
    </dgm:pt>
    <dgm:pt modelId="{925EC25A-488F-4FBE-A676-4A4D8C333C73}" type="pres">
      <dgm:prSet presAssocID="{DFC03184-7581-416E-A61E-90C8C13F3705}" presName="vert2" presStyleCnt="0"/>
      <dgm:spPr/>
    </dgm:pt>
    <dgm:pt modelId="{5D8666AB-8A00-43F9-99AC-A328D073CA60}" type="pres">
      <dgm:prSet presAssocID="{DFC03184-7581-416E-A61E-90C8C13F3705}" presName="thinLine2b" presStyleLbl="callout" presStyleIdx="2" presStyleCnt="4"/>
      <dgm:spPr/>
    </dgm:pt>
    <dgm:pt modelId="{959DD347-2A97-4219-92AB-B22167B9C511}" type="pres">
      <dgm:prSet presAssocID="{DFC03184-7581-416E-A61E-90C8C13F3705}" presName="vertSpace2b" presStyleCnt="0"/>
      <dgm:spPr/>
    </dgm:pt>
    <dgm:pt modelId="{61F23B5A-7563-45A2-AF31-276AC76CD6FE}" type="pres">
      <dgm:prSet presAssocID="{94D33E1E-CBBF-4BEC-AA41-A31D89C04462}" presName="horz2" presStyleCnt="0"/>
      <dgm:spPr/>
    </dgm:pt>
    <dgm:pt modelId="{7B7A5B23-3BF2-4D66-8AAB-C63772D83D55}" type="pres">
      <dgm:prSet presAssocID="{94D33E1E-CBBF-4BEC-AA41-A31D89C04462}" presName="horzSpace2" presStyleCnt="0"/>
      <dgm:spPr/>
    </dgm:pt>
    <dgm:pt modelId="{D45F1E92-EE0A-4D6C-936F-C240A3F94A62}" type="pres">
      <dgm:prSet presAssocID="{94D33E1E-CBBF-4BEC-AA41-A31D89C04462}" presName="tx2" presStyleLbl="revTx" presStyleIdx="4" presStyleCnt="5"/>
      <dgm:spPr/>
      <dgm:t>
        <a:bodyPr/>
        <a:lstStyle/>
        <a:p>
          <a:endParaRPr lang="en-US"/>
        </a:p>
      </dgm:t>
    </dgm:pt>
    <dgm:pt modelId="{0981CAF3-BD08-48F1-96C1-26F1BF440799}" type="pres">
      <dgm:prSet presAssocID="{94D33E1E-CBBF-4BEC-AA41-A31D89C04462}" presName="vert2" presStyleCnt="0"/>
      <dgm:spPr/>
    </dgm:pt>
    <dgm:pt modelId="{ED7930B6-8281-480F-8411-057E04136E28}" type="pres">
      <dgm:prSet presAssocID="{94D33E1E-CBBF-4BEC-AA41-A31D89C04462}" presName="thinLine2b" presStyleLbl="callout" presStyleIdx="3" presStyleCnt="4"/>
      <dgm:spPr/>
    </dgm:pt>
    <dgm:pt modelId="{EA1ACBF6-90C5-4875-B098-D4ED9DD41426}" type="pres">
      <dgm:prSet presAssocID="{94D33E1E-CBBF-4BEC-AA41-A31D89C04462}" presName="vertSpace2b" presStyleCnt="0"/>
      <dgm:spPr/>
    </dgm:pt>
  </dgm:ptLst>
  <dgm:cxnLst>
    <dgm:cxn modelId="{9EEB2EFB-182A-487E-99E6-6DC2E3B31702}" srcId="{9F0270F1-1959-44BE-8541-C3DD27EB62B9}" destId="{DFC03184-7581-416E-A61E-90C8C13F3705}" srcOrd="2" destOrd="0" parTransId="{CA4DFCC9-C8C6-4FB3-865D-F47FFE30D270}" sibTransId="{D8844F3B-55EA-4692-A0FA-9F70E0CD1821}"/>
    <dgm:cxn modelId="{A72A1C74-2B18-48EB-B2D4-F192A0487251}" srcId="{9F0270F1-1959-44BE-8541-C3DD27EB62B9}" destId="{D3C5750B-E9ED-41A6-84BC-60541962E54E}" srcOrd="1" destOrd="0" parTransId="{8FD84063-A20D-4B33-B8F5-53C1FE59A663}" sibTransId="{96C87974-F01F-43D1-AA51-F4EADA967F23}"/>
    <dgm:cxn modelId="{8BEFD751-10D3-499A-A82A-F6F98171194A}" type="presOf" srcId="{D3C5750B-E9ED-41A6-84BC-60541962E54E}" destId="{D8B5F63E-74AF-4EEA-9900-27AA649497B4}" srcOrd="0" destOrd="0" presId="urn:microsoft.com/office/officeart/2008/layout/LinedList"/>
    <dgm:cxn modelId="{AF9BFAB1-AB20-441F-9C56-B114A454A2B3}" type="presOf" srcId="{DFC03184-7581-416E-A61E-90C8C13F3705}" destId="{5C0A3AD7-7701-4226-84AD-43C96EA3DD0C}" srcOrd="0" destOrd="0" presId="urn:microsoft.com/office/officeart/2008/layout/LinedList"/>
    <dgm:cxn modelId="{6CC50C4B-3E86-4BF7-AD17-4DC0EEFC5C82}" type="presOf" srcId="{B5A431A9-27BD-484A-86B9-9B4232064176}" destId="{D4648F62-25BE-4116-A2D0-63C38915DB3B}" srcOrd="0" destOrd="0" presId="urn:microsoft.com/office/officeart/2008/layout/LinedList"/>
    <dgm:cxn modelId="{2AFE6F4E-9639-43AC-A7C8-1D1D610307CA}" srcId="{58349435-D671-49BE-89D9-0E2F4687E25F}" destId="{9F0270F1-1959-44BE-8541-C3DD27EB62B9}" srcOrd="0" destOrd="0" parTransId="{F66F0F12-E765-441A-8034-10E5A5BF833B}" sibTransId="{B7970356-3ED1-4346-A81C-9AB341A6024C}"/>
    <dgm:cxn modelId="{77A7BB22-6202-4CBB-8126-5A5FDD04765C}" srcId="{9F0270F1-1959-44BE-8541-C3DD27EB62B9}" destId="{B5A431A9-27BD-484A-86B9-9B4232064176}" srcOrd="0" destOrd="0" parTransId="{77EFD643-5E04-4F53-A5D7-E196019037ED}" sibTransId="{9D18E0CD-5580-4CF8-8E9A-FCB05CD8AC2F}"/>
    <dgm:cxn modelId="{E8931861-E1A1-4C3E-BE28-A29065F9D8FD}" srcId="{9F0270F1-1959-44BE-8541-C3DD27EB62B9}" destId="{94D33E1E-CBBF-4BEC-AA41-A31D89C04462}" srcOrd="3" destOrd="0" parTransId="{68277468-3005-40C8-8360-BF2D9DF1087C}" sibTransId="{F652B6B6-F695-47AF-BE20-E4889DEF1135}"/>
    <dgm:cxn modelId="{B937E010-4FA2-4703-BDFC-39978F478202}" type="presOf" srcId="{94D33E1E-CBBF-4BEC-AA41-A31D89C04462}" destId="{D45F1E92-EE0A-4D6C-936F-C240A3F94A62}" srcOrd="0" destOrd="0" presId="urn:microsoft.com/office/officeart/2008/layout/LinedList"/>
    <dgm:cxn modelId="{62672F41-D102-4A37-A0D3-E3B552733BB4}" type="presOf" srcId="{58349435-D671-49BE-89D9-0E2F4687E25F}" destId="{1F5CF63A-D01D-4EA5-927B-4CD370A56869}" srcOrd="0" destOrd="0" presId="urn:microsoft.com/office/officeart/2008/layout/LinedList"/>
    <dgm:cxn modelId="{BA1E8D06-5A90-441E-AA55-46F0BB7CEA58}" type="presOf" srcId="{9F0270F1-1959-44BE-8541-C3DD27EB62B9}" destId="{12CDCC2B-ECFF-4422-8F16-DBE9318AB115}" srcOrd="0" destOrd="0" presId="urn:microsoft.com/office/officeart/2008/layout/LinedList"/>
    <dgm:cxn modelId="{19B581F2-83C2-401A-9968-3629BF2F9E52}" type="presParOf" srcId="{1F5CF63A-D01D-4EA5-927B-4CD370A56869}" destId="{C0CDA4F7-C13B-4741-BD96-525DA5A74A25}" srcOrd="0" destOrd="0" presId="urn:microsoft.com/office/officeart/2008/layout/LinedList"/>
    <dgm:cxn modelId="{5247131A-F67B-4429-91B7-8919736CF465}" type="presParOf" srcId="{1F5CF63A-D01D-4EA5-927B-4CD370A56869}" destId="{27277E31-CBEB-4A0F-9474-7F806961001C}" srcOrd="1" destOrd="0" presId="urn:microsoft.com/office/officeart/2008/layout/LinedList"/>
    <dgm:cxn modelId="{D3F01F01-6A83-4FD5-9E37-5D23E1864B29}" type="presParOf" srcId="{27277E31-CBEB-4A0F-9474-7F806961001C}" destId="{12CDCC2B-ECFF-4422-8F16-DBE9318AB115}" srcOrd="0" destOrd="0" presId="urn:microsoft.com/office/officeart/2008/layout/LinedList"/>
    <dgm:cxn modelId="{0F099BE6-2AF5-4424-B249-8816BAC0B6CB}" type="presParOf" srcId="{27277E31-CBEB-4A0F-9474-7F806961001C}" destId="{E5E29239-1A46-42EF-9CE8-E2C6036CA0F7}" srcOrd="1" destOrd="0" presId="urn:microsoft.com/office/officeart/2008/layout/LinedList"/>
    <dgm:cxn modelId="{3B392FCC-350A-4AFD-9AB8-489E17D308D0}" type="presParOf" srcId="{E5E29239-1A46-42EF-9CE8-E2C6036CA0F7}" destId="{D17B74B2-F01D-4B0A-A187-65F099765342}" srcOrd="0" destOrd="0" presId="urn:microsoft.com/office/officeart/2008/layout/LinedList"/>
    <dgm:cxn modelId="{2BD2C5BD-4F4F-4228-8253-63535D3B952A}" type="presParOf" srcId="{E5E29239-1A46-42EF-9CE8-E2C6036CA0F7}" destId="{72D4B4AC-B385-4107-B4B2-C35B5C1358D1}" srcOrd="1" destOrd="0" presId="urn:microsoft.com/office/officeart/2008/layout/LinedList"/>
    <dgm:cxn modelId="{D7273671-D0C3-49F1-B59E-A4085FC08D7E}" type="presParOf" srcId="{72D4B4AC-B385-4107-B4B2-C35B5C1358D1}" destId="{6C110AF7-1BE8-4654-8BAD-2BF314F5DF06}" srcOrd="0" destOrd="0" presId="urn:microsoft.com/office/officeart/2008/layout/LinedList"/>
    <dgm:cxn modelId="{B3914AD3-616C-48F1-A9E9-D4A295DDDCBD}" type="presParOf" srcId="{72D4B4AC-B385-4107-B4B2-C35B5C1358D1}" destId="{D4648F62-25BE-4116-A2D0-63C38915DB3B}" srcOrd="1" destOrd="0" presId="urn:microsoft.com/office/officeart/2008/layout/LinedList"/>
    <dgm:cxn modelId="{D62C4160-55A7-4DB3-8F57-8AB98D1D604C}" type="presParOf" srcId="{72D4B4AC-B385-4107-B4B2-C35B5C1358D1}" destId="{0939AC69-BAB2-4F8B-840E-669467A9F56D}" srcOrd="2" destOrd="0" presId="urn:microsoft.com/office/officeart/2008/layout/LinedList"/>
    <dgm:cxn modelId="{FF9A056A-8D06-44A9-A45B-51282DCF2E27}" type="presParOf" srcId="{E5E29239-1A46-42EF-9CE8-E2C6036CA0F7}" destId="{1E8C85B1-DAFC-48EB-A840-CE21B58CACE3}" srcOrd="2" destOrd="0" presId="urn:microsoft.com/office/officeart/2008/layout/LinedList"/>
    <dgm:cxn modelId="{70C18DAB-C142-4983-9291-37D1B2A73FB2}" type="presParOf" srcId="{E5E29239-1A46-42EF-9CE8-E2C6036CA0F7}" destId="{C8E8A90B-9826-433E-83E4-2BD5D2AA7CD1}" srcOrd="3" destOrd="0" presId="urn:microsoft.com/office/officeart/2008/layout/LinedList"/>
    <dgm:cxn modelId="{58B5F961-71DE-46B6-990A-417A37C49DA5}" type="presParOf" srcId="{E5E29239-1A46-42EF-9CE8-E2C6036CA0F7}" destId="{D6E5EF86-2CB9-4242-ACB6-55A0595C14DA}" srcOrd="4" destOrd="0" presId="urn:microsoft.com/office/officeart/2008/layout/LinedList"/>
    <dgm:cxn modelId="{AD48B3CD-1434-468D-85A0-225DD65EAA00}" type="presParOf" srcId="{D6E5EF86-2CB9-4242-ACB6-55A0595C14DA}" destId="{A31FC7E4-1AB6-4EA0-9DDA-8C26D436E17B}" srcOrd="0" destOrd="0" presId="urn:microsoft.com/office/officeart/2008/layout/LinedList"/>
    <dgm:cxn modelId="{751A39D2-F591-4E20-AB1D-8C3E2938C991}" type="presParOf" srcId="{D6E5EF86-2CB9-4242-ACB6-55A0595C14DA}" destId="{D8B5F63E-74AF-4EEA-9900-27AA649497B4}" srcOrd="1" destOrd="0" presId="urn:microsoft.com/office/officeart/2008/layout/LinedList"/>
    <dgm:cxn modelId="{F7A8A5EB-2A41-446A-8939-715B12BBE04E}" type="presParOf" srcId="{D6E5EF86-2CB9-4242-ACB6-55A0595C14DA}" destId="{C588B697-4BD3-4B2A-A9AA-901DCB76776A}" srcOrd="2" destOrd="0" presId="urn:microsoft.com/office/officeart/2008/layout/LinedList"/>
    <dgm:cxn modelId="{12486A62-1742-4098-82AB-469EF2F7F57B}" type="presParOf" srcId="{E5E29239-1A46-42EF-9CE8-E2C6036CA0F7}" destId="{4EE48692-7885-4BD4-81CB-97B33A1ED102}" srcOrd="5" destOrd="0" presId="urn:microsoft.com/office/officeart/2008/layout/LinedList"/>
    <dgm:cxn modelId="{A3DAECB3-0742-4650-9071-0A47E90CAA82}" type="presParOf" srcId="{E5E29239-1A46-42EF-9CE8-E2C6036CA0F7}" destId="{81D3F2D7-E993-407E-A793-1B384C248C4E}" srcOrd="6" destOrd="0" presId="urn:microsoft.com/office/officeart/2008/layout/LinedList"/>
    <dgm:cxn modelId="{8BA59F8A-71C1-4865-ACD5-0F8AC05BAFF3}" type="presParOf" srcId="{E5E29239-1A46-42EF-9CE8-E2C6036CA0F7}" destId="{6D8DB727-A690-40B4-8EE5-D5410474C329}" srcOrd="7" destOrd="0" presId="urn:microsoft.com/office/officeart/2008/layout/LinedList"/>
    <dgm:cxn modelId="{A8553573-63C9-4E48-B4D0-1AA44245DAF1}" type="presParOf" srcId="{6D8DB727-A690-40B4-8EE5-D5410474C329}" destId="{054D45E7-6923-49DA-BB87-F210BD3C5768}" srcOrd="0" destOrd="0" presId="urn:microsoft.com/office/officeart/2008/layout/LinedList"/>
    <dgm:cxn modelId="{D5526EE5-3B5F-4F84-AD0A-F3C644C320D8}" type="presParOf" srcId="{6D8DB727-A690-40B4-8EE5-D5410474C329}" destId="{5C0A3AD7-7701-4226-84AD-43C96EA3DD0C}" srcOrd="1" destOrd="0" presId="urn:microsoft.com/office/officeart/2008/layout/LinedList"/>
    <dgm:cxn modelId="{ED13DC2C-EF22-4C18-B75A-601589121988}" type="presParOf" srcId="{6D8DB727-A690-40B4-8EE5-D5410474C329}" destId="{925EC25A-488F-4FBE-A676-4A4D8C333C73}" srcOrd="2" destOrd="0" presId="urn:microsoft.com/office/officeart/2008/layout/LinedList"/>
    <dgm:cxn modelId="{A22A4FD8-0B50-404A-BCBF-8F07829C0042}" type="presParOf" srcId="{E5E29239-1A46-42EF-9CE8-E2C6036CA0F7}" destId="{5D8666AB-8A00-43F9-99AC-A328D073CA60}" srcOrd="8" destOrd="0" presId="urn:microsoft.com/office/officeart/2008/layout/LinedList"/>
    <dgm:cxn modelId="{9A1DF36F-3A74-429B-8CD7-C53B63D7596D}" type="presParOf" srcId="{E5E29239-1A46-42EF-9CE8-E2C6036CA0F7}" destId="{959DD347-2A97-4219-92AB-B22167B9C511}" srcOrd="9" destOrd="0" presId="urn:microsoft.com/office/officeart/2008/layout/LinedList"/>
    <dgm:cxn modelId="{090C3DB6-7175-4B8E-8C90-C7F250EEC964}" type="presParOf" srcId="{E5E29239-1A46-42EF-9CE8-E2C6036CA0F7}" destId="{61F23B5A-7563-45A2-AF31-276AC76CD6FE}" srcOrd="10" destOrd="0" presId="urn:microsoft.com/office/officeart/2008/layout/LinedList"/>
    <dgm:cxn modelId="{9F723448-E6EE-46BB-B291-D9598122F634}" type="presParOf" srcId="{61F23B5A-7563-45A2-AF31-276AC76CD6FE}" destId="{7B7A5B23-3BF2-4D66-8AAB-C63772D83D55}" srcOrd="0" destOrd="0" presId="urn:microsoft.com/office/officeart/2008/layout/LinedList"/>
    <dgm:cxn modelId="{35FAD76D-7AB6-44FA-A58A-02B73DAF475D}" type="presParOf" srcId="{61F23B5A-7563-45A2-AF31-276AC76CD6FE}" destId="{D45F1E92-EE0A-4D6C-936F-C240A3F94A62}" srcOrd="1" destOrd="0" presId="urn:microsoft.com/office/officeart/2008/layout/LinedList"/>
    <dgm:cxn modelId="{567F28A8-2A0C-4270-ABA7-3C75CDE51C3B}" type="presParOf" srcId="{61F23B5A-7563-45A2-AF31-276AC76CD6FE}" destId="{0981CAF3-BD08-48F1-96C1-26F1BF440799}" srcOrd="2" destOrd="0" presId="urn:microsoft.com/office/officeart/2008/layout/LinedList"/>
    <dgm:cxn modelId="{7CF6248D-4DA5-40CB-BA0B-C2747CF021E1}" type="presParOf" srcId="{E5E29239-1A46-42EF-9CE8-E2C6036CA0F7}" destId="{ED7930B6-8281-480F-8411-057E04136E28}" srcOrd="11" destOrd="0" presId="urn:microsoft.com/office/officeart/2008/layout/LinedList"/>
    <dgm:cxn modelId="{A7EA617E-FAD1-43F3-AE16-CAE995BB510F}" type="presParOf" srcId="{E5E29239-1A46-42EF-9CE8-E2C6036CA0F7}" destId="{EA1ACBF6-90C5-4875-B098-D4ED9DD41426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349435-D671-49BE-89D9-0E2F4687E25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270F1-1959-44BE-8541-C3DD27EB62B9}">
      <dgm:prSet phldrT="[Text]"/>
      <dgm:spPr/>
      <dgm:t>
        <a:bodyPr/>
        <a:lstStyle/>
        <a:p>
          <a:r>
            <a:rPr lang="en-US" dirty="0" smtClean="0"/>
            <a:t>help(</a:t>
          </a:r>
          <a:r>
            <a:rPr lang="en-US" dirty="0" err="1" smtClean="0"/>
            <a:t>os</a:t>
          </a:r>
          <a:r>
            <a:rPr lang="en-US" dirty="0" smtClean="0"/>
            <a:t>)</a:t>
          </a:r>
          <a:endParaRPr lang="en-US" dirty="0"/>
        </a:p>
      </dgm:t>
    </dgm:pt>
    <dgm:pt modelId="{F66F0F12-E765-441A-8034-10E5A5BF833B}" type="parTrans" cxnId="{2AFE6F4E-9639-43AC-A7C8-1D1D610307CA}">
      <dgm:prSet/>
      <dgm:spPr/>
      <dgm:t>
        <a:bodyPr/>
        <a:lstStyle/>
        <a:p>
          <a:endParaRPr lang="en-US"/>
        </a:p>
      </dgm:t>
    </dgm:pt>
    <dgm:pt modelId="{B7970356-3ED1-4346-A81C-9AB341A6024C}" type="sibTrans" cxnId="{2AFE6F4E-9639-43AC-A7C8-1D1D610307CA}">
      <dgm:prSet/>
      <dgm:spPr/>
      <dgm:t>
        <a:bodyPr/>
        <a:lstStyle/>
        <a:p>
          <a:endParaRPr lang="en-US"/>
        </a:p>
      </dgm:t>
    </dgm:pt>
    <dgm:pt modelId="{FDA00D2D-2490-45D8-BEBE-D283E55BA123}">
      <dgm:prSet phldrT="[Text]"/>
      <dgm:spPr/>
      <dgm:t>
        <a:bodyPr/>
        <a:lstStyle/>
        <a:p>
          <a:r>
            <a:rPr lang="en-US" dirty="0" smtClean="0"/>
            <a:t>help(file)</a:t>
          </a:r>
          <a:endParaRPr lang="en-US" dirty="0"/>
        </a:p>
      </dgm:t>
    </dgm:pt>
    <dgm:pt modelId="{BD869D69-EC4F-4C36-8592-4885FC63330E}" type="parTrans" cxnId="{16319BD4-A4ED-4CB4-9681-A93E6E2673C3}">
      <dgm:prSet/>
      <dgm:spPr/>
      <dgm:t>
        <a:bodyPr/>
        <a:lstStyle/>
        <a:p>
          <a:endParaRPr lang="en-US"/>
        </a:p>
      </dgm:t>
    </dgm:pt>
    <dgm:pt modelId="{8CA18F2D-D450-494B-A62F-8B869293D294}" type="sibTrans" cxnId="{16319BD4-A4ED-4CB4-9681-A93E6E2673C3}">
      <dgm:prSet/>
      <dgm:spPr/>
      <dgm:t>
        <a:bodyPr/>
        <a:lstStyle/>
        <a:p>
          <a:endParaRPr lang="en-US"/>
        </a:p>
      </dgm:t>
    </dgm:pt>
    <dgm:pt modelId="{1F5CF63A-D01D-4EA5-927B-4CD370A56869}" type="pres">
      <dgm:prSet presAssocID="{58349435-D671-49BE-89D9-0E2F4687E25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0CDA4F7-C13B-4741-BD96-525DA5A74A25}" type="pres">
      <dgm:prSet presAssocID="{9F0270F1-1959-44BE-8541-C3DD27EB62B9}" presName="thickLine" presStyleLbl="alignNode1" presStyleIdx="0" presStyleCnt="2"/>
      <dgm:spPr/>
    </dgm:pt>
    <dgm:pt modelId="{27277E31-CBEB-4A0F-9474-7F806961001C}" type="pres">
      <dgm:prSet presAssocID="{9F0270F1-1959-44BE-8541-C3DD27EB62B9}" presName="horz1" presStyleCnt="0"/>
      <dgm:spPr/>
    </dgm:pt>
    <dgm:pt modelId="{12CDCC2B-ECFF-4422-8F16-DBE9318AB115}" type="pres">
      <dgm:prSet presAssocID="{9F0270F1-1959-44BE-8541-C3DD27EB62B9}" presName="tx1" presStyleLbl="revTx" presStyleIdx="0" presStyleCnt="2"/>
      <dgm:spPr/>
      <dgm:t>
        <a:bodyPr/>
        <a:lstStyle/>
        <a:p>
          <a:endParaRPr lang="en-US"/>
        </a:p>
      </dgm:t>
    </dgm:pt>
    <dgm:pt modelId="{E5E29239-1A46-42EF-9CE8-E2C6036CA0F7}" type="pres">
      <dgm:prSet presAssocID="{9F0270F1-1959-44BE-8541-C3DD27EB62B9}" presName="vert1" presStyleCnt="0"/>
      <dgm:spPr/>
    </dgm:pt>
    <dgm:pt modelId="{57FDD184-C0D6-45FF-A564-2B4013426ED8}" type="pres">
      <dgm:prSet presAssocID="{FDA00D2D-2490-45D8-BEBE-D283E55BA123}" presName="thickLine" presStyleLbl="alignNode1" presStyleIdx="1" presStyleCnt="2"/>
      <dgm:spPr/>
    </dgm:pt>
    <dgm:pt modelId="{62DB8124-F5F5-4103-8FD7-C2590954BEE7}" type="pres">
      <dgm:prSet presAssocID="{FDA00D2D-2490-45D8-BEBE-D283E55BA123}" presName="horz1" presStyleCnt="0"/>
      <dgm:spPr/>
    </dgm:pt>
    <dgm:pt modelId="{BA6A4AE8-AC8A-4E30-9B7C-52073EDC01E6}" type="pres">
      <dgm:prSet presAssocID="{FDA00D2D-2490-45D8-BEBE-D283E55BA123}" presName="tx1" presStyleLbl="revTx" presStyleIdx="1" presStyleCnt="2"/>
      <dgm:spPr/>
      <dgm:t>
        <a:bodyPr/>
        <a:lstStyle/>
        <a:p>
          <a:endParaRPr lang="en-US"/>
        </a:p>
      </dgm:t>
    </dgm:pt>
    <dgm:pt modelId="{C03C7530-DFD3-498C-8EF5-2AB14D8B52E6}" type="pres">
      <dgm:prSet presAssocID="{FDA00D2D-2490-45D8-BEBE-D283E55BA123}" presName="vert1" presStyleCnt="0"/>
      <dgm:spPr/>
    </dgm:pt>
  </dgm:ptLst>
  <dgm:cxnLst>
    <dgm:cxn modelId="{16319BD4-A4ED-4CB4-9681-A93E6E2673C3}" srcId="{58349435-D671-49BE-89D9-0E2F4687E25F}" destId="{FDA00D2D-2490-45D8-BEBE-D283E55BA123}" srcOrd="1" destOrd="0" parTransId="{BD869D69-EC4F-4C36-8592-4885FC63330E}" sibTransId="{8CA18F2D-D450-494B-A62F-8B869293D294}"/>
    <dgm:cxn modelId="{5C3A641B-95C7-4689-9F5A-6592A015CE53}" type="presOf" srcId="{FDA00D2D-2490-45D8-BEBE-D283E55BA123}" destId="{BA6A4AE8-AC8A-4E30-9B7C-52073EDC01E6}" srcOrd="0" destOrd="0" presId="urn:microsoft.com/office/officeart/2008/layout/LinedList"/>
    <dgm:cxn modelId="{58144D30-74F6-4F7B-B422-41B7EEE948C3}" type="presOf" srcId="{9F0270F1-1959-44BE-8541-C3DD27EB62B9}" destId="{12CDCC2B-ECFF-4422-8F16-DBE9318AB115}" srcOrd="0" destOrd="0" presId="urn:microsoft.com/office/officeart/2008/layout/LinedList"/>
    <dgm:cxn modelId="{1B4C388E-6BEA-4AFF-9A2A-7A3858F9F686}" type="presOf" srcId="{58349435-D671-49BE-89D9-0E2F4687E25F}" destId="{1F5CF63A-D01D-4EA5-927B-4CD370A56869}" srcOrd="0" destOrd="0" presId="urn:microsoft.com/office/officeart/2008/layout/LinedList"/>
    <dgm:cxn modelId="{2AFE6F4E-9639-43AC-A7C8-1D1D610307CA}" srcId="{58349435-D671-49BE-89D9-0E2F4687E25F}" destId="{9F0270F1-1959-44BE-8541-C3DD27EB62B9}" srcOrd="0" destOrd="0" parTransId="{F66F0F12-E765-441A-8034-10E5A5BF833B}" sibTransId="{B7970356-3ED1-4346-A81C-9AB341A6024C}"/>
    <dgm:cxn modelId="{02867828-44CC-40B8-BEBC-EFFEE4EC71B4}" type="presParOf" srcId="{1F5CF63A-D01D-4EA5-927B-4CD370A56869}" destId="{C0CDA4F7-C13B-4741-BD96-525DA5A74A25}" srcOrd="0" destOrd="0" presId="urn:microsoft.com/office/officeart/2008/layout/LinedList"/>
    <dgm:cxn modelId="{872CECD5-EFA5-41B5-9BB1-152A3D09C50D}" type="presParOf" srcId="{1F5CF63A-D01D-4EA5-927B-4CD370A56869}" destId="{27277E31-CBEB-4A0F-9474-7F806961001C}" srcOrd="1" destOrd="0" presId="urn:microsoft.com/office/officeart/2008/layout/LinedList"/>
    <dgm:cxn modelId="{8BDDE4B9-B88B-4467-BF52-76B14E4A2DFD}" type="presParOf" srcId="{27277E31-CBEB-4A0F-9474-7F806961001C}" destId="{12CDCC2B-ECFF-4422-8F16-DBE9318AB115}" srcOrd="0" destOrd="0" presId="urn:microsoft.com/office/officeart/2008/layout/LinedList"/>
    <dgm:cxn modelId="{80867244-31B7-496B-83BB-AB97D3693CEE}" type="presParOf" srcId="{27277E31-CBEB-4A0F-9474-7F806961001C}" destId="{E5E29239-1A46-42EF-9CE8-E2C6036CA0F7}" srcOrd="1" destOrd="0" presId="urn:microsoft.com/office/officeart/2008/layout/LinedList"/>
    <dgm:cxn modelId="{CABEB5E1-72F7-4E3A-97B7-77285D37B48A}" type="presParOf" srcId="{1F5CF63A-D01D-4EA5-927B-4CD370A56869}" destId="{57FDD184-C0D6-45FF-A564-2B4013426ED8}" srcOrd="2" destOrd="0" presId="urn:microsoft.com/office/officeart/2008/layout/LinedList"/>
    <dgm:cxn modelId="{980A5D07-FFDB-493A-9EA8-3D709676B63A}" type="presParOf" srcId="{1F5CF63A-D01D-4EA5-927B-4CD370A56869}" destId="{62DB8124-F5F5-4103-8FD7-C2590954BEE7}" srcOrd="3" destOrd="0" presId="urn:microsoft.com/office/officeart/2008/layout/LinedList"/>
    <dgm:cxn modelId="{453BE955-E3D6-4DD5-AE51-91A66619E80B}" type="presParOf" srcId="{62DB8124-F5F5-4103-8FD7-C2590954BEE7}" destId="{BA6A4AE8-AC8A-4E30-9B7C-52073EDC01E6}" srcOrd="0" destOrd="0" presId="urn:microsoft.com/office/officeart/2008/layout/LinedList"/>
    <dgm:cxn modelId="{FD004D47-97C0-4351-8402-7390B5B94FD7}" type="presParOf" srcId="{62DB8124-F5F5-4103-8FD7-C2590954BEE7}" destId="{C03C7530-DFD3-498C-8EF5-2AB14D8B52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DA52D2-16D5-4224-9008-520FF428D11F}">
      <dsp:nvSpPr>
        <dsp:cNvPr id="0" name=""/>
        <dsp:cNvSpPr/>
      </dsp:nvSpPr>
      <dsp:spPr>
        <a:xfrm>
          <a:off x="0" y="466260"/>
          <a:ext cx="841375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02B8E-6AEC-4EA6-A6F4-D0080308CD9E}">
      <dsp:nvSpPr>
        <dsp:cNvPr id="0" name=""/>
        <dsp:cNvSpPr/>
      </dsp:nvSpPr>
      <dsp:spPr>
        <a:xfrm>
          <a:off x="420687" y="38220"/>
          <a:ext cx="5889625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Классы</a:t>
          </a:r>
          <a:r>
            <a:rPr lang="en-US" sz="2900" kern="1200" dirty="0" smtClean="0"/>
            <a:t>/</a:t>
          </a:r>
          <a:r>
            <a:rPr lang="ru-RU" sz="2900" kern="1200" dirty="0" smtClean="0"/>
            <a:t>Объекты </a:t>
          </a:r>
          <a:r>
            <a:rPr lang="en-US" sz="2900" kern="1200" dirty="0" smtClean="0"/>
            <a:t>II</a:t>
          </a:r>
          <a:endParaRPr lang="fr-FR" sz="2900" kern="1200" dirty="0" smtClean="0"/>
        </a:p>
      </dsp:txBody>
      <dsp:txXfrm>
        <a:off x="462477" y="80010"/>
        <a:ext cx="5806045" cy="772500"/>
      </dsp:txXfrm>
    </dsp:sp>
    <dsp:sp modelId="{85D7A87E-69FA-431C-975C-6188DE2AFFF2}">
      <dsp:nvSpPr>
        <dsp:cNvPr id="0" name=""/>
        <dsp:cNvSpPr/>
      </dsp:nvSpPr>
      <dsp:spPr>
        <a:xfrm>
          <a:off x="0" y="1781700"/>
          <a:ext cx="841375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1200000"/>
              <a:satOff val="10001"/>
              <a:lumOff val="-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ED21C-4524-40BD-A995-4230639CD8C7}">
      <dsp:nvSpPr>
        <dsp:cNvPr id="0" name=""/>
        <dsp:cNvSpPr/>
      </dsp:nvSpPr>
      <dsp:spPr>
        <a:xfrm>
          <a:off x="420687" y="1353660"/>
          <a:ext cx="5889625" cy="856080"/>
        </a:xfrm>
        <a:prstGeom prst="roundRect">
          <a:avLst/>
        </a:prstGeom>
        <a:solidFill>
          <a:schemeClr val="accent3">
            <a:hueOff val="-1200000"/>
            <a:satOff val="10001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900" kern="1200" dirty="0" smtClean="0"/>
            <a:t>Date &amp; Time</a:t>
          </a:r>
        </a:p>
      </dsp:txBody>
      <dsp:txXfrm>
        <a:off x="462477" y="1395450"/>
        <a:ext cx="5806045" cy="772500"/>
      </dsp:txXfrm>
    </dsp:sp>
    <dsp:sp modelId="{5BD0165A-149E-4F14-A0D3-F63A50FC7F62}">
      <dsp:nvSpPr>
        <dsp:cNvPr id="0" name=""/>
        <dsp:cNvSpPr/>
      </dsp:nvSpPr>
      <dsp:spPr>
        <a:xfrm>
          <a:off x="0" y="3097140"/>
          <a:ext cx="841375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2400000"/>
              <a:satOff val="20002"/>
              <a:lumOff val="-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6C144-5C5B-4867-BE50-46C64682C563}">
      <dsp:nvSpPr>
        <dsp:cNvPr id="0" name=""/>
        <dsp:cNvSpPr/>
      </dsp:nvSpPr>
      <dsp:spPr>
        <a:xfrm>
          <a:off x="420687" y="2669100"/>
          <a:ext cx="5889625" cy="856080"/>
        </a:xfrm>
        <a:prstGeom prst="roundRect">
          <a:avLst/>
        </a:prstGeom>
        <a:solidFill>
          <a:schemeClr val="accent3">
            <a:hueOff val="-2400000"/>
            <a:satOff val="20002"/>
            <a:lumOff val="-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Файловый ввод</a:t>
          </a:r>
          <a:r>
            <a:rPr lang="en-US" sz="2900" kern="1200" dirty="0" smtClean="0"/>
            <a:t>/</a:t>
          </a:r>
          <a:r>
            <a:rPr lang="ru-RU" sz="2900" kern="1200" dirty="0" smtClean="0"/>
            <a:t>вывод</a:t>
          </a:r>
          <a:endParaRPr lang="fr-FR" sz="2900" kern="1200" dirty="0" smtClean="0"/>
        </a:p>
      </dsp:txBody>
      <dsp:txXfrm>
        <a:off x="462477" y="2710890"/>
        <a:ext cx="5806045" cy="772500"/>
      </dsp:txXfrm>
    </dsp:sp>
    <dsp:sp modelId="{18EA8037-B190-4D76-82E5-C14612746A96}">
      <dsp:nvSpPr>
        <dsp:cNvPr id="0" name=""/>
        <dsp:cNvSpPr/>
      </dsp:nvSpPr>
      <dsp:spPr>
        <a:xfrm>
          <a:off x="0" y="4412580"/>
          <a:ext cx="841375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-3600000"/>
              <a:satOff val="30003"/>
              <a:lumOff val="-10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4F014-86C4-4625-AFF8-28D70AF75729}">
      <dsp:nvSpPr>
        <dsp:cNvPr id="0" name=""/>
        <dsp:cNvSpPr/>
      </dsp:nvSpPr>
      <dsp:spPr>
        <a:xfrm>
          <a:off x="420687" y="3984540"/>
          <a:ext cx="5889625" cy="856080"/>
        </a:xfrm>
        <a:prstGeom prst="roundRect">
          <a:avLst/>
        </a:prstGeom>
        <a:solidFill>
          <a:schemeClr val="accent3">
            <a:hueOff val="-3600000"/>
            <a:satOff val="30003"/>
            <a:lumOff val="-100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14" tIns="0" rIns="222614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 smtClean="0"/>
            <a:t>Исключения</a:t>
          </a:r>
          <a:endParaRPr lang="en-US" sz="2900" kern="1200" dirty="0" smtClean="0"/>
        </a:p>
      </dsp:txBody>
      <dsp:txXfrm>
        <a:off x="462477" y="4026330"/>
        <a:ext cx="5806045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C06BC-C36B-4C88-A1B5-715E7B9F1912}">
      <dsp:nvSpPr>
        <dsp:cNvPr id="0" name=""/>
        <dsp:cNvSpPr/>
      </dsp:nvSpPr>
      <dsp:spPr>
        <a:xfrm>
          <a:off x="0" y="0"/>
          <a:ext cx="84137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89C54-FBBB-42BF-9EE5-3CE6B0FBCF77}">
      <dsp:nvSpPr>
        <dsp:cNvPr id="0" name=""/>
        <dsp:cNvSpPr/>
      </dsp:nvSpPr>
      <dsp:spPr>
        <a:xfrm>
          <a:off x="0" y="0"/>
          <a:ext cx="1682750" cy="518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time</a:t>
          </a:r>
          <a:endParaRPr lang="en-US" sz="5300" kern="1200" dirty="0"/>
        </a:p>
      </dsp:txBody>
      <dsp:txXfrm>
        <a:off x="0" y="0"/>
        <a:ext cx="1682750" cy="5181600"/>
      </dsp:txXfrm>
    </dsp:sp>
    <dsp:sp modelId="{F2F48234-3643-4870-9CF8-6FC8D20E4987}">
      <dsp:nvSpPr>
        <dsp:cNvPr id="0" name=""/>
        <dsp:cNvSpPr/>
      </dsp:nvSpPr>
      <dsp:spPr>
        <a:xfrm>
          <a:off x="1808956" y="22327"/>
          <a:ext cx="6604793" cy="44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asctime</a:t>
          </a:r>
          <a:r>
            <a:rPr lang="en-US" sz="2100" kern="1200" dirty="0" smtClean="0"/>
            <a:t>([</a:t>
          </a:r>
          <a:r>
            <a:rPr lang="en-US" sz="2100" kern="1200" dirty="0" err="1" smtClean="0"/>
            <a:t>tupletime</a:t>
          </a:r>
          <a:r>
            <a:rPr lang="en-US" sz="2100" kern="1200" dirty="0" smtClean="0"/>
            <a:t>])</a:t>
          </a:r>
          <a:endParaRPr lang="en-US" sz="2100" kern="1200" dirty="0"/>
        </a:p>
      </dsp:txBody>
      <dsp:txXfrm>
        <a:off x="1808956" y="22327"/>
        <a:ext cx="6604793" cy="446558"/>
      </dsp:txXfrm>
    </dsp:sp>
    <dsp:sp modelId="{8D9598D7-54A9-449C-BEDD-C0A24ED75ADE}">
      <dsp:nvSpPr>
        <dsp:cNvPr id="0" name=""/>
        <dsp:cNvSpPr/>
      </dsp:nvSpPr>
      <dsp:spPr>
        <a:xfrm>
          <a:off x="1682750" y="468886"/>
          <a:ext cx="673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9B984-A20A-4341-B461-646846C911C9}">
      <dsp:nvSpPr>
        <dsp:cNvPr id="0" name=""/>
        <dsp:cNvSpPr/>
      </dsp:nvSpPr>
      <dsp:spPr>
        <a:xfrm>
          <a:off x="1808956" y="491214"/>
          <a:ext cx="6604793" cy="44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clock( )</a:t>
          </a:r>
          <a:endParaRPr lang="en-US" sz="2100" kern="1200" dirty="0"/>
        </a:p>
      </dsp:txBody>
      <dsp:txXfrm>
        <a:off x="1808956" y="491214"/>
        <a:ext cx="6604793" cy="446558"/>
      </dsp:txXfrm>
    </dsp:sp>
    <dsp:sp modelId="{AE2BDE01-3F64-4E50-950F-E3172F2D7517}">
      <dsp:nvSpPr>
        <dsp:cNvPr id="0" name=""/>
        <dsp:cNvSpPr/>
      </dsp:nvSpPr>
      <dsp:spPr>
        <a:xfrm>
          <a:off x="1682750" y="937773"/>
          <a:ext cx="673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0DA70-DBBF-4A61-BD2E-2B94AF1D4413}">
      <dsp:nvSpPr>
        <dsp:cNvPr id="0" name=""/>
        <dsp:cNvSpPr/>
      </dsp:nvSpPr>
      <dsp:spPr>
        <a:xfrm>
          <a:off x="1808956" y="960101"/>
          <a:ext cx="6604793" cy="44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ctime</a:t>
          </a:r>
          <a:r>
            <a:rPr lang="en-US" sz="2100" kern="1200" dirty="0" smtClean="0"/>
            <a:t>([</a:t>
          </a:r>
          <a:r>
            <a:rPr lang="en-US" sz="2100" kern="1200" dirty="0" err="1" smtClean="0"/>
            <a:t>secs</a:t>
          </a:r>
          <a:r>
            <a:rPr lang="en-US" sz="2100" kern="1200" dirty="0" smtClean="0"/>
            <a:t>])</a:t>
          </a:r>
          <a:endParaRPr lang="en-US" sz="2100" kern="1200" dirty="0"/>
        </a:p>
      </dsp:txBody>
      <dsp:txXfrm>
        <a:off x="1808956" y="960101"/>
        <a:ext cx="6604793" cy="446558"/>
      </dsp:txXfrm>
    </dsp:sp>
    <dsp:sp modelId="{255AC986-7807-4A22-BBED-51F3C6223E5A}">
      <dsp:nvSpPr>
        <dsp:cNvPr id="0" name=""/>
        <dsp:cNvSpPr/>
      </dsp:nvSpPr>
      <dsp:spPr>
        <a:xfrm>
          <a:off x="1682750" y="1406660"/>
          <a:ext cx="673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C6E5E-0F21-4DEC-81CE-7A144BDFF65B}">
      <dsp:nvSpPr>
        <dsp:cNvPr id="0" name=""/>
        <dsp:cNvSpPr/>
      </dsp:nvSpPr>
      <dsp:spPr>
        <a:xfrm>
          <a:off x="1808956" y="1428988"/>
          <a:ext cx="6604793" cy="44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gmtime</a:t>
          </a:r>
          <a:r>
            <a:rPr lang="en-US" sz="2100" kern="1200" dirty="0" smtClean="0"/>
            <a:t>([</a:t>
          </a:r>
          <a:r>
            <a:rPr lang="en-US" sz="2100" kern="1200" dirty="0" err="1" smtClean="0"/>
            <a:t>secs</a:t>
          </a:r>
          <a:r>
            <a:rPr lang="en-US" sz="2100" kern="1200" dirty="0" smtClean="0"/>
            <a:t>])</a:t>
          </a:r>
          <a:endParaRPr lang="en-US" sz="2100" kern="1200" dirty="0"/>
        </a:p>
      </dsp:txBody>
      <dsp:txXfrm>
        <a:off x="1808956" y="1428988"/>
        <a:ext cx="6604793" cy="446558"/>
      </dsp:txXfrm>
    </dsp:sp>
    <dsp:sp modelId="{F89C1C9C-53A3-46E4-BD8A-F53E65FDBF71}">
      <dsp:nvSpPr>
        <dsp:cNvPr id="0" name=""/>
        <dsp:cNvSpPr/>
      </dsp:nvSpPr>
      <dsp:spPr>
        <a:xfrm>
          <a:off x="1682750" y="1875546"/>
          <a:ext cx="673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53F52-8DAD-4100-A809-02D73FBBC732}">
      <dsp:nvSpPr>
        <dsp:cNvPr id="0" name=""/>
        <dsp:cNvSpPr/>
      </dsp:nvSpPr>
      <dsp:spPr>
        <a:xfrm>
          <a:off x="1808956" y="1897874"/>
          <a:ext cx="6604793" cy="44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localtime</a:t>
          </a:r>
          <a:r>
            <a:rPr lang="en-US" sz="2100" kern="1200" dirty="0" smtClean="0"/>
            <a:t>([</a:t>
          </a:r>
          <a:r>
            <a:rPr lang="en-US" sz="2100" kern="1200" dirty="0" err="1" smtClean="0"/>
            <a:t>secs</a:t>
          </a:r>
          <a:r>
            <a:rPr lang="en-US" sz="2100" kern="1200" dirty="0" smtClean="0"/>
            <a:t>])</a:t>
          </a:r>
          <a:endParaRPr lang="en-US" sz="2100" kern="1200" dirty="0"/>
        </a:p>
      </dsp:txBody>
      <dsp:txXfrm>
        <a:off x="1808956" y="1897874"/>
        <a:ext cx="6604793" cy="446558"/>
      </dsp:txXfrm>
    </dsp:sp>
    <dsp:sp modelId="{7FDCBF6D-C88E-4699-B019-2208BAD6E260}">
      <dsp:nvSpPr>
        <dsp:cNvPr id="0" name=""/>
        <dsp:cNvSpPr/>
      </dsp:nvSpPr>
      <dsp:spPr>
        <a:xfrm>
          <a:off x="1682750" y="2344433"/>
          <a:ext cx="673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7D0E2-BE40-432E-8C0F-3C486B154576}">
      <dsp:nvSpPr>
        <dsp:cNvPr id="0" name=""/>
        <dsp:cNvSpPr/>
      </dsp:nvSpPr>
      <dsp:spPr>
        <a:xfrm>
          <a:off x="1808956" y="2366761"/>
          <a:ext cx="6604793" cy="44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mktime</a:t>
          </a:r>
          <a:r>
            <a:rPr lang="en-US" sz="2100" kern="1200" dirty="0" smtClean="0"/>
            <a:t>(</a:t>
          </a:r>
          <a:r>
            <a:rPr lang="en-US" sz="2100" kern="1200" dirty="0" err="1" smtClean="0"/>
            <a:t>tupletime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>
        <a:off x="1808956" y="2366761"/>
        <a:ext cx="6604793" cy="446558"/>
      </dsp:txXfrm>
    </dsp:sp>
    <dsp:sp modelId="{5B7B9B47-0076-4D06-8614-A5F632C97201}">
      <dsp:nvSpPr>
        <dsp:cNvPr id="0" name=""/>
        <dsp:cNvSpPr/>
      </dsp:nvSpPr>
      <dsp:spPr>
        <a:xfrm>
          <a:off x="1682750" y="2813320"/>
          <a:ext cx="673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61DFF-A1AE-4436-8AF9-FB1ABB1268D3}">
      <dsp:nvSpPr>
        <dsp:cNvPr id="0" name=""/>
        <dsp:cNvSpPr/>
      </dsp:nvSpPr>
      <dsp:spPr>
        <a:xfrm>
          <a:off x="1808956" y="2835648"/>
          <a:ext cx="6604793" cy="44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sleep(</a:t>
          </a:r>
          <a:r>
            <a:rPr lang="en-US" sz="2100" kern="1200" dirty="0" err="1" smtClean="0"/>
            <a:t>secs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>
        <a:off x="1808956" y="2835648"/>
        <a:ext cx="6604793" cy="446558"/>
      </dsp:txXfrm>
    </dsp:sp>
    <dsp:sp modelId="{C63512D3-C8B8-4AF1-BADC-A97A7A4F0488}">
      <dsp:nvSpPr>
        <dsp:cNvPr id="0" name=""/>
        <dsp:cNvSpPr/>
      </dsp:nvSpPr>
      <dsp:spPr>
        <a:xfrm>
          <a:off x="1682750" y="3282207"/>
          <a:ext cx="673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47CE74-181F-4FA6-B739-46650DD5C463}">
      <dsp:nvSpPr>
        <dsp:cNvPr id="0" name=""/>
        <dsp:cNvSpPr/>
      </dsp:nvSpPr>
      <dsp:spPr>
        <a:xfrm>
          <a:off x="1808956" y="3304535"/>
          <a:ext cx="6604793" cy="44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strftime</a:t>
          </a:r>
          <a:r>
            <a:rPr lang="en-US" sz="2100" kern="1200" dirty="0" smtClean="0"/>
            <a:t>(</a:t>
          </a:r>
          <a:r>
            <a:rPr lang="en-US" sz="2100" kern="1200" dirty="0" err="1" smtClean="0"/>
            <a:t>fmt</a:t>
          </a:r>
          <a:r>
            <a:rPr lang="en-US" sz="2100" kern="1200" dirty="0" smtClean="0"/>
            <a:t>[,</a:t>
          </a:r>
          <a:r>
            <a:rPr lang="en-US" sz="2100" kern="1200" dirty="0" err="1" smtClean="0"/>
            <a:t>tupletime</a:t>
          </a:r>
          <a:r>
            <a:rPr lang="en-US" sz="2100" kern="1200" dirty="0" smtClean="0"/>
            <a:t>])</a:t>
          </a:r>
          <a:endParaRPr lang="en-US" sz="2100" kern="1200" dirty="0"/>
        </a:p>
      </dsp:txBody>
      <dsp:txXfrm>
        <a:off x="1808956" y="3304535"/>
        <a:ext cx="6604793" cy="446558"/>
      </dsp:txXfrm>
    </dsp:sp>
    <dsp:sp modelId="{B9D501BE-9CA3-48F1-96DE-E2C27D7C8F1C}">
      <dsp:nvSpPr>
        <dsp:cNvPr id="0" name=""/>
        <dsp:cNvSpPr/>
      </dsp:nvSpPr>
      <dsp:spPr>
        <a:xfrm>
          <a:off x="1682750" y="3751093"/>
          <a:ext cx="673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63926-4B62-47DD-9C25-91A6E1F86F0D}">
      <dsp:nvSpPr>
        <dsp:cNvPr id="0" name=""/>
        <dsp:cNvSpPr/>
      </dsp:nvSpPr>
      <dsp:spPr>
        <a:xfrm>
          <a:off x="1808956" y="3773421"/>
          <a:ext cx="6604793" cy="44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strptime</a:t>
          </a:r>
          <a:r>
            <a:rPr lang="en-US" sz="2100" kern="1200" dirty="0" smtClean="0"/>
            <a:t>(</a:t>
          </a:r>
          <a:r>
            <a:rPr lang="en-US" sz="2100" kern="1200" dirty="0" err="1" smtClean="0"/>
            <a:t>str,fmt</a:t>
          </a:r>
          <a:r>
            <a:rPr lang="en-US" sz="2100" kern="1200" dirty="0" smtClean="0"/>
            <a:t>='%a %b %d %H:%M:%S %Y')</a:t>
          </a:r>
          <a:endParaRPr lang="en-US" sz="2100" kern="1200" dirty="0"/>
        </a:p>
      </dsp:txBody>
      <dsp:txXfrm>
        <a:off x="1808956" y="3773421"/>
        <a:ext cx="6604793" cy="446558"/>
      </dsp:txXfrm>
    </dsp:sp>
    <dsp:sp modelId="{60E2B8B3-EDBD-4439-BA26-33E1AE382094}">
      <dsp:nvSpPr>
        <dsp:cNvPr id="0" name=""/>
        <dsp:cNvSpPr/>
      </dsp:nvSpPr>
      <dsp:spPr>
        <a:xfrm>
          <a:off x="1682750" y="4219980"/>
          <a:ext cx="673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071E0-E764-4FE2-AFF9-1F4B5E747AB5}">
      <dsp:nvSpPr>
        <dsp:cNvPr id="0" name=""/>
        <dsp:cNvSpPr/>
      </dsp:nvSpPr>
      <dsp:spPr>
        <a:xfrm>
          <a:off x="1808956" y="4242308"/>
          <a:ext cx="6604793" cy="44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time( )</a:t>
          </a:r>
          <a:endParaRPr lang="en-US" sz="2100" kern="1200" dirty="0"/>
        </a:p>
      </dsp:txBody>
      <dsp:txXfrm>
        <a:off x="1808956" y="4242308"/>
        <a:ext cx="6604793" cy="446558"/>
      </dsp:txXfrm>
    </dsp:sp>
    <dsp:sp modelId="{04E26801-DF1B-4DE8-B182-161CAF3D458E}">
      <dsp:nvSpPr>
        <dsp:cNvPr id="0" name=""/>
        <dsp:cNvSpPr/>
      </dsp:nvSpPr>
      <dsp:spPr>
        <a:xfrm>
          <a:off x="1682750" y="4688867"/>
          <a:ext cx="673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2740B-07F8-4688-8BC0-3B0B7409EAA8}">
      <dsp:nvSpPr>
        <dsp:cNvPr id="0" name=""/>
        <dsp:cNvSpPr/>
      </dsp:nvSpPr>
      <dsp:spPr>
        <a:xfrm>
          <a:off x="1808956" y="4711195"/>
          <a:ext cx="6604793" cy="446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tzset</a:t>
          </a:r>
          <a:r>
            <a:rPr lang="en-US" sz="2100" kern="1200" dirty="0" smtClean="0"/>
            <a:t>()</a:t>
          </a:r>
          <a:endParaRPr lang="en-US" sz="2100" kern="1200" dirty="0"/>
        </a:p>
      </dsp:txBody>
      <dsp:txXfrm>
        <a:off x="1808956" y="4711195"/>
        <a:ext cx="6604793" cy="446558"/>
      </dsp:txXfrm>
    </dsp:sp>
    <dsp:sp modelId="{58AA4FB2-6E1A-4FA7-93F9-0D949BFE53E3}">
      <dsp:nvSpPr>
        <dsp:cNvPr id="0" name=""/>
        <dsp:cNvSpPr/>
      </dsp:nvSpPr>
      <dsp:spPr>
        <a:xfrm>
          <a:off x="1682750" y="5157754"/>
          <a:ext cx="6731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8D5F3-FF2D-4E5F-AA57-CF1AFAF1FEC3}">
      <dsp:nvSpPr>
        <dsp:cNvPr id="0" name=""/>
        <dsp:cNvSpPr/>
      </dsp:nvSpPr>
      <dsp:spPr>
        <a:xfrm>
          <a:off x="0" y="33359"/>
          <a:ext cx="8413750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calendar</a:t>
          </a:r>
          <a:endParaRPr lang="en-US" sz="3200" kern="1200" dirty="0"/>
        </a:p>
      </dsp:txBody>
      <dsp:txXfrm>
        <a:off x="36553" y="69912"/>
        <a:ext cx="8340644" cy="675694"/>
      </dsp:txXfrm>
    </dsp:sp>
    <dsp:sp modelId="{9A6E2F8E-06F3-4B03-9CDF-280270965792}">
      <dsp:nvSpPr>
        <dsp:cNvPr id="0" name=""/>
        <dsp:cNvSpPr/>
      </dsp:nvSpPr>
      <dsp:spPr>
        <a:xfrm>
          <a:off x="0" y="782159"/>
          <a:ext cx="841375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3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/>
            <a:t>календарь</a:t>
          </a:r>
          <a:endParaRPr lang="en-US" sz="2500" kern="1200" dirty="0"/>
        </a:p>
      </dsp:txBody>
      <dsp:txXfrm>
        <a:off x="0" y="782159"/>
        <a:ext cx="8413750" cy="529920"/>
      </dsp:txXfrm>
    </dsp:sp>
    <dsp:sp modelId="{8DB21F5B-BAC8-444B-9469-67D4A277F0F6}">
      <dsp:nvSpPr>
        <dsp:cNvPr id="0" name=""/>
        <dsp:cNvSpPr/>
      </dsp:nvSpPr>
      <dsp:spPr>
        <a:xfrm>
          <a:off x="0" y="1312080"/>
          <a:ext cx="8413750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datetime</a:t>
          </a:r>
          <a:endParaRPr lang="en-US" sz="3200" kern="1200" dirty="0"/>
        </a:p>
      </dsp:txBody>
      <dsp:txXfrm>
        <a:off x="36553" y="1348633"/>
        <a:ext cx="8340644" cy="675694"/>
      </dsp:txXfrm>
    </dsp:sp>
    <dsp:sp modelId="{C980F377-350D-4C0F-9C4E-6F2BCACC4648}">
      <dsp:nvSpPr>
        <dsp:cNvPr id="0" name=""/>
        <dsp:cNvSpPr/>
      </dsp:nvSpPr>
      <dsp:spPr>
        <a:xfrm>
          <a:off x="0" y="2060880"/>
          <a:ext cx="841375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3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/>
            <a:t>дата и время</a:t>
          </a:r>
          <a:endParaRPr lang="en-US" sz="2500" kern="1200" dirty="0"/>
        </a:p>
      </dsp:txBody>
      <dsp:txXfrm>
        <a:off x="0" y="2060880"/>
        <a:ext cx="8413750" cy="529920"/>
      </dsp:txXfrm>
    </dsp:sp>
    <dsp:sp modelId="{D6D0D252-FB1C-4FF6-A008-0B7CECCF09BC}">
      <dsp:nvSpPr>
        <dsp:cNvPr id="0" name=""/>
        <dsp:cNvSpPr/>
      </dsp:nvSpPr>
      <dsp:spPr>
        <a:xfrm>
          <a:off x="0" y="2590800"/>
          <a:ext cx="8413750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pytz</a:t>
          </a:r>
          <a:endParaRPr lang="en-US" sz="3200" kern="1200" dirty="0"/>
        </a:p>
      </dsp:txBody>
      <dsp:txXfrm>
        <a:off x="36553" y="2627353"/>
        <a:ext cx="8340644" cy="675694"/>
      </dsp:txXfrm>
    </dsp:sp>
    <dsp:sp modelId="{92B6C84A-2AFB-4D82-B186-C7F5937F2034}">
      <dsp:nvSpPr>
        <dsp:cNvPr id="0" name=""/>
        <dsp:cNvSpPr/>
      </dsp:nvSpPr>
      <dsp:spPr>
        <a:xfrm>
          <a:off x="0" y="3339600"/>
          <a:ext cx="841375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3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/>
            <a:t>временные зоны</a:t>
          </a:r>
          <a:endParaRPr lang="en-US" sz="2500" kern="1200" dirty="0"/>
        </a:p>
      </dsp:txBody>
      <dsp:txXfrm>
        <a:off x="0" y="3339600"/>
        <a:ext cx="8413750" cy="529920"/>
      </dsp:txXfrm>
    </dsp:sp>
    <dsp:sp modelId="{39F155B4-4B17-4729-9EAC-9CA63A55E19F}">
      <dsp:nvSpPr>
        <dsp:cNvPr id="0" name=""/>
        <dsp:cNvSpPr/>
      </dsp:nvSpPr>
      <dsp:spPr>
        <a:xfrm>
          <a:off x="0" y="3869520"/>
          <a:ext cx="8413750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dateutil</a:t>
          </a:r>
          <a:endParaRPr lang="en-US" sz="3200" kern="1200" dirty="0"/>
        </a:p>
      </dsp:txBody>
      <dsp:txXfrm>
        <a:off x="36553" y="3906073"/>
        <a:ext cx="8340644" cy="675694"/>
      </dsp:txXfrm>
    </dsp:sp>
    <dsp:sp modelId="{91AB0351-A092-475C-8370-FC36A7FC2D97}">
      <dsp:nvSpPr>
        <dsp:cNvPr id="0" name=""/>
        <dsp:cNvSpPr/>
      </dsp:nvSpPr>
      <dsp:spPr>
        <a:xfrm>
          <a:off x="0" y="4618320"/>
          <a:ext cx="841375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13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500" kern="1200" dirty="0" smtClean="0"/>
            <a:t>расширение </a:t>
          </a:r>
          <a:r>
            <a:rPr lang="en-US" sz="2500" kern="1200" dirty="0" err="1" smtClean="0"/>
            <a:t>datetime</a:t>
          </a:r>
          <a:endParaRPr lang="en-US" sz="2500" kern="1200" dirty="0"/>
        </a:p>
      </dsp:txBody>
      <dsp:txXfrm>
        <a:off x="0" y="4618320"/>
        <a:ext cx="8413750" cy="529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23C32-1887-49F7-AB92-557E7B1008C7}">
      <dsp:nvSpPr>
        <dsp:cNvPr id="0" name=""/>
        <dsp:cNvSpPr/>
      </dsp:nvSpPr>
      <dsp:spPr>
        <a:xfrm>
          <a:off x="0" y="0"/>
          <a:ext cx="8413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2CEA-0064-4653-AC7C-E01FC508C291}">
      <dsp:nvSpPr>
        <dsp:cNvPr id="0" name=""/>
        <dsp:cNvSpPr/>
      </dsp:nvSpPr>
      <dsp:spPr>
        <a:xfrm>
          <a:off x="0" y="0"/>
          <a:ext cx="1682750" cy="518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file</a:t>
          </a:r>
          <a:endParaRPr lang="en-US" sz="6500" kern="1200" dirty="0"/>
        </a:p>
      </dsp:txBody>
      <dsp:txXfrm>
        <a:off x="0" y="0"/>
        <a:ext cx="1682750" cy="5181600"/>
      </dsp:txXfrm>
    </dsp:sp>
    <dsp:sp modelId="{813397EA-E097-4A52-9C65-38C3021968FF}">
      <dsp:nvSpPr>
        <dsp:cNvPr id="0" name=""/>
        <dsp:cNvSpPr/>
      </dsp:nvSpPr>
      <dsp:spPr>
        <a:xfrm>
          <a:off x="1808956" y="60911"/>
          <a:ext cx="6604793" cy="121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0" i="0" kern="1200" dirty="0" smtClean="0"/>
            <a:t>closed</a:t>
          </a:r>
          <a:endParaRPr lang="en-US" sz="5800" kern="1200" dirty="0"/>
        </a:p>
      </dsp:txBody>
      <dsp:txXfrm>
        <a:off x="1808956" y="60911"/>
        <a:ext cx="6604793" cy="1218232"/>
      </dsp:txXfrm>
    </dsp:sp>
    <dsp:sp modelId="{B2F7E9ED-99AA-41F6-8C9C-7D82F8AA4A4E}">
      <dsp:nvSpPr>
        <dsp:cNvPr id="0" name=""/>
        <dsp:cNvSpPr/>
      </dsp:nvSpPr>
      <dsp:spPr>
        <a:xfrm>
          <a:off x="1682750" y="1279144"/>
          <a:ext cx="673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E15A4-1B28-4348-A553-CFA5C39C730A}">
      <dsp:nvSpPr>
        <dsp:cNvPr id="0" name=""/>
        <dsp:cNvSpPr/>
      </dsp:nvSpPr>
      <dsp:spPr>
        <a:xfrm>
          <a:off x="1808956" y="1340055"/>
          <a:ext cx="6604793" cy="121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0" i="0" kern="1200" dirty="0" smtClean="0"/>
            <a:t>mode</a:t>
          </a:r>
          <a:endParaRPr lang="en-US" sz="5800" kern="1200" dirty="0"/>
        </a:p>
      </dsp:txBody>
      <dsp:txXfrm>
        <a:off x="1808956" y="1340055"/>
        <a:ext cx="6604793" cy="1218232"/>
      </dsp:txXfrm>
    </dsp:sp>
    <dsp:sp modelId="{F592DCB8-C9DA-4548-9A6E-819A05BFA612}">
      <dsp:nvSpPr>
        <dsp:cNvPr id="0" name=""/>
        <dsp:cNvSpPr/>
      </dsp:nvSpPr>
      <dsp:spPr>
        <a:xfrm>
          <a:off x="1682750" y="2558288"/>
          <a:ext cx="673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2A26F-92EB-4843-9A04-1FF4EACA040F}">
      <dsp:nvSpPr>
        <dsp:cNvPr id="0" name=""/>
        <dsp:cNvSpPr/>
      </dsp:nvSpPr>
      <dsp:spPr>
        <a:xfrm>
          <a:off x="1808956" y="2619200"/>
          <a:ext cx="6604793" cy="121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b="0" i="0" kern="1200" dirty="0" smtClean="0"/>
            <a:t>name</a:t>
          </a:r>
          <a:endParaRPr lang="en-US" sz="5800" kern="1200" dirty="0"/>
        </a:p>
      </dsp:txBody>
      <dsp:txXfrm>
        <a:off x="1808956" y="2619200"/>
        <a:ext cx="6604793" cy="1218232"/>
      </dsp:txXfrm>
    </dsp:sp>
    <dsp:sp modelId="{A5C368E5-2D56-4C6C-A2E3-9A2C14BDFBFA}">
      <dsp:nvSpPr>
        <dsp:cNvPr id="0" name=""/>
        <dsp:cNvSpPr/>
      </dsp:nvSpPr>
      <dsp:spPr>
        <a:xfrm>
          <a:off x="1682750" y="3837432"/>
          <a:ext cx="673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C1770-949A-49C3-BE81-5BC9A037E905}">
      <dsp:nvSpPr>
        <dsp:cNvPr id="0" name=""/>
        <dsp:cNvSpPr/>
      </dsp:nvSpPr>
      <dsp:spPr>
        <a:xfrm>
          <a:off x="1808956" y="3898344"/>
          <a:ext cx="6604793" cy="121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err="1" smtClean="0"/>
            <a:t>softspace</a:t>
          </a:r>
          <a:endParaRPr lang="en-US" sz="5800" kern="1200" dirty="0"/>
        </a:p>
      </dsp:txBody>
      <dsp:txXfrm>
        <a:off x="1808956" y="3898344"/>
        <a:ext cx="6604793" cy="1218232"/>
      </dsp:txXfrm>
    </dsp:sp>
    <dsp:sp modelId="{1007C61D-3997-48B1-B203-673BC5E3A02F}">
      <dsp:nvSpPr>
        <dsp:cNvPr id="0" name=""/>
        <dsp:cNvSpPr/>
      </dsp:nvSpPr>
      <dsp:spPr>
        <a:xfrm>
          <a:off x="1682750" y="5116576"/>
          <a:ext cx="673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DA4F7-C13B-4741-BD96-525DA5A74A25}">
      <dsp:nvSpPr>
        <dsp:cNvPr id="0" name=""/>
        <dsp:cNvSpPr/>
      </dsp:nvSpPr>
      <dsp:spPr>
        <a:xfrm>
          <a:off x="0" y="0"/>
          <a:ext cx="8413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DCC2B-ECFF-4422-8F16-DBE9318AB115}">
      <dsp:nvSpPr>
        <dsp:cNvPr id="0" name=""/>
        <dsp:cNvSpPr/>
      </dsp:nvSpPr>
      <dsp:spPr>
        <a:xfrm>
          <a:off x="0" y="0"/>
          <a:ext cx="1682750" cy="518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/>
            <a:t>os</a:t>
          </a:r>
          <a:endParaRPr lang="en-US" sz="6500" kern="1200" dirty="0"/>
        </a:p>
      </dsp:txBody>
      <dsp:txXfrm>
        <a:off x="0" y="0"/>
        <a:ext cx="1682750" cy="5181600"/>
      </dsp:txXfrm>
    </dsp:sp>
    <dsp:sp modelId="{D4648F62-25BE-4116-A2D0-63C38915DB3B}">
      <dsp:nvSpPr>
        <dsp:cNvPr id="0" name=""/>
        <dsp:cNvSpPr/>
      </dsp:nvSpPr>
      <dsp:spPr>
        <a:xfrm>
          <a:off x="1808956" y="60911"/>
          <a:ext cx="6604793" cy="121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err="1" smtClean="0"/>
            <a:t>mkdir</a:t>
          </a:r>
          <a:r>
            <a:rPr lang="en-US" sz="5800" kern="1200" dirty="0" smtClean="0"/>
            <a:t>("</a:t>
          </a:r>
          <a:r>
            <a:rPr lang="en-US" sz="5800" kern="1200" dirty="0" err="1" smtClean="0"/>
            <a:t>newdir</a:t>
          </a:r>
          <a:r>
            <a:rPr lang="en-US" sz="5800" kern="1200" dirty="0" smtClean="0"/>
            <a:t>")</a:t>
          </a:r>
          <a:endParaRPr lang="en-US" sz="5800" kern="1200" dirty="0"/>
        </a:p>
      </dsp:txBody>
      <dsp:txXfrm>
        <a:off x="1808956" y="60911"/>
        <a:ext cx="6604793" cy="1218232"/>
      </dsp:txXfrm>
    </dsp:sp>
    <dsp:sp modelId="{1E8C85B1-DAFC-48EB-A840-CE21B58CACE3}">
      <dsp:nvSpPr>
        <dsp:cNvPr id="0" name=""/>
        <dsp:cNvSpPr/>
      </dsp:nvSpPr>
      <dsp:spPr>
        <a:xfrm>
          <a:off x="1682750" y="1279144"/>
          <a:ext cx="673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5F63E-74AF-4EEA-9900-27AA649497B4}">
      <dsp:nvSpPr>
        <dsp:cNvPr id="0" name=""/>
        <dsp:cNvSpPr/>
      </dsp:nvSpPr>
      <dsp:spPr>
        <a:xfrm>
          <a:off x="1808956" y="1340055"/>
          <a:ext cx="6604793" cy="121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err="1" smtClean="0"/>
            <a:t>chdir</a:t>
          </a:r>
          <a:r>
            <a:rPr lang="en-US" sz="5800" kern="1200" dirty="0" smtClean="0"/>
            <a:t>("</a:t>
          </a:r>
          <a:r>
            <a:rPr lang="en-US" sz="5800" kern="1200" dirty="0" err="1" smtClean="0"/>
            <a:t>newdir</a:t>
          </a:r>
          <a:r>
            <a:rPr lang="en-US" sz="5800" kern="1200" dirty="0" smtClean="0"/>
            <a:t>")</a:t>
          </a:r>
          <a:endParaRPr lang="en-US" sz="5800" kern="1200" dirty="0"/>
        </a:p>
      </dsp:txBody>
      <dsp:txXfrm>
        <a:off x="1808956" y="1340055"/>
        <a:ext cx="6604793" cy="1218232"/>
      </dsp:txXfrm>
    </dsp:sp>
    <dsp:sp modelId="{4EE48692-7885-4BD4-81CB-97B33A1ED102}">
      <dsp:nvSpPr>
        <dsp:cNvPr id="0" name=""/>
        <dsp:cNvSpPr/>
      </dsp:nvSpPr>
      <dsp:spPr>
        <a:xfrm>
          <a:off x="1682750" y="2558288"/>
          <a:ext cx="673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A3AD7-7701-4226-84AD-43C96EA3DD0C}">
      <dsp:nvSpPr>
        <dsp:cNvPr id="0" name=""/>
        <dsp:cNvSpPr/>
      </dsp:nvSpPr>
      <dsp:spPr>
        <a:xfrm>
          <a:off x="1808956" y="2619200"/>
          <a:ext cx="6604793" cy="121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err="1" smtClean="0"/>
            <a:t>getcwd</a:t>
          </a:r>
          <a:r>
            <a:rPr lang="en-US" sz="5800" kern="1200" dirty="0" smtClean="0"/>
            <a:t>()</a:t>
          </a:r>
          <a:endParaRPr lang="en-US" sz="5800" kern="1200" dirty="0"/>
        </a:p>
      </dsp:txBody>
      <dsp:txXfrm>
        <a:off x="1808956" y="2619200"/>
        <a:ext cx="6604793" cy="1218232"/>
      </dsp:txXfrm>
    </dsp:sp>
    <dsp:sp modelId="{5D8666AB-8A00-43F9-99AC-A328D073CA60}">
      <dsp:nvSpPr>
        <dsp:cNvPr id="0" name=""/>
        <dsp:cNvSpPr/>
      </dsp:nvSpPr>
      <dsp:spPr>
        <a:xfrm>
          <a:off x="1682750" y="3837432"/>
          <a:ext cx="673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F1E92-EE0A-4D6C-936F-C240A3F94A62}">
      <dsp:nvSpPr>
        <dsp:cNvPr id="0" name=""/>
        <dsp:cNvSpPr/>
      </dsp:nvSpPr>
      <dsp:spPr>
        <a:xfrm>
          <a:off x="1808956" y="3898344"/>
          <a:ext cx="6604793" cy="121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err="1" smtClean="0"/>
            <a:t>rmdir</a:t>
          </a:r>
          <a:r>
            <a:rPr lang="en-US" sz="5800" kern="1200" dirty="0" smtClean="0"/>
            <a:t>('</a:t>
          </a:r>
          <a:r>
            <a:rPr lang="en-US" sz="5800" kern="1200" dirty="0" err="1" smtClean="0"/>
            <a:t>dirname</a:t>
          </a:r>
          <a:r>
            <a:rPr lang="en-US" sz="5800" kern="1200" dirty="0" smtClean="0"/>
            <a:t>')</a:t>
          </a:r>
          <a:endParaRPr lang="en-US" sz="5800" kern="1200" dirty="0"/>
        </a:p>
      </dsp:txBody>
      <dsp:txXfrm>
        <a:off x="1808956" y="3898344"/>
        <a:ext cx="6604793" cy="1218232"/>
      </dsp:txXfrm>
    </dsp:sp>
    <dsp:sp modelId="{ED7930B6-8281-480F-8411-057E04136E28}">
      <dsp:nvSpPr>
        <dsp:cNvPr id="0" name=""/>
        <dsp:cNvSpPr/>
      </dsp:nvSpPr>
      <dsp:spPr>
        <a:xfrm>
          <a:off x="1682750" y="5116576"/>
          <a:ext cx="6731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DA4F7-C13B-4741-BD96-525DA5A74A25}">
      <dsp:nvSpPr>
        <dsp:cNvPr id="0" name=""/>
        <dsp:cNvSpPr/>
      </dsp:nvSpPr>
      <dsp:spPr>
        <a:xfrm>
          <a:off x="0" y="0"/>
          <a:ext cx="8413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DCC2B-ECFF-4422-8F16-DBE9318AB115}">
      <dsp:nvSpPr>
        <dsp:cNvPr id="0" name=""/>
        <dsp:cNvSpPr/>
      </dsp:nvSpPr>
      <dsp:spPr>
        <a:xfrm>
          <a:off x="0" y="0"/>
          <a:ext cx="8413750" cy="259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help(</a:t>
          </a:r>
          <a:r>
            <a:rPr lang="en-US" sz="6500" kern="1200" dirty="0" err="1" smtClean="0"/>
            <a:t>os</a:t>
          </a:r>
          <a:r>
            <a:rPr lang="en-US" sz="6500" kern="1200" dirty="0" smtClean="0"/>
            <a:t>)</a:t>
          </a:r>
          <a:endParaRPr lang="en-US" sz="6500" kern="1200" dirty="0"/>
        </a:p>
      </dsp:txBody>
      <dsp:txXfrm>
        <a:off x="0" y="0"/>
        <a:ext cx="8413750" cy="2590800"/>
      </dsp:txXfrm>
    </dsp:sp>
    <dsp:sp modelId="{57FDD184-C0D6-45FF-A564-2B4013426ED8}">
      <dsp:nvSpPr>
        <dsp:cNvPr id="0" name=""/>
        <dsp:cNvSpPr/>
      </dsp:nvSpPr>
      <dsp:spPr>
        <a:xfrm>
          <a:off x="0" y="2590800"/>
          <a:ext cx="84137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A4AE8-AC8A-4E30-9B7C-52073EDC01E6}">
      <dsp:nvSpPr>
        <dsp:cNvPr id="0" name=""/>
        <dsp:cNvSpPr/>
      </dsp:nvSpPr>
      <dsp:spPr>
        <a:xfrm>
          <a:off x="0" y="2590800"/>
          <a:ext cx="8413750" cy="259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help(file)</a:t>
          </a:r>
          <a:endParaRPr lang="en-US" sz="6500" kern="1200" dirty="0"/>
        </a:p>
      </dsp:txBody>
      <dsp:txXfrm>
        <a:off x="0" y="2590800"/>
        <a:ext cx="8413750" cy="259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E0C02-46BB-49EE-BCAE-F7214430F856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5A046-4B0E-4EB0-8507-B00623C2E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84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18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87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String is : Python is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file position : 10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 read String is : Python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29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Чтобы сохранить объект в файле, нам нужно сперва открыть файл с помощью</a:t>
            </a:r>
            <a:r>
              <a:rPr lang="en-US" dirty="0" smtClean="0"/>
              <a:t> </a:t>
            </a:r>
            <a:r>
              <a:rPr lang="ru-RU" dirty="0" err="1" smtClean="0"/>
              <a:t>open</a:t>
            </a:r>
            <a:r>
              <a:rPr lang="ru-RU" dirty="0" smtClean="0"/>
              <a:t> в режиме бинарной записи ('</a:t>
            </a:r>
            <a:r>
              <a:rPr lang="ru-RU" dirty="0" err="1" smtClean="0"/>
              <a:t>wb</a:t>
            </a:r>
            <a:r>
              <a:rPr lang="ru-RU" dirty="0" smtClean="0"/>
              <a:t>'), после чего вызвать функцию </a:t>
            </a:r>
            <a:r>
              <a:rPr lang="ru-RU" dirty="0" err="1" smtClean="0"/>
              <a:t>dump</a:t>
            </a:r>
            <a:r>
              <a:rPr lang="ru-RU" dirty="0" smtClean="0"/>
              <a:t> из</a:t>
            </a:r>
            <a:r>
              <a:rPr lang="en-US" dirty="0" smtClean="0"/>
              <a:t> </a:t>
            </a:r>
            <a:r>
              <a:rPr lang="ru-RU" dirty="0" smtClean="0"/>
              <a:t>модуля </a:t>
            </a:r>
            <a:r>
              <a:rPr lang="ru-RU" dirty="0" err="1" smtClean="0"/>
              <a:t>pickle</a:t>
            </a:r>
            <a:r>
              <a:rPr lang="ru-RU" dirty="0" smtClean="0"/>
              <a:t>. Этот процесс </a:t>
            </a:r>
            <a:r>
              <a:rPr lang="en-US" dirty="0" smtClean="0"/>
              <a:t> </a:t>
            </a:r>
            <a:r>
              <a:rPr lang="ru-RU" dirty="0" err="1" smtClean="0"/>
              <a:t>азывается</a:t>
            </a:r>
            <a:r>
              <a:rPr lang="ru-RU" dirty="0" smtClean="0"/>
              <a:t> «консервацией» («</a:t>
            </a:r>
            <a:r>
              <a:rPr lang="ru-RU" dirty="0" err="1" smtClean="0"/>
              <a:t>pickling</a:t>
            </a:r>
            <a:r>
              <a:rPr lang="ru-RU" dirty="0" smtClean="0"/>
              <a:t>»).</a:t>
            </a:r>
            <a:r>
              <a:rPr lang="en-US" dirty="0" smtClean="0"/>
              <a:t> </a:t>
            </a:r>
            <a:r>
              <a:rPr lang="ru-RU" dirty="0" smtClean="0"/>
              <a:t>После этого мы извлекаем объект при помощи функции </a:t>
            </a:r>
            <a:r>
              <a:rPr lang="ru-RU" dirty="0" err="1" smtClean="0"/>
              <a:t>load</a:t>
            </a:r>
            <a:r>
              <a:rPr lang="ru-RU" dirty="0" smtClean="0"/>
              <a:t> из модуля</a:t>
            </a:r>
            <a:r>
              <a:rPr lang="en-US" dirty="0" smtClean="0"/>
              <a:t> </a:t>
            </a:r>
            <a:r>
              <a:rPr lang="ru-RU" dirty="0" err="1" smtClean="0"/>
              <a:t>pickle</a:t>
            </a:r>
            <a:r>
              <a:rPr lang="ru-RU" dirty="0" smtClean="0"/>
              <a:t>, которая возвращает объект. Этот процесс называется «</a:t>
            </a:r>
            <a:r>
              <a:rPr lang="ru-RU" dirty="0" err="1" smtClean="0"/>
              <a:t>расконсервацией</a:t>
            </a:r>
            <a:r>
              <a:rPr lang="ru-RU" dirty="0" smtClean="0"/>
              <a:t>» («</a:t>
            </a:r>
            <a:r>
              <a:rPr lang="ru-RU" dirty="0" err="1" smtClean="0"/>
              <a:t>unpickling</a:t>
            </a:r>
            <a:r>
              <a:rPr lang="ru-RU" dirty="0" smtClean="0"/>
              <a:t>»).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56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String is : Python is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file position : 10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String is : Python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7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String is : Python is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file position : 10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String is : Python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87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String is : Python is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file position : 10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String is : Python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59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6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protects those members by internally changing the name to include the class name.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access such attributes as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object._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would replace your last line as following, then it would work for you: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counter._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JustCounter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secretCount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31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protects those members by internally changing the name to include the class name.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access such attributes as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object._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would replace your last line as following, then it would work for you: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counter._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JustCounter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secretCount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protects those members by internally changing the name to include the class name.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access such attributes as 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object._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className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would replace your last line as following, then it would work for you: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counter._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JustCounter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secretCount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9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58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5A046-4B0E-4EB0-8507-B00623C2EF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3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7800" y="838200"/>
            <a:ext cx="3886200" cy="5410200"/>
          </a:xfrm>
          <a:prstGeom prst="rect">
            <a:avLst/>
          </a:prstGeom>
          <a:gradFill flip="none" rotWithShape="1">
            <a:gsLst>
              <a:gs pos="0">
                <a:srgbClr val="BFDEEA"/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914400"/>
            <a:ext cx="4739640" cy="521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800" y="838200"/>
            <a:ext cx="3886190" cy="5410200"/>
          </a:xfrm>
          <a:noFill/>
          <a:ln>
            <a:noFill/>
          </a:ln>
          <a:effectLst/>
        </p:spPr>
        <p:txBody>
          <a:bodyPr lIns="274320" tIns="274320" rIns="274320" bIns="27432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35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3276600"/>
            <a:ext cx="5961888" cy="1752600"/>
          </a:xfrm>
        </p:spPr>
        <p:txBody>
          <a:bodyPr lIns="91440" tIns="0" rIns="91440">
            <a:no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23185"/>
            <a:ext cx="5961888" cy="1452195"/>
          </a:xfrm>
        </p:spPr>
        <p:txBody>
          <a:bodyPr lIns="91440" tIns="182880" rIns="91440" bIns="91440" anchor="b" anchorCtr="0"/>
          <a:lstStyle>
            <a:lvl1pPr algn="l">
              <a:lnSpc>
                <a:spcPct val="7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5060"/>
            <a:ext cx="1676400" cy="4317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60600" y="622576"/>
            <a:ext cx="2667000" cy="444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Excellence in</a:t>
            </a:r>
            <a:b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</a:br>
            <a:r>
              <a:rPr lang="en-US" sz="1400" i="1" dirty="0" smtClean="0">
                <a:solidFill>
                  <a:schemeClr val="tx2">
                    <a:lumMod val="10000"/>
                    <a:lumOff val="90000"/>
                    <a:alpha val="75000"/>
                  </a:schemeClr>
                </a:solidFill>
                <a:latin typeface="Franklin Gothic Book"/>
                <a:cs typeface="Franklin Gothic Book"/>
              </a:rPr>
              <a:t>Software Engineering</a:t>
            </a:r>
            <a:endParaRPr lang="en-US" sz="1400" i="1" dirty="0">
              <a:solidFill>
                <a:schemeClr val="tx2">
                  <a:lumMod val="10000"/>
                  <a:lumOff val="90000"/>
                  <a:alpha val="75000"/>
                </a:schemeClr>
              </a:solidFill>
              <a:latin typeface="Franklin Gothic Book"/>
              <a:cs typeface="Franklin Gothic Book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5548905"/>
            <a:ext cx="9144000" cy="457200"/>
            <a:chOff x="0" y="5548905"/>
            <a:chExt cx="9144000" cy="457200"/>
          </a:xfrm>
        </p:grpSpPr>
        <p:sp>
          <p:nvSpPr>
            <p:cNvPr id="18" name="Rectangle 17"/>
            <p:cNvSpPr/>
            <p:nvPr/>
          </p:nvSpPr>
          <p:spPr>
            <a:xfrm>
              <a:off x="457841" y="5548905"/>
              <a:ext cx="915683" cy="457200"/>
            </a:xfrm>
            <a:prstGeom prst="rect">
              <a:avLst/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48791" y="5548905"/>
              <a:ext cx="2399089" cy="457200"/>
            </a:xfrm>
            <a:prstGeom prst="rect">
              <a:avLst/>
            </a:prstGeom>
            <a:solidFill>
              <a:srgbClr val="00669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52458" y="5548905"/>
              <a:ext cx="3891542" cy="457200"/>
            </a:xfrm>
            <a:prstGeom prst="rect">
              <a:avLst/>
            </a:prstGeom>
            <a:solidFill>
              <a:srgbClr val="006699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73524" y="5548905"/>
              <a:ext cx="1483406" cy="457200"/>
            </a:xfrm>
            <a:prstGeom prst="rect">
              <a:avLst/>
            </a:prstGeom>
            <a:solidFill>
              <a:srgbClr val="006699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0" y="5548905"/>
              <a:ext cx="457841" cy="4572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8" hasCustomPrompt="1"/>
          </p:nvPr>
        </p:nvSpPr>
        <p:spPr>
          <a:xfrm>
            <a:off x="365760" y="1752600"/>
            <a:ext cx="8412480" cy="44196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baseline="0">
                <a:solidFill>
                  <a:srgbClr val="DDEBF8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here to edit Closing message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274638"/>
            <a:ext cx="8412480" cy="1143000"/>
          </a:xfrm>
        </p:spPr>
        <p:txBody>
          <a:bodyPr lIns="91440" rIns="91440"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20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914400"/>
            <a:ext cx="8412480" cy="51816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219200"/>
            <a:ext cx="8412480" cy="4876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92504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8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3 Lin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10"/>
          <p:cNvSpPr>
            <a:spLocks noGrp="1"/>
          </p:cNvSpPr>
          <p:nvPr>
            <p:ph sz="quarter" idx="14"/>
          </p:nvPr>
        </p:nvSpPr>
        <p:spPr>
          <a:xfrm>
            <a:off x="365760" y="1600200"/>
            <a:ext cx="8412480" cy="44958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686800" cy="128411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line 2</a:t>
            </a:r>
            <a:br>
              <a:rPr lang="en-US" dirty="0" smtClean="0"/>
            </a:br>
            <a:r>
              <a:rPr lang="en-US" dirty="0" smtClean="0"/>
              <a:t>line 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667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755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74735"/>
          </a:xfrm>
          <a:prstGeom prst="rect">
            <a:avLst/>
          </a:prstGeom>
          <a:solidFill>
            <a:srgbClr val="006699"/>
          </a:solidFill>
        </p:spPr>
        <p:txBody>
          <a:bodyPr wrap="square" lIns="457200" tIns="91440" rIns="457200" bIns="274320" anchor="t">
            <a:spAutoFit/>
          </a:bodyPr>
          <a:lstStyle>
            <a:lvl1pPr algn="l">
              <a:lnSpc>
                <a:spcPct val="80000"/>
              </a:lnSpc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971800"/>
            <a:ext cx="6400800" cy="538609"/>
          </a:xfrm>
          <a:solidFill>
            <a:srgbClr val="006699"/>
          </a:solidFill>
        </p:spPr>
        <p:txBody>
          <a:bodyPr wrap="square" lIns="457200" tIns="182880" rIns="457200" anchor="b">
            <a:spAutoFit/>
          </a:bodyPr>
          <a:lstStyle>
            <a:lvl1pPr marL="0" indent="0" algn="l">
              <a:lnSpc>
                <a:spcPct val="80000"/>
              </a:lnSpc>
              <a:buNone/>
              <a:defRPr sz="2400" b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92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Fu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9771"/>
            <a:ext cx="9143890" cy="92333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lIns="457200" tIns="228600" rIns="457200" bIns="228600" anchor="t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304800"/>
          </a:xfrm>
          <a:solidFill>
            <a:srgbClr val="006699"/>
          </a:solidFill>
        </p:spPr>
        <p:txBody>
          <a:bodyPr lIns="457200" rIns="457200" bIns="45720" anchor="ctr" anchorCtr="0">
            <a:noAutofit/>
          </a:bodyPr>
          <a:lstStyle>
            <a:lvl1pPr marL="0" indent="0">
              <a:buFontTx/>
              <a:buNone/>
              <a:defRPr sz="1000" cap="all" normalizeH="0" baseline="0">
                <a:solidFill>
                  <a:schemeClr val="tx2">
                    <a:lumMod val="10000"/>
                    <a:lumOff val="9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5346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71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1447800"/>
            <a:ext cx="41330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65760" y="0"/>
            <a:ext cx="8762890" cy="274320"/>
          </a:xfrm>
          <a:noFill/>
        </p:spPr>
        <p:txBody>
          <a:bodyPr lIns="91440" tIns="45720" rIns="91440" bIns="45720" anchor="ctr" anchorCtr="0">
            <a:noAutofit/>
          </a:bodyPr>
          <a:lstStyle>
            <a:lvl1pPr marL="0" indent="0">
              <a:buFontTx/>
              <a:buNone/>
              <a:defRPr sz="1000" b="0" cap="all" normalizeH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84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400800"/>
            <a:ext cx="9143999" cy="459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914400"/>
            <a:ext cx="841248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519116"/>
            <a:ext cx="3048000" cy="338884"/>
          </a:xfrm>
          <a:prstGeom prst="rect">
            <a:avLst/>
          </a:prstGeom>
        </p:spPr>
        <p:txBody>
          <a:bodyPr wrap="square" tIns="45720" bIns="0" anchor="t" anchorCtr="0">
            <a:normAutofit/>
          </a:bodyPr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75" y="6492240"/>
            <a:ext cx="482185" cy="365760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400" b="1">
                <a:solidFill>
                  <a:srgbClr val="7F7F7F"/>
                </a:solidFill>
              </a:defRPr>
            </a:lvl1pPr>
          </a:lstStyle>
          <a:p>
            <a:fld id="{F39628E0-47A7-46CE-98F3-6986F46F757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" y="6534075"/>
            <a:ext cx="822960" cy="211946"/>
          </a:xfrm>
          <a:prstGeom prst="rect">
            <a:avLst/>
          </a:prstGeom>
        </p:spPr>
      </p:pic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65967"/>
          </a:xfrm>
          <a:prstGeom prst="rect">
            <a:avLst/>
          </a:prstGeom>
          <a:gradFill flip="none" rotWithShape="1">
            <a:gsLst>
              <a:gs pos="0">
                <a:srgbClr val="006699">
                  <a:alpha val="75000"/>
                </a:srgbClr>
              </a:gs>
              <a:gs pos="7000">
                <a:srgbClr val="006699">
                  <a:alpha val="75000"/>
                </a:srgbClr>
              </a:gs>
              <a:gs pos="8000">
                <a:schemeClr val="bg1">
                  <a:alpha val="0"/>
                </a:schemeClr>
              </a:gs>
            </a:gsLst>
            <a:lin ang="16200000" scaled="0"/>
            <a:tileRect/>
          </a:gradFill>
        </p:spPr>
        <p:txBody>
          <a:bodyPr vert="horz" wrap="square" lIns="0" tIns="45720" rIns="91440" bIns="13716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20800" y="6565900"/>
            <a:ext cx="2616200" cy="14106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b="0" i="1" dirty="0" smtClean="0">
                <a:solidFill>
                  <a:srgbClr val="006699">
                    <a:alpha val="80000"/>
                  </a:srgbClr>
                </a:solidFill>
              </a:rPr>
              <a:t>Excellence in Software Engineering</a:t>
            </a:r>
            <a:endParaRPr lang="en-US" sz="1100" b="0" i="1" dirty="0">
              <a:solidFill>
                <a:srgbClr val="006699">
                  <a:alpha val="80000"/>
                </a:srgb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-1" y="6245352"/>
            <a:ext cx="9144001" cy="155448"/>
            <a:chOff x="-1" y="6245352"/>
            <a:chExt cx="9144001" cy="155448"/>
          </a:xfrm>
        </p:grpSpPr>
        <p:grpSp>
          <p:nvGrpSpPr>
            <p:cNvPr id="2" name="Group 1"/>
            <p:cNvGrpSpPr/>
            <p:nvPr/>
          </p:nvGrpSpPr>
          <p:grpSpPr>
            <a:xfrm>
              <a:off x="-1" y="6245352"/>
              <a:ext cx="9144001" cy="155448"/>
              <a:chOff x="-1" y="6019800"/>
              <a:chExt cx="9144001" cy="155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0" y="6019800"/>
                <a:ext cx="9144000" cy="155448"/>
              </a:xfrm>
              <a:prstGeom prst="rect">
                <a:avLst/>
              </a:prstGeom>
              <a:solidFill>
                <a:srgbClr val="006699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0" y="6019800"/>
                <a:ext cx="5257800" cy="155448"/>
              </a:xfrm>
              <a:prstGeom prst="rect">
                <a:avLst/>
              </a:prstGeom>
              <a:solidFill>
                <a:srgbClr val="006699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-1" y="6019800"/>
                <a:ext cx="2857501" cy="155448"/>
              </a:xfrm>
              <a:prstGeom prst="rect">
                <a:avLst/>
              </a:prstGeom>
              <a:solidFill>
                <a:srgbClr val="006699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" y="6019800"/>
                <a:ext cx="1371600" cy="155448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-1" y="6246876"/>
              <a:ext cx="457841" cy="152400"/>
            </a:xfrm>
            <a:prstGeom prst="rect">
              <a:avLst/>
            </a:prstGeom>
            <a:solidFill>
              <a:srgbClr val="FF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8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15" r:id="rId2"/>
    <p:sldLayoutId id="2147483716" r:id="rId3"/>
    <p:sldLayoutId id="2147483682" r:id="rId4"/>
    <p:sldLayoutId id="2147483683" r:id="rId5"/>
    <p:sldLayoutId id="2147483679" r:id="rId6"/>
    <p:sldLayoutId id="2147483688" r:id="rId7"/>
    <p:sldLayoutId id="2147483685" r:id="rId8"/>
    <p:sldLayoutId id="2147483681" r:id="rId9"/>
    <p:sldLayoutId id="2147483717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3200" b="1" kern="1200" spc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D263A"/>
            </a:gs>
            <a:gs pos="100000">
              <a:srgbClr val="006699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274320" rIns="0" bIns="2743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90516"/>
            <a:ext cx="8229600" cy="338884"/>
          </a:xfrm>
          <a:prstGeom prst="rect">
            <a:avLst/>
          </a:prstGeom>
        </p:spPr>
        <p:txBody>
          <a:bodyPr wrap="square" tIns="0" bIns="0" anchor="t" anchorCtr="0">
            <a:normAutofit/>
          </a:bodyPr>
          <a:lstStyle>
            <a:lvl1pPr algn="ctr">
              <a:defRPr sz="1000">
                <a:solidFill>
                  <a:schemeClr val="accent3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14" r:id="rId2"/>
    <p:sldLayoutId id="2147483718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3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65760" y="3276600"/>
            <a:ext cx="5961888" cy="685800"/>
          </a:xfrm>
        </p:spPr>
        <p:txBody>
          <a:bodyPr/>
          <a:lstStyle/>
          <a:p>
            <a:r>
              <a:rPr lang="en-US" dirty="0" smtClean="0"/>
              <a:t>Programming language: </a:t>
            </a:r>
            <a:r>
              <a:rPr lang="en-US" dirty="0" smtClean="0"/>
              <a:t>Python</a:t>
            </a:r>
          </a:p>
          <a:p>
            <a:r>
              <a:rPr lang="en-US" dirty="0" smtClean="0"/>
              <a:t>Session VI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Linux Development Courses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064000" y="4440658"/>
            <a:ext cx="4622800" cy="812062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 smtClean="0"/>
              <a:t>Siarhei Boika</a:t>
            </a:r>
          </a:p>
          <a:p>
            <a:pPr algn="r"/>
            <a:r>
              <a:rPr lang="en-US" sz="2000" dirty="0" smtClean="0"/>
              <a:t>LLPD EPAM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039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Time </a:t>
            </a:r>
            <a:r>
              <a:rPr lang="fr-FR" dirty="0" err="1"/>
              <a:t>T</a:t>
            </a:r>
            <a:r>
              <a:rPr lang="fr-FR" dirty="0" err="1" smtClean="0"/>
              <a:t>uple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34888"/>
              </p:ext>
            </p:extLst>
          </p:nvPr>
        </p:nvGraphicFramePr>
        <p:xfrm>
          <a:off x="457200" y="1056066"/>
          <a:ext cx="8321040" cy="49197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0839"/>
                <a:gridCol w="2524260"/>
                <a:gridCol w="4875941"/>
              </a:tblGrid>
              <a:tr h="491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Index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Field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Values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4919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4-digit year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2008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4919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Month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to 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4919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to 31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4919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Hour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 to 23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4919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Minute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 to 59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4919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Second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 to 61 (60 or 61 are leap-seconds)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4919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Day of Week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 to 6 (0 is Monday)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4919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Day of year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 to 366 (Julian day)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</a:tr>
              <a:tr h="4919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Daylight savings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-1, 0, 1, -1 means library determines DST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8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Получение времени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038454"/>
            <a:ext cx="8366760" cy="11849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/bin/python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localtime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localtime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())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"Local current time :"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localtime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2421219"/>
            <a:ext cx="8366760" cy="155424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/bin/python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localtime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asctime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localtime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"Local current time :"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localtime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" y="4173315"/>
            <a:ext cx="8366760" cy="155424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/bin/python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calendar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calendar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month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2008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"Here is the calendar:"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cal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7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Модуль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332174523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30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023485769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Другие модули для работы со временем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1354217"/>
          </a:xfrm>
        </p:spPr>
        <p:txBody>
          <a:bodyPr/>
          <a:lstStyle/>
          <a:p>
            <a:pPr lvl="0"/>
            <a:r>
              <a:rPr lang="ru-RU" dirty="0"/>
              <a:t>Файловый ввод</a:t>
            </a:r>
            <a:r>
              <a:rPr lang="en-US" dirty="0"/>
              <a:t>/</a:t>
            </a:r>
            <a:r>
              <a:rPr lang="ru-RU" dirty="0"/>
              <a:t>вывод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</p:spTree>
    <p:extLst>
      <p:ext uri="{BB962C8B-B14F-4D97-AF65-F5344CB8AC3E}">
        <p14:creationId xmlns:p14="http://schemas.microsoft.com/office/powerpoint/2010/main" val="7574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raw_input</a:t>
            </a:r>
            <a:endParaRPr lang="en-US" dirty="0" smtClean="0"/>
          </a:p>
          <a:p>
            <a:r>
              <a:rPr lang="en-US" dirty="0" smtClean="0"/>
              <a:t>input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err="1" smtClean="0"/>
              <a:t>stdin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320284"/>
            <a:ext cx="8321040" cy="11849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/bin/python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input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"Enter your input: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"Received input is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3928316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7F0055"/>
                </a:solidFill>
                <a:latin typeface="Arial Unicode MS" panose="020B0604020202020204" pitchFamily="34" charset="-128"/>
              </a:rPr>
              <a:t>Enter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your input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</a:rPr>
              <a:t>[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x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</a:rPr>
              <a:t>*</a:t>
            </a:r>
            <a:r>
              <a:rPr lang="en-US" dirty="0">
                <a:solidFill>
                  <a:srgbClr val="006666"/>
                </a:solidFill>
                <a:latin typeface="Arial Unicode MS" panose="020B0604020202020204" pitchFamily="34" charset="-128"/>
              </a:rPr>
              <a:t>5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000088"/>
                </a:solidFill>
                <a:latin typeface="Arial Unicode MS" panose="020B0604020202020204" pitchFamily="34" charset="-128"/>
              </a:rPr>
              <a:t>for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x </a:t>
            </a:r>
            <a:r>
              <a:rPr lang="en-US" dirty="0">
                <a:solidFill>
                  <a:srgbClr val="000088"/>
                </a:solidFill>
                <a:latin typeface="Arial Unicode MS" panose="020B0604020202020204" pitchFamily="34" charset="-128"/>
              </a:rPr>
              <a:t>in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range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</a:rPr>
              <a:t>(</a:t>
            </a:r>
            <a:r>
              <a:rPr lang="en-US" dirty="0">
                <a:solidFill>
                  <a:srgbClr val="006666"/>
                </a:solidFill>
                <a:latin typeface="Arial Unicode MS" panose="020B0604020202020204" pitchFamily="34" charset="-128"/>
              </a:rPr>
              <a:t>2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</a:rPr>
              <a:t>,</a:t>
            </a:r>
            <a:r>
              <a:rPr lang="en-US" dirty="0">
                <a:solidFill>
                  <a:srgbClr val="006666"/>
                </a:solidFill>
                <a:latin typeface="Arial Unicode MS" panose="020B0604020202020204" pitchFamily="34" charset="-128"/>
              </a:rPr>
              <a:t>10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</a:rPr>
              <a:t>,</a:t>
            </a:r>
            <a:r>
              <a:rPr lang="en-US" dirty="0">
                <a:solidFill>
                  <a:srgbClr val="006666"/>
                </a:solidFill>
                <a:latin typeface="Arial Unicode MS" panose="020B0604020202020204" pitchFamily="34" charset="-128"/>
              </a:rPr>
              <a:t>2</a:t>
            </a:r>
            <a:r>
              <a:rPr lang="en-US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)]</a:t>
            </a:r>
            <a:endParaRPr lang="en-US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7F0055"/>
                </a:solidFill>
                <a:latin typeface="Arial Unicode MS" panose="020B0604020202020204" pitchFamily="34" charset="-128"/>
              </a:rPr>
              <a:t>Recieved</a:t>
            </a:r>
            <a:r>
              <a:rPr lang="en-US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input </a:t>
            </a:r>
            <a:r>
              <a:rPr lang="en-US" dirty="0">
                <a:solidFill>
                  <a:srgbClr val="000088"/>
                </a:solidFill>
                <a:latin typeface="Arial Unicode MS" panose="020B0604020202020204" pitchFamily="34" charset="-128"/>
              </a:rPr>
              <a:t>is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</a:rPr>
              <a:t>[</a:t>
            </a:r>
            <a:r>
              <a:rPr lang="en-US" dirty="0">
                <a:solidFill>
                  <a:srgbClr val="006666"/>
                </a:solidFill>
                <a:latin typeface="Arial Unicode MS" panose="020B0604020202020204" pitchFamily="34" charset="-128"/>
              </a:rPr>
              <a:t>10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006666"/>
                </a:solidFill>
                <a:latin typeface="Arial Unicode MS" panose="020B0604020202020204" pitchFamily="34" charset="-128"/>
              </a:rPr>
              <a:t>20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006666"/>
                </a:solidFill>
                <a:latin typeface="Arial Unicode MS" panose="020B0604020202020204" pitchFamily="34" charset="-128"/>
              </a:rPr>
              <a:t>30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dirty="0">
                <a:solidFill>
                  <a:srgbClr val="006666"/>
                </a:solidFill>
                <a:latin typeface="Arial Unicode MS" panose="020B0604020202020204" pitchFamily="34" charset="-128"/>
              </a:rPr>
              <a:t>40</a:t>
            </a:r>
            <a:r>
              <a:rPr lang="en-US" dirty="0">
                <a:solidFill>
                  <a:srgbClr val="666600"/>
                </a:solidFill>
                <a:latin typeface="Arial Unicode MS" panose="020B0604020202020204" pitchFamily="34" charset="-128"/>
              </a:rPr>
              <a:t>]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51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file object = open(</a:t>
            </a:r>
            <a:r>
              <a:rPr lang="en-US" sz="2400" dirty="0" err="1"/>
              <a:t>file_name</a:t>
            </a:r>
            <a:r>
              <a:rPr lang="en-US" sz="2400" dirty="0"/>
              <a:t> [, </a:t>
            </a:r>
            <a:r>
              <a:rPr lang="en-US" sz="2400" dirty="0" err="1"/>
              <a:t>access_mode</a:t>
            </a:r>
            <a:r>
              <a:rPr lang="en-US" sz="2400" dirty="0"/>
              <a:t>][, buffering])</a:t>
            </a: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open()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81208693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ru-RU" dirty="0" smtClean="0"/>
              <a:t>Объект </a:t>
            </a:r>
            <a:r>
              <a:rPr lang="fr-FR" i="1" dirty="0" smtClean="0"/>
              <a:t>file -</a:t>
            </a:r>
            <a:r>
              <a:rPr lang="ru-RU" dirty="0" smtClean="0"/>
              <a:t> </a:t>
            </a:r>
            <a:r>
              <a:rPr lang="ru-RU" dirty="0" err="1" smtClean="0"/>
              <a:t>аттрибуты</a:t>
            </a:r>
            <a:endParaRPr lang="fr-FR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ru-RU" dirty="0" smtClean="0"/>
              <a:t>Объект </a:t>
            </a:r>
            <a:r>
              <a:rPr lang="fr-FR" i="1" dirty="0" smtClean="0"/>
              <a:t>file -</a:t>
            </a:r>
            <a:r>
              <a:rPr lang="ru-RU" dirty="0" smtClean="0"/>
              <a:t> </a:t>
            </a:r>
            <a:r>
              <a:rPr lang="ru-RU" dirty="0" err="1" smtClean="0"/>
              <a:t>аттрибуты</a:t>
            </a:r>
            <a:endParaRPr lang="fr-FR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5760" y="1989412"/>
            <a:ext cx="8412480" cy="30315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/bin/python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Open a file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open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"foo.txt"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wb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"Name of the file: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fo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name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"Closed or not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closed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"Opening mode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mode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Softspace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 flag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softspace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9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en-US" i="1" dirty="0" smtClean="0"/>
              <a:t>write()</a:t>
            </a:r>
            <a:endParaRPr lang="fr-FR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609213" y="2152959"/>
            <a:ext cx="8275983" cy="303157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/bin/python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#Open a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open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"foo.txt"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wb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write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"Python is a great language.\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nYeah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 its great!!\n"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Close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opend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close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585119933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3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en-US" i="1" dirty="0" smtClean="0"/>
              <a:t>read()</a:t>
            </a:r>
            <a:endParaRPr lang="fr-FR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365760" y="1804747"/>
            <a:ext cx="8393927" cy="340090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/bin/python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#Open a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open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"foo.txt"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"r+"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endParaRPr 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read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"Read String is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str</a:t>
            </a:r>
            <a:endParaRPr 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Close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opend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 file</a:t>
            </a:r>
            <a:endParaRPr lang="en-US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close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Позиционирование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365759" y="881418"/>
            <a:ext cx="8420431" cy="52475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/bin/python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Open a file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open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"foo.txt"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"r+"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read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"Read String is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str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Check current position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position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tell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"Current file position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position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Reposition pointer at the beginning once again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position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seek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read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"Again read String is : 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str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Close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opend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 file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fo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close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pPr lvl="0"/>
            <a:r>
              <a:rPr lang="en-US" i="1" dirty="0" smtClean="0"/>
              <a:t>pickle</a:t>
            </a:r>
            <a:endParaRPr lang="fr-FR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457200" y="941933"/>
            <a:ext cx="8275983" cy="524756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import</a:t>
            </a: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Arial Unicode MS" panose="020B0604020202020204" pitchFamily="34" charset="-128"/>
              </a:rPr>
              <a:t>pickle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# </a:t>
            </a:r>
            <a:r>
              <a:rPr lang="ru-RU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имя файла, в котором мы сохраним объект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shoplistfile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'</a:t>
            </a:r>
            <a:r>
              <a:rPr lang="en-US" sz="2400" dirty="0" err="1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shoplist.data</a:t>
            </a: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'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# </a:t>
            </a:r>
            <a:r>
              <a:rPr lang="ru-RU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список покупок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shoplist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= [</a:t>
            </a: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'</a:t>
            </a:r>
            <a:r>
              <a:rPr lang="ru-RU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яблоки', 'манго', 'морковь'</a:t>
            </a:r>
            <a:r>
              <a:rPr lang="ru-RU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# Запись в файл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 = open(</a:t>
            </a:r>
            <a:r>
              <a:rPr lang="en-US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shoplistfile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, </a:t>
            </a: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'</a:t>
            </a:r>
            <a:r>
              <a:rPr lang="en-US" sz="2400" dirty="0" err="1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wb</a:t>
            </a: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'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pickle.dump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shoplist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, f) </a:t>
            </a: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# </a:t>
            </a:r>
            <a:r>
              <a:rPr lang="ru-RU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помещаем объект в файл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f.close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()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del</a:t>
            </a: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shoplist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# </a:t>
            </a:r>
            <a:r>
              <a:rPr lang="ru-RU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уничтожаем переменную </a:t>
            </a:r>
            <a:r>
              <a:rPr lang="en-US" sz="2400" dirty="0" err="1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shoplist</a:t>
            </a:r>
            <a:endParaRPr lang="en-US" sz="2400" dirty="0" smtClean="0">
              <a:solidFill>
                <a:srgbClr val="880000"/>
              </a:solidFill>
              <a:latin typeface="Arial Unicode MS" panose="020B0604020202020204" pitchFamily="34" charset="-128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# </a:t>
            </a:r>
            <a:r>
              <a:rPr lang="ru-RU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Считываем из хранилища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f = open(</a:t>
            </a:r>
            <a:r>
              <a:rPr lang="en-US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shoplistfile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, </a:t>
            </a: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'</a:t>
            </a:r>
            <a:r>
              <a:rPr lang="en-US" sz="2400" dirty="0" err="1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rb</a:t>
            </a: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'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storedlist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en-US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pickle.load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(f) </a:t>
            </a:r>
            <a:r>
              <a:rPr lang="en-US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# </a:t>
            </a:r>
            <a:r>
              <a:rPr lang="ru-RU" sz="2400" dirty="0" smtClean="0">
                <a:solidFill>
                  <a:srgbClr val="880000"/>
                </a:solidFill>
                <a:latin typeface="Arial Unicode MS" panose="020B0604020202020204" pitchFamily="34" charset="-128"/>
              </a:rPr>
              <a:t>загружаем объект из файла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print(</a:t>
            </a:r>
            <a:r>
              <a:rPr lang="en-US" sz="2400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storedlist</a:t>
            </a:r>
            <a:r>
              <a:rPr lang="en-US" sz="24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7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файлами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365759" y="1619343"/>
            <a:ext cx="8407179" cy="11849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os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Rename a file from test1.txt to test2.txt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88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os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"test1.txt"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"test2.txt"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5760" y="3582998"/>
            <a:ext cx="8407179" cy="11849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os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Delete file test2.txt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os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remove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"text2.txt"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Дирректории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864898374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2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061964223"/>
              </p:ext>
            </p:extLst>
          </p:nvPr>
        </p:nvGraphicFramePr>
        <p:xfrm>
          <a:off x="365125" y="914400"/>
          <a:ext cx="841375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70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pPr lvl="0"/>
            <a:r>
              <a:rPr lang="ru-RU" dirty="0"/>
              <a:t>Исключения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</p:spTree>
    <p:extLst>
      <p:ext uri="{BB962C8B-B14F-4D97-AF65-F5344CB8AC3E}">
        <p14:creationId xmlns:p14="http://schemas.microsoft.com/office/powerpoint/2010/main" val="132886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</a:rPr>
              <a:t>try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#You </a:t>
            </a:r>
            <a:r>
              <a:rPr lang="en-US" dirty="0"/>
              <a:t>do your operations here;</a:t>
            </a:r>
          </a:p>
          <a:p>
            <a:pPr marL="0" indent="0">
              <a:buNone/>
            </a:pPr>
            <a:r>
              <a:rPr lang="en-US" dirty="0"/>
              <a:t>   ......................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</a:rPr>
              <a:t>except</a:t>
            </a:r>
            <a:r>
              <a:rPr lang="en-US" dirty="0"/>
              <a:t> </a:t>
            </a:r>
            <a:r>
              <a:rPr lang="en-US" dirty="0" err="1"/>
              <a:t>ExceptionI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#If </a:t>
            </a:r>
            <a:r>
              <a:rPr lang="en-US" dirty="0"/>
              <a:t>there is </a:t>
            </a:r>
            <a:r>
              <a:rPr lang="en-US" dirty="0" err="1"/>
              <a:t>ExceptionI</a:t>
            </a:r>
            <a:r>
              <a:rPr lang="en-US" dirty="0"/>
              <a:t>, then execute this block.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</a:rPr>
              <a:t>except</a:t>
            </a:r>
            <a:r>
              <a:rPr lang="en-US" dirty="0"/>
              <a:t> </a:t>
            </a:r>
            <a:r>
              <a:rPr lang="en-US" dirty="0" err="1"/>
              <a:t>ExceptionII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#If </a:t>
            </a:r>
            <a:r>
              <a:rPr lang="en-US" dirty="0"/>
              <a:t>there is </a:t>
            </a:r>
            <a:r>
              <a:rPr lang="en-US" dirty="0" err="1"/>
              <a:t>ExceptionII</a:t>
            </a:r>
            <a:r>
              <a:rPr lang="en-US" dirty="0"/>
              <a:t>, then execute this block.</a:t>
            </a:r>
          </a:p>
          <a:p>
            <a:pPr marL="0" indent="0">
              <a:buNone/>
            </a:pPr>
            <a:r>
              <a:rPr lang="en-US" dirty="0"/>
              <a:t>   ......................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</a:rPr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#If </a:t>
            </a:r>
            <a:r>
              <a:rPr lang="en-US" dirty="0"/>
              <a:t>there is no exception then execute this block.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</a:rPr>
              <a:t>finally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#This </a:t>
            </a:r>
            <a:r>
              <a:rPr lang="en-US" dirty="0"/>
              <a:t>would always be executed.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Исключения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4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88"/>
                </a:solidFill>
              </a:rPr>
              <a:t>try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You do your operations here;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......................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88"/>
                </a:solidFill>
              </a:rPr>
              <a:t>except</a:t>
            </a:r>
            <a:r>
              <a:rPr lang="ru-RU" sz="2400" dirty="0" smtClean="0">
                <a:solidFill>
                  <a:srgbClr val="000088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Exception1[, Exception2[,...</a:t>
            </a:r>
            <a:r>
              <a:rPr lang="en-US" sz="2400" dirty="0" err="1">
                <a:solidFill>
                  <a:schemeClr val="tx1"/>
                </a:solidFill>
              </a:rPr>
              <a:t>ExceptionN</a:t>
            </a:r>
            <a:r>
              <a:rPr lang="en-US" sz="2400" dirty="0" smtClean="0">
                <a:solidFill>
                  <a:schemeClr val="tx1"/>
                </a:solidFill>
              </a:rPr>
              <a:t>]]]), </a:t>
            </a:r>
            <a:r>
              <a:rPr lang="en-US" sz="2400" dirty="0" err="1" smtClean="0">
                <a:solidFill>
                  <a:schemeClr val="tx1"/>
                </a:solidFill>
              </a:rPr>
              <a:t>exc_obj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If there is any exception from the given exception list,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then execute this block.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......................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88"/>
                </a:solidFill>
              </a:rPr>
              <a:t>else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If there is no exception then execute this block. 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Обработка нескольких исключений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6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Аргументы исключений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365760" y="1620080"/>
            <a:ext cx="8417632" cy="377023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/bin/python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Define a function here.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temp_convert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):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return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var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except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ValueError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Argument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"The argument does not contain numbers\n"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\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Argument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temp_convert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"xyz"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3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r>
              <a:rPr lang="ru-RU" dirty="0" smtClean="0"/>
              <a:t>КЛАССЫ</a:t>
            </a:r>
            <a:r>
              <a:rPr lang="en-US" dirty="0" smtClean="0"/>
              <a:t>/</a:t>
            </a:r>
            <a:r>
              <a:rPr lang="ru-RU" dirty="0" err="1" smtClean="0"/>
              <a:t>обьекты</a:t>
            </a:r>
            <a:r>
              <a:rPr lang="en-US" dirty="0" smtClean="0"/>
              <a:t> II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</p:spTree>
    <p:extLst>
      <p:ext uri="{BB962C8B-B14F-4D97-AF65-F5344CB8AC3E}">
        <p14:creationId xmlns:p14="http://schemas.microsoft.com/office/powerpoint/2010/main" val="12247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Генерация исключений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365760" y="1077606"/>
            <a:ext cx="8430510" cy="6309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raise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Exception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[,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[,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traceback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]]]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65760" y="1853192"/>
            <a:ext cx="8430510" cy="19235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functionName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level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):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level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raise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Exception(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"Invalid level! %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s“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%level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)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The code below to this would not be executed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 if we raise the exception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5760" y="3921439"/>
            <a:ext cx="8430510" cy="229291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666600"/>
                </a:solidFill>
                <a:latin typeface="Arial Unicode MS" panose="020B0604020202020204" pitchFamily="34" charset="-128"/>
              </a:rPr>
              <a:t> </a:t>
            </a:r>
            <a:r>
              <a:rPr lang="ru-RU" sz="24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...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except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Exception, 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Exception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handling here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else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Rest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of the code here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...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smtClean="0"/>
              <a:t>Пользовательские исключений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4"/>
          </p:nvPr>
        </p:nvSpPr>
        <p:spPr bwMode="auto">
          <a:xfrm>
            <a:off x="365760" y="1596568"/>
            <a:ext cx="8430510" cy="118491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Networkerror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RuntimeError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6666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__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init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message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666600"/>
                </a:solidFill>
                <a:latin typeface="Arial Unicode MS" panose="020B0604020202020204" pitchFamily="34" charset="-128"/>
              </a:rPr>
              <a:t>	</a:t>
            </a:r>
            <a:r>
              <a:rPr lang="ru-RU" sz="24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message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message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65760" y="3076336"/>
            <a:ext cx="8430510" cy="1554247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try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raise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Networkerror</a:t>
            </a:r>
            <a:r>
              <a:rPr lang="en-US" sz="24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,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"Bad hostname"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except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Networkerror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message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114550"/>
            <a:ext cx="6350000" cy="36957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you!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Сокрытие данных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250749"/>
            <a:ext cx="8412480" cy="450890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class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JustCounter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0000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secretCount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0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def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):</a:t>
            </a: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6666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400" dirty="0">
                <a:solidFill>
                  <a:srgbClr val="666600"/>
                </a:solidFill>
                <a:latin typeface="Arial Unicode MS" panose="020B0604020202020204" pitchFamily="34" charset="-128"/>
              </a:rPr>
              <a:t>	</a:t>
            </a:r>
            <a:r>
              <a:rPr lang="ru-RU" sz="2400" dirty="0" smtClean="0">
                <a:solidFill>
                  <a:srgbClr val="666600"/>
                </a:solidFill>
                <a:latin typeface="Arial Unicode MS" panose="020B0604020202020204" pitchFamily="34" charset="-128"/>
              </a:rPr>
              <a:t>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secretCount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+=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Arial Unicode MS" panose="020B0604020202020204" pitchFamily="34" charset="-128"/>
              </a:rPr>
              <a:t>1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		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self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secretCount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counter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Arial Unicode MS" panose="020B0604020202020204" pitchFamily="34" charset="-128"/>
              </a:rPr>
              <a:t>JustCounter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counter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counter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</a:t>
            </a:r>
            <a:endParaRPr lang="ru-RU" sz="24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counter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__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secretCount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4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ru-RU" dirty="0" smtClean="0"/>
              <a:t>Стандартные декораторы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2543411"/>
            <a:ext cx="8412480" cy="19235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</a:rPr>
              <a:t>staticmethod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" panose="020B0604020202020204" pitchFamily="34" charset="0"/>
              </a:rPr>
              <a:t>@</a:t>
            </a:r>
            <a:r>
              <a:rPr lang="en-US" sz="2400" dirty="0" err="1" smtClean="0">
                <a:latin typeface="Arial" panose="020B0604020202020204" pitchFamily="34" charset="0"/>
              </a:rPr>
              <a:t>classmethod</a:t>
            </a:r>
            <a:endParaRPr lang="en-US" sz="24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" panose="020B0604020202020204" pitchFamily="34" charset="0"/>
              </a:rPr>
              <a:t>@property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543739"/>
          </a:xfrm>
        </p:spPr>
        <p:txBody>
          <a:bodyPr/>
          <a:lstStyle/>
          <a:p>
            <a:r>
              <a:rPr lang="en-US" dirty="0" smtClean="0"/>
              <a:t>@Property</a:t>
            </a:r>
            <a:r>
              <a:rPr lang="en-US" dirty="0"/>
              <a:t>. </a:t>
            </a:r>
            <a:r>
              <a:rPr lang="en-US" dirty="0" smtClean="0"/>
              <a:t>(getter</a:t>
            </a:r>
            <a:r>
              <a:rPr lang="en-US" dirty="0"/>
              <a:t>, setter, and </a:t>
            </a:r>
            <a:r>
              <a:rPr lang="en-US" dirty="0" err="1" smtClean="0"/>
              <a:t>deleter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1004528"/>
            <a:ext cx="8412480" cy="500134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class C(object):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</a:rPr>
              <a:t>def</a:t>
            </a:r>
            <a:r>
              <a:rPr lang="en-US" sz="2000" dirty="0">
                <a:latin typeface="Arial" panose="020B0604020202020204" pitchFamily="34" charset="0"/>
              </a:rPr>
              <a:t> __</a:t>
            </a:r>
            <a:r>
              <a:rPr lang="en-US" sz="2000" dirty="0" err="1">
                <a:latin typeface="Arial" panose="020B0604020202020204" pitchFamily="34" charset="0"/>
              </a:rPr>
              <a:t>init</a:t>
            </a:r>
            <a:r>
              <a:rPr lang="en-US" sz="2000" dirty="0">
                <a:latin typeface="Arial" panose="020B0604020202020204" pitchFamily="34" charset="0"/>
              </a:rPr>
              <a:t>__(self):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       </a:t>
            </a:r>
            <a:r>
              <a:rPr lang="en-US" sz="2000" dirty="0" err="1">
                <a:latin typeface="Arial" panose="020B0604020202020204" pitchFamily="34" charset="0"/>
              </a:rPr>
              <a:t>self._x</a:t>
            </a:r>
            <a:r>
              <a:rPr lang="en-US" sz="2000" dirty="0">
                <a:latin typeface="Arial" panose="020B0604020202020204" pitchFamily="34" charset="0"/>
              </a:rPr>
              <a:t> = None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   @property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</a:rPr>
              <a:t>def</a:t>
            </a:r>
            <a:r>
              <a:rPr lang="en-US" sz="2000" dirty="0">
                <a:latin typeface="Arial" panose="020B0604020202020204" pitchFamily="34" charset="0"/>
              </a:rPr>
              <a:t> x(self):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       """I'm the 'x' property."""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       return </a:t>
            </a:r>
            <a:r>
              <a:rPr lang="en-US" sz="2000" dirty="0" err="1">
                <a:latin typeface="Arial" panose="020B0604020202020204" pitchFamily="34" charset="0"/>
              </a:rPr>
              <a:t>self._x</a:t>
            </a:r>
            <a:endParaRPr 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   @</a:t>
            </a:r>
            <a:r>
              <a:rPr lang="en-US" sz="2000" dirty="0" err="1">
                <a:latin typeface="Arial" panose="020B0604020202020204" pitchFamily="34" charset="0"/>
              </a:rPr>
              <a:t>x.setter</a:t>
            </a:r>
            <a:endParaRPr 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</a:rPr>
              <a:t>def</a:t>
            </a:r>
            <a:r>
              <a:rPr lang="en-US" sz="2000" dirty="0">
                <a:latin typeface="Arial" panose="020B0604020202020204" pitchFamily="34" charset="0"/>
              </a:rPr>
              <a:t> x(self, value):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       </a:t>
            </a:r>
            <a:r>
              <a:rPr lang="en-US" sz="2000" dirty="0" err="1">
                <a:latin typeface="Arial" panose="020B0604020202020204" pitchFamily="34" charset="0"/>
              </a:rPr>
              <a:t>self._x</a:t>
            </a:r>
            <a:r>
              <a:rPr lang="en-US" sz="2000" dirty="0">
                <a:latin typeface="Arial" panose="020B0604020202020204" pitchFamily="34" charset="0"/>
              </a:rPr>
              <a:t> =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   @</a:t>
            </a:r>
            <a:r>
              <a:rPr lang="en-US" sz="2000" dirty="0" err="1">
                <a:latin typeface="Arial" panose="020B0604020202020204" pitchFamily="34" charset="0"/>
              </a:rPr>
              <a:t>x.deleter</a:t>
            </a:r>
            <a:endParaRPr 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</a:rPr>
              <a:t>def</a:t>
            </a:r>
            <a:r>
              <a:rPr lang="en-US" sz="2000" dirty="0">
                <a:latin typeface="Arial" panose="020B0604020202020204" pitchFamily="34" charset="0"/>
              </a:rPr>
              <a:t> x(self):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       del </a:t>
            </a:r>
            <a:r>
              <a:rPr lang="en-US" sz="2000" dirty="0" err="1">
                <a:latin typeface="Arial" panose="020B0604020202020204" pitchFamily="34" charset="0"/>
              </a:rPr>
              <a:t>self._x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40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96402"/>
            <a:ext cx="6400800" cy="861774"/>
          </a:xfrm>
        </p:spPr>
        <p:txBody>
          <a:bodyPr/>
          <a:lstStyle/>
          <a:p>
            <a:pPr lvl="0"/>
            <a:r>
              <a:rPr lang="fr-FR" dirty="0"/>
              <a:t>Date &amp; Time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</p:spTree>
    <p:extLst>
      <p:ext uri="{BB962C8B-B14F-4D97-AF65-F5344CB8AC3E}">
        <p14:creationId xmlns:p14="http://schemas.microsoft.com/office/powerpoint/2010/main" val="36256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January </a:t>
            </a:r>
            <a:r>
              <a:rPr lang="en-US" sz="4400" dirty="0"/>
              <a:t>1, </a:t>
            </a:r>
            <a:r>
              <a:rPr lang="en-US" sz="4400" dirty="0" smtClean="0"/>
              <a:t>1970</a:t>
            </a:r>
          </a:p>
          <a:p>
            <a:pPr marL="0" indent="0" algn="ctr">
              <a:buNone/>
            </a:pPr>
            <a:r>
              <a:rPr lang="en-US" sz="4400" dirty="0" smtClean="0"/>
              <a:t>00:00:00 UTC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EPOCH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Python VI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Time &amp; Tick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1480" y="2543410"/>
            <a:ext cx="8321040" cy="192357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#!/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usr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Arial Unicode MS" panose="020B0604020202020204" pitchFamily="34" charset="-128"/>
              </a:rPr>
              <a:t>/bin/python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import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ticks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time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Arial Unicode MS" panose="020B0604020202020204" pitchFamily="34" charset="-128"/>
              </a:rPr>
              <a:t>print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Arial Unicode MS" panose="020B0604020202020204" pitchFamily="34" charset="-128"/>
              </a:rPr>
              <a:t>"Number of ticks since 12:00am, January 1, 1970:"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ticks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4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-Light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pam-Light" id="{FE8B9996-757B-49DC-83D2-5A1F043DCDD0}" vid="{7334D4E7-A40E-4CFE-97C8-DD5F4867C579}"/>
    </a:ext>
  </a:extLst>
</a:theme>
</file>

<file path=ppt/theme/theme2.xml><?xml version="1.0" encoding="utf-8"?>
<a:theme xmlns:a="http://schemas.openxmlformats.org/drawingml/2006/main" name="epam-ppt-cover">
  <a:themeElements>
    <a:clrScheme name="EpamCorp">
      <a:dk1>
        <a:sysClr val="windowText" lastClr="000000"/>
      </a:dk1>
      <a:lt1>
        <a:sysClr val="window" lastClr="FFFFFF"/>
      </a:lt1>
      <a:dk2>
        <a:srgbClr val="123451"/>
      </a:dk2>
      <a:lt2>
        <a:srgbClr val="FFFFFF"/>
      </a:lt2>
      <a:accent1>
        <a:srgbClr val="006699"/>
      </a:accent1>
      <a:accent2>
        <a:srgbClr val="FF3366"/>
      </a:accent2>
      <a:accent3>
        <a:srgbClr val="666699"/>
      </a:accent3>
      <a:accent4>
        <a:srgbClr val="339999"/>
      </a:accent4>
      <a:accent5>
        <a:srgbClr val="999933"/>
      </a:accent5>
      <a:accent6>
        <a:srgbClr val="FF9933"/>
      </a:accent6>
      <a:hlink>
        <a:srgbClr val="006699"/>
      </a:hlink>
      <a:folHlink>
        <a:srgbClr val="666699"/>
      </a:folHlink>
    </a:clrScheme>
    <a:fontScheme name="Epam2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Epam-Light</Template>
  <TotalTime>1331</TotalTime>
  <Words>1314</Words>
  <Application>Microsoft Office PowerPoint</Application>
  <PresentationFormat>On-screen Show (4:3)</PresentationFormat>
  <Paragraphs>355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 Unicode MS</vt:lpstr>
      <vt:lpstr>Arial</vt:lpstr>
      <vt:lpstr>Calibri</vt:lpstr>
      <vt:lpstr>Franklin Gothic Book</vt:lpstr>
      <vt:lpstr>Franklin Gothic Medium</vt:lpstr>
      <vt:lpstr>Times New Roman</vt:lpstr>
      <vt:lpstr>Epam-Light</vt:lpstr>
      <vt:lpstr>epam-ppt-cover</vt:lpstr>
      <vt:lpstr>Linux Development Courses</vt:lpstr>
      <vt:lpstr>Содержание</vt:lpstr>
      <vt:lpstr>КЛАССЫ/обьекты II</vt:lpstr>
      <vt:lpstr>Сокрытие данных</vt:lpstr>
      <vt:lpstr>Стандартные декораторы</vt:lpstr>
      <vt:lpstr>@Property. (getter, setter, and deleter)</vt:lpstr>
      <vt:lpstr>Date &amp; Time</vt:lpstr>
      <vt:lpstr>EPOCH</vt:lpstr>
      <vt:lpstr>Time &amp; Tick</vt:lpstr>
      <vt:lpstr>Time Tuple</vt:lpstr>
      <vt:lpstr>Получение времени</vt:lpstr>
      <vt:lpstr>Модуль time</vt:lpstr>
      <vt:lpstr>Другие модули для работы со временем</vt:lpstr>
      <vt:lpstr>Файловый ввод/вывод</vt:lpstr>
      <vt:lpstr>stdin </vt:lpstr>
      <vt:lpstr>open()</vt:lpstr>
      <vt:lpstr>Объект file - аттрибуты</vt:lpstr>
      <vt:lpstr>Объект file - аттрибуты</vt:lpstr>
      <vt:lpstr>write()</vt:lpstr>
      <vt:lpstr>read()</vt:lpstr>
      <vt:lpstr>Позиционирование</vt:lpstr>
      <vt:lpstr>pickle</vt:lpstr>
      <vt:lpstr>Управление файлами</vt:lpstr>
      <vt:lpstr>Дирректории</vt:lpstr>
      <vt:lpstr>Help</vt:lpstr>
      <vt:lpstr>Исключения</vt:lpstr>
      <vt:lpstr>Исключения</vt:lpstr>
      <vt:lpstr>Обработка нескольких исключений </vt:lpstr>
      <vt:lpstr>Аргументы исключений</vt:lpstr>
      <vt:lpstr>Генерация исключений</vt:lpstr>
      <vt:lpstr>Пользовательские исключений</vt:lpstr>
      <vt:lpstr>See you!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beginners</dc:title>
  <dc:creator>Siarhei Boika</dc:creator>
  <cp:keywords>Python</cp:keywords>
  <cp:lastModifiedBy>Siarhei Boika</cp:lastModifiedBy>
  <cp:revision>128</cp:revision>
  <dcterms:created xsi:type="dcterms:W3CDTF">2013-04-15T18:58:48Z</dcterms:created>
  <dcterms:modified xsi:type="dcterms:W3CDTF">2014-01-24T14:35:13Z</dcterms:modified>
</cp:coreProperties>
</file>