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0" r:id="rId2"/>
  </p:sldMasterIdLst>
  <p:notesMasterIdLst>
    <p:notesMasterId r:id="rId24"/>
  </p:notesMasterIdLst>
  <p:sldIdLst>
    <p:sldId id="342" r:id="rId3"/>
    <p:sldId id="279" r:id="rId4"/>
    <p:sldId id="321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173" autoAdjust="0"/>
  </p:normalViewPr>
  <p:slideViewPr>
    <p:cSldViewPr snapToGrid="0">
      <p:cViewPr varScale="1">
        <p:scale>
          <a:sx n="74" d="100"/>
          <a:sy n="74" d="100"/>
        </p:scale>
        <p:origin x="1890" y="6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2BC6-8906-4BEF-905A-543D3D6EBBA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B798D4-2BC3-4486-9A9F-7AC6C7E7B6F2}">
      <dgm:prSet/>
      <dgm:spPr/>
      <dgm:t>
        <a:bodyPr/>
        <a:lstStyle/>
        <a:p>
          <a:r>
            <a:rPr lang="ru-RU" dirty="0" smtClean="0"/>
            <a:t>Отладка</a:t>
          </a:r>
          <a:endParaRPr lang="fr-FR" dirty="0" smtClean="0"/>
        </a:p>
      </dgm:t>
    </dgm:pt>
    <dgm:pt modelId="{4B883E33-C4AD-4014-8C46-AB3874B05F3E}" type="parTrans" cxnId="{2EDBCA19-8A3A-4CB0-BB4F-EB494FB2863F}">
      <dgm:prSet/>
      <dgm:spPr/>
      <dgm:t>
        <a:bodyPr/>
        <a:lstStyle/>
        <a:p>
          <a:endParaRPr lang="en-US"/>
        </a:p>
      </dgm:t>
    </dgm:pt>
    <dgm:pt modelId="{8A302883-B45A-4248-BFDD-B6C8E3BDF0CE}" type="sibTrans" cxnId="{2EDBCA19-8A3A-4CB0-BB4F-EB494FB2863F}">
      <dgm:prSet/>
      <dgm:spPr/>
      <dgm:t>
        <a:bodyPr/>
        <a:lstStyle/>
        <a:p>
          <a:endParaRPr lang="en-US"/>
        </a:p>
      </dgm:t>
    </dgm:pt>
    <dgm:pt modelId="{8E22BAB2-D269-4B07-A5D8-222B3796EE9C}">
      <dgm:prSet/>
      <dgm:spPr/>
      <dgm:t>
        <a:bodyPr/>
        <a:lstStyle/>
        <a:p>
          <a:r>
            <a:rPr lang="en-US" dirty="0" smtClean="0"/>
            <a:t>Profiling</a:t>
          </a:r>
        </a:p>
      </dgm:t>
    </dgm:pt>
    <dgm:pt modelId="{C5563B1A-0384-401D-AA9F-8CCE5E019B85}" type="parTrans" cxnId="{FA302475-A4BC-4351-9766-E4642EB91B75}">
      <dgm:prSet/>
      <dgm:spPr/>
      <dgm:t>
        <a:bodyPr/>
        <a:lstStyle/>
        <a:p>
          <a:endParaRPr lang="en-US"/>
        </a:p>
      </dgm:t>
    </dgm:pt>
    <dgm:pt modelId="{1AB5567E-28D2-451A-9CF5-A8020E493C50}" type="sibTrans" cxnId="{FA302475-A4BC-4351-9766-E4642EB91B75}">
      <dgm:prSet/>
      <dgm:spPr/>
      <dgm:t>
        <a:bodyPr/>
        <a:lstStyle/>
        <a:p>
          <a:endParaRPr lang="en-US"/>
        </a:p>
      </dgm:t>
    </dgm:pt>
    <dgm:pt modelId="{A67226EE-4730-4E79-A069-AF9D571D7BFB}" type="pres">
      <dgm:prSet presAssocID="{4B642BC6-8906-4BEF-905A-543D3D6EBB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173D3-5A48-4500-97F3-72F981897983}" type="pres">
      <dgm:prSet presAssocID="{E5B798D4-2BC3-4486-9A9F-7AC6C7E7B6F2}" presName="parentLin" presStyleCnt="0"/>
      <dgm:spPr/>
    </dgm:pt>
    <dgm:pt modelId="{0F911A63-3882-4A33-80AD-5715CB448614}" type="pres">
      <dgm:prSet presAssocID="{E5B798D4-2BC3-4486-9A9F-7AC6C7E7B6F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A98B4DF-C059-4FD2-96CF-5470300DBE06}" type="pres">
      <dgm:prSet presAssocID="{E5B798D4-2BC3-4486-9A9F-7AC6C7E7B6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F508B-67A6-4BB5-BC14-2CA102DD4EAE}" type="pres">
      <dgm:prSet presAssocID="{E5B798D4-2BC3-4486-9A9F-7AC6C7E7B6F2}" presName="negativeSpace" presStyleCnt="0"/>
      <dgm:spPr/>
    </dgm:pt>
    <dgm:pt modelId="{C72A350D-F9C7-4D33-AE6E-3E4BE8BE2B5F}" type="pres">
      <dgm:prSet presAssocID="{E5B798D4-2BC3-4486-9A9F-7AC6C7E7B6F2}" presName="childText" presStyleLbl="conFgAcc1" presStyleIdx="0" presStyleCnt="2">
        <dgm:presLayoutVars>
          <dgm:bulletEnabled val="1"/>
        </dgm:presLayoutVars>
      </dgm:prSet>
      <dgm:spPr/>
    </dgm:pt>
    <dgm:pt modelId="{6931EEB4-0A91-472E-BAFD-FEFDA21B1A04}" type="pres">
      <dgm:prSet presAssocID="{8A302883-B45A-4248-BFDD-B6C8E3BDF0CE}" presName="spaceBetweenRectangles" presStyleCnt="0"/>
      <dgm:spPr/>
    </dgm:pt>
    <dgm:pt modelId="{2B3FE486-ABF3-4E7C-9289-CEC1B62E4B6E}" type="pres">
      <dgm:prSet presAssocID="{8E22BAB2-D269-4B07-A5D8-222B3796EE9C}" presName="parentLin" presStyleCnt="0"/>
      <dgm:spPr/>
    </dgm:pt>
    <dgm:pt modelId="{A0BC95F1-E40F-4E24-BAE1-D5908DAE936D}" type="pres">
      <dgm:prSet presAssocID="{8E22BAB2-D269-4B07-A5D8-222B3796EE9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1CCFB99-36C9-49A0-A031-F7ED5E535C3E}" type="pres">
      <dgm:prSet presAssocID="{8E22BAB2-D269-4B07-A5D8-222B3796EE9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5CE52-C84A-4E33-8394-2B9748EF1284}" type="pres">
      <dgm:prSet presAssocID="{8E22BAB2-D269-4B07-A5D8-222B3796EE9C}" presName="negativeSpace" presStyleCnt="0"/>
      <dgm:spPr/>
    </dgm:pt>
    <dgm:pt modelId="{DC35ED86-6BC3-4CFB-B3CC-6D68A9A98181}" type="pres">
      <dgm:prSet presAssocID="{8E22BAB2-D269-4B07-A5D8-222B3796EE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EDBCA19-8A3A-4CB0-BB4F-EB494FB2863F}" srcId="{4B642BC6-8906-4BEF-905A-543D3D6EBBAB}" destId="{E5B798D4-2BC3-4486-9A9F-7AC6C7E7B6F2}" srcOrd="0" destOrd="0" parTransId="{4B883E33-C4AD-4014-8C46-AB3874B05F3E}" sibTransId="{8A302883-B45A-4248-BFDD-B6C8E3BDF0CE}"/>
    <dgm:cxn modelId="{FA302475-A4BC-4351-9766-E4642EB91B75}" srcId="{4B642BC6-8906-4BEF-905A-543D3D6EBBAB}" destId="{8E22BAB2-D269-4B07-A5D8-222B3796EE9C}" srcOrd="1" destOrd="0" parTransId="{C5563B1A-0384-401D-AA9F-8CCE5E019B85}" sibTransId="{1AB5567E-28D2-451A-9CF5-A8020E493C50}"/>
    <dgm:cxn modelId="{E03CB4A4-AB1B-4696-AF14-9C8B1A1DAEA6}" type="presOf" srcId="{E5B798D4-2BC3-4486-9A9F-7AC6C7E7B6F2}" destId="{0F911A63-3882-4A33-80AD-5715CB448614}" srcOrd="0" destOrd="0" presId="urn:microsoft.com/office/officeart/2005/8/layout/list1"/>
    <dgm:cxn modelId="{C5E91CCF-5625-4745-88D6-CCE3C12326D2}" type="presOf" srcId="{4B642BC6-8906-4BEF-905A-543D3D6EBBAB}" destId="{A67226EE-4730-4E79-A069-AF9D571D7BFB}" srcOrd="0" destOrd="0" presId="urn:microsoft.com/office/officeart/2005/8/layout/list1"/>
    <dgm:cxn modelId="{42B60A3B-5D1F-431B-AD9B-8CC427B8CBF9}" type="presOf" srcId="{E5B798D4-2BC3-4486-9A9F-7AC6C7E7B6F2}" destId="{0A98B4DF-C059-4FD2-96CF-5470300DBE06}" srcOrd="1" destOrd="0" presId="urn:microsoft.com/office/officeart/2005/8/layout/list1"/>
    <dgm:cxn modelId="{4AD13006-C05B-43E1-AB28-DDD8C70BC880}" type="presOf" srcId="{8E22BAB2-D269-4B07-A5D8-222B3796EE9C}" destId="{81CCFB99-36C9-49A0-A031-F7ED5E535C3E}" srcOrd="1" destOrd="0" presId="urn:microsoft.com/office/officeart/2005/8/layout/list1"/>
    <dgm:cxn modelId="{C3F6B116-D961-427B-AE99-298C15A64475}" type="presOf" srcId="{8E22BAB2-D269-4B07-A5D8-222B3796EE9C}" destId="{A0BC95F1-E40F-4E24-BAE1-D5908DAE936D}" srcOrd="0" destOrd="0" presId="urn:microsoft.com/office/officeart/2005/8/layout/list1"/>
    <dgm:cxn modelId="{4D84D147-3C52-403D-BAB2-EEA73E19E97A}" type="presParOf" srcId="{A67226EE-4730-4E79-A069-AF9D571D7BFB}" destId="{4C9173D3-5A48-4500-97F3-72F981897983}" srcOrd="0" destOrd="0" presId="urn:microsoft.com/office/officeart/2005/8/layout/list1"/>
    <dgm:cxn modelId="{24DCEE01-A60F-47B2-AD2F-55AA86C60DAC}" type="presParOf" srcId="{4C9173D3-5A48-4500-97F3-72F981897983}" destId="{0F911A63-3882-4A33-80AD-5715CB448614}" srcOrd="0" destOrd="0" presId="urn:microsoft.com/office/officeart/2005/8/layout/list1"/>
    <dgm:cxn modelId="{5704883C-E8A3-4C3E-B209-75FFB945E48F}" type="presParOf" srcId="{4C9173D3-5A48-4500-97F3-72F981897983}" destId="{0A98B4DF-C059-4FD2-96CF-5470300DBE06}" srcOrd="1" destOrd="0" presId="urn:microsoft.com/office/officeart/2005/8/layout/list1"/>
    <dgm:cxn modelId="{D82506AC-77F8-432A-A871-3263060125CC}" type="presParOf" srcId="{A67226EE-4730-4E79-A069-AF9D571D7BFB}" destId="{651F508B-67A6-4BB5-BC14-2CA102DD4EAE}" srcOrd="1" destOrd="0" presId="urn:microsoft.com/office/officeart/2005/8/layout/list1"/>
    <dgm:cxn modelId="{1C77249B-FF78-409B-9851-DE1B199693C3}" type="presParOf" srcId="{A67226EE-4730-4E79-A069-AF9D571D7BFB}" destId="{C72A350D-F9C7-4D33-AE6E-3E4BE8BE2B5F}" srcOrd="2" destOrd="0" presId="urn:microsoft.com/office/officeart/2005/8/layout/list1"/>
    <dgm:cxn modelId="{36451651-C77E-4E91-B5D3-BED39BE87F14}" type="presParOf" srcId="{A67226EE-4730-4E79-A069-AF9D571D7BFB}" destId="{6931EEB4-0A91-472E-BAFD-FEFDA21B1A04}" srcOrd="3" destOrd="0" presId="urn:microsoft.com/office/officeart/2005/8/layout/list1"/>
    <dgm:cxn modelId="{C18FAFEF-D949-4635-9EFA-CDA3C918BB35}" type="presParOf" srcId="{A67226EE-4730-4E79-A069-AF9D571D7BFB}" destId="{2B3FE486-ABF3-4E7C-9289-CEC1B62E4B6E}" srcOrd="4" destOrd="0" presId="urn:microsoft.com/office/officeart/2005/8/layout/list1"/>
    <dgm:cxn modelId="{46CE920A-11B0-4F5C-9319-BE44541C75BA}" type="presParOf" srcId="{2B3FE486-ABF3-4E7C-9289-CEC1B62E4B6E}" destId="{A0BC95F1-E40F-4E24-BAE1-D5908DAE936D}" srcOrd="0" destOrd="0" presId="urn:microsoft.com/office/officeart/2005/8/layout/list1"/>
    <dgm:cxn modelId="{B7A86B58-C9E8-4AA7-9912-46F2A425B85F}" type="presParOf" srcId="{2B3FE486-ABF3-4E7C-9289-CEC1B62E4B6E}" destId="{81CCFB99-36C9-49A0-A031-F7ED5E535C3E}" srcOrd="1" destOrd="0" presId="urn:microsoft.com/office/officeart/2005/8/layout/list1"/>
    <dgm:cxn modelId="{3F356232-F855-49B7-B5F4-524B5A69B679}" type="presParOf" srcId="{A67226EE-4730-4E79-A069-AF9D571D7BFB}" destId="{CB55CE52-C84A-4E33-8394-2B9748EF1284}" srcOrd="5" destOrd="0" presId="urn:microsoft.com/office/officeart/2005/8/layout/list1"/>
    <dgm:cxn modelId="{6C5FA47C-BA6D-4AFF-8839-88848139EE11}" type="presParOf" srcId="{A67226EE-4730-4E79-A069-AF9D571D7BFB}" destId="{DC35ED86-6BC3-4CFB-B3CC-6D68A9A981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BDBC2-EBE6-4A6B-A05A-F31A8F575E07}" type="doc">
      <dgm:prSet loTypeId="urn:microsoft.com/office/officeart/2005/8/layout/h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B493EE3-9214-4115-BE57-8EFEE21E1AD6}">
      <dgm:prSet phldrT="[Text]"/>
      <dgm:spPr/>
      <dgm:t>
        <a:bodyPr/>
        <a:lstStyle/>
        <a:p>
          <a:r>
            <a:rPr lang="ru-RU" dirty="0" smtClean="0"/>
            <a:t>Отладчики</a:t>
          </a:r>
          <a:endParaRPr lang="en-US" dirty="0"/>
        </a:p>
      </dgm:t>
    </dgm:pt>
    <dgm:pt modelId="{3A5249F9-7F2E-4FAE-9D3E-76DDB7A90B5F}" type="parTrans" cxnId="{C714B8D3-3534-4E08-9337-4DE762CA2BAF}">
      <dgm:prSet/>
      <dgm:spPr/>
      <dgm:t>
        <a:bodyPr/>
        <a:lstStyle/>
        <a:p>
          <a:endParaRPr lang="en-US"/>
        </a:p>
      </dgm:t>
    </dgm:pt>
    <dgm:pt modelId="{696071D2-770F-4F15-A692-028B5B538E39}" type="sibTrans" cxnId="{C714B8D3-3534-4E08-9337-4DE762CA2BAF}">
      <dgm:prSet/>
      <dgm:spPr/>
      <dgm:t>
        <a:bodyPr/>
        <a:lstStyle/>
        <a:p>
          <a:endParaRPr lang="en-US"/>
        </a:p>
      </dgm:t>
    </dgm:pt>
    <dgm:pt modelId="{6EF6F834-4AF4-4D60-B7DA-5CEDD5303805}">
      <dgm:prSet phldrT="[Text]"/>
      <dgm:spPr/>
      <dgm:t>
        <a:bodyPr/>
        <a:lstStyle/>
        <a:p>
          <a:r>
            <a:rPr lang="en-US" dirty="0" err="1" smtClean="0"/>
            <a:t>pdb</a:t>
          </a:r>
          <a:r>
            <a:rPr lang="en-US" dirty="0" smtClean="0"/>
            <a:t> </a:t>
          </a:r>
          <a:r>
            <a:rPr lang="en-US" dirty="0" err="1" smtClean="0"/>
            <a:t>set_trace</a:t>
          </a:r>
          <a:r>
            <a:rPr lang="en-US" dirty="0" smtClean="0"/>
            <a:t>()</a:t>
          </a:r>
          <a:endParaRPr lang="en-US" dirty="0"/>
        </a:p>
      </dgm:t>
    </dgm:pt>
    <dgm:pt modelId="{6BB2C9E2-B4B7-4571-83A8-2857D38B693C}" type="parTrans" cxnId="{B84ECCAC-37DC-4B31-ABF2-A94AAF909C73}">
      <dgm:prSet/>
      <dgm:spPr/>
      <dgm:t>
        <a:bodyPr/>
        <a:lstStyle/>
        <a:p>
          <a:endParaRPr lang="en-US"/>
        </a:p>
      </dgm:t>
    </dgm:pt>
    <dgm:pt modelId="{E5FDB61A-FC21-4A07-92BF-01875D898DC6}" type="sibTrans" cxnId="{B84ECCAC-37DC-4B31-ABF2-A94AAF909C73}">
      <dgm:prSet/>
      <dgm:spPr/>
      <dgm:t>
        <a:bodyPr/>
        <a:lstStyle/>
        <a:p>
          <a:endParaRPr lang="en-US"/>
        </a:p>
      </dgm:t>
    </dgm:pt>
    <dgm:pt modelId="{914ABA15-B3F8-44EC-A93A-7DEAE54E2802}">
      <dgm:prSet phldrT="[Text]"/>
      <dgm:spPr/>
      <dgm:t>
        <a:bodyPr/>
        <a:lstStyle/>
        <a:p>
          <a:r>
            <a:rPr lang="en-US" dirty="0" smtClean="0"/>
            <a:t>python –m </a:t>
          </a:r>
          <a:r>
            <a:rPr lang="en-US" dirty="0" err="1" smtClean="0"/>
            <a:t>pdb</a:t>
          </a:r>
          <a:endParaRPr lang="en-US" dirty="0"/>
        </a:p>
      </dgm:t>
    </dgm:pt>
    <dgm:pt modelId="{B017AE8A-2137-467D-9E9E-B335E7E20BC4}" type="parTrans" cxnId="{5A1DBAF4-31FF-46A1-94B2-E32B64529D93}">
      <dgm:prSet/>
      <dgm:spPr/>
      <dgm:t>
        <a:bodyPr/>
        <a:lstStyle/>
        <a:p>
          <a:endParaRPr lang="en-US"/>
        </a:p>
      </dgm:t>
    </dgm:pt>
    <dgm:pt modelId="{B61C901E-5291-4FE9-8CB6-1B5043268F23}" type="sibTrans" cxnId="{5A1DBAF4-31FF-46A1-94B2-E32B64529D93}">
      <dgm:prSet/>
      <dgm:spPr/>
      <dgm:t>
        <a:bodyPr/>
        <a:lstStyle/>
        <a:p>
          <a:endParaRPr lang="en-US"/>
        </a:p>
      </dgm:t>
    </dgm:pt>
    <dgm:pt modelId="{F702B863-D73A-4EC5-8FA4-9080AF2C22FD}">
      <dgm:prSet phldrT="[Text]"/>
      <dgm:spPr/>
      <dgm:t>
        <a:bodyPr/>
        <a:lstStyle/>
        <a:p>
          <a:r>
            <a:rPr lang="ru-RU" dirty="0" err="1" smtClean="0"/>
            <a:t>Журналирование</a:t>
          </a:r>
          <a:endParaRPr lang="en-US" dirty="0"/>
        </a:p>
      </dgm:t>
    </dgm:pt>
    <dgm:pt modelId="{303FDE57-E9F4-43AB-B962-C93EF02BBC9E}" type="parTrans" cxnId="{284EE704-7E59-454E-8568-ABA913476C92}">
      <dgm:prSet/>
      <dgm:spPr/>
      <dgm:t>
        <a:bodyPr/>
        <a:lstStyle/>
        <a:p>
          <a:endParaRPr lang="en-US"/>
        </a:p>
      </dgm:t>
    </dgm:pt>
    <dgm:pt modelId="{31F810D7-14B9-437B-B075-3C63811D4AF2}" type="sibTrans" cxnId="{284EE704-7E59-454E-8568-ABA913476C92}">
      <dgm:prSet/>
      <dgm:spPr/>
      <dgm:t>
        <a:bodyPr/>
        <a:lstStyle/>
        <a:p>
          <a:endParaRPr lang="en-US"/>
        </a:p>
      </dgm:t>
    </dgm:pt>
    <dgm:pt modelId="{9C29AD73-B17D-47D0-A3EA-DBD1775EEC0B}">
      <dgm:prSet phldrT="[Text]"/>
      <dgm:spPr/>
      <dgm:t>
        <a:bodyPr/>
        <a:lstStyle/>
        <a:p>
          <a:r>
            <a:rPr lang="en-US" dirty="0" smtClean="0"/>
            <a:t>print</a:t>
          </a:r>
          <a:endParaRPr lang="en-US" dirty="0"/>
        </a:p>
      </dgm:t>
    </dgm:pt>
    <dgm:pt modelId="{1A044019-D756-47B7-9A3F-952D8F4C31AE}" type="parTrans" cxnId="{57A2CFAC-641B-43CE-82F8-D24543779F80}">
      <dgm:prSet/>
      <dgm:spPr/>
      <dgm:t>
        <a:bodyPr/>
        <a:lstStyle/>
        <a:p>
          <a:endParaRPr lang="en-US"/>
        </a:p>
      </dgm:t>
    </dgm:pt>
    <dgm:pt modelId="{E1700DC5-98D5-4DA7-A26E-1CCE1626A4B2}" type="sibTrans" cxnId="{57A2CFAC-641B-43CE-82F8-D24543779F80}">
      <dgm:prSet/>
      <dgm:spPr/>
      <dgm:t>
        <a:bodyPr/>
        <a:lstStyle/>
        <a:p>
          <a:endParaRPr lang="en-US"/>
        </a:p>
      </dgm:t>
    </dgm:pt>
    <dgm:pt modelId="{69694115-A1E7-4F71-88FD-9A4C58D0B4F7}">
      <dgm:prSet phldrT="[Text]"/>
      <dgm:spPr/>
      <dgm:t>
        <a:bodyPr/>
        <a:lstStyle/>
        <a:p>
          <a:r>
            <a:rPr lang="en-US" dirty="0" smtClean="0"/>
            <a:t>syslog</a:t>
          </a:r>
          <a:endParaRPr lang="en-US" dirty="0"/>
        </a:p>
      </dgm:t>
    </dgm:pt>
    <dgm:pt modelId="{77B487DE-E912-4805-99CD-3A7E4AE87F33}" type="parTrans" cxnId="{11E06A05-6698-4932-91AA-2141539F3875}">
      <dgm:prSet/>
      <dgm:spPr/>
      <dgm:t>
        <a:bodyPr/>
        <a:lstStyle/>
        <a:p>
          <a:endParaRPr lang="en-US"/>
        </a:p>
      </dgm:t>
    </dgm:pt>
    <dgm:pt modelId="{57EC19FD-5781-4718-BDCD-DE1C273AC31A}" type="sibTrans" cxnId="{11E06A05-6698-4932-91AA-2141539F3875}">
      <dgm:prSet/>
      <dgm:spPr/>
      <dgm:t>
        <a:bodyPr/>
        <a:lstStyle/>
        <a:p>
          <a:endParaRPr lang="en-US"/>
        </a:p>
      </dgm:t>
    </dgm:pt>
    <dgm:pt modelId="{BA66BFCC-A711-4393-AA8A-E784BA0C0F5F}">
      <dgm:prSet phldrT="[Text]"/>
      <dgm:spPr/>
      <dgm:t>
        <a:bodyPr/>
        <a:lstStyle/>
        <a:p>
          <a:r>
            <a:rPr lang="en-US" dirty="0" smtClean="0"/>
            <a:t>file output</a:t>
          </a:r>
          <a:endParaRPr lang="en-US" dirty="0"/>
        </a:p>
      </dgm:t>
    </dgm:pt>
    <dgm:pt modelId="{F27EEA4E-031E-4BDF-B678-49E0D50368B4}" type="parTrans" cxnId="{171F9819-6165-4CAF-8769-DC11F3B549F2}">
      <dgm:prSet/>
      <dgm:spPr/>
    </dgm:pt>
    <dgm:pt modelId="{AE9AED0C-C864-443E-99A2-0777E89DDF0F}" type="sibTrans" cxnId="{171F9819-6165-4CAF-8769-DC11F3B549F2}">
      <dgm:prSet/>
      <dgm:spPr/>
    </dgm:pt>
    <dgm:pt modelId="{BDCE49DE-DB12-4A9B-9DF2-30A375FEA3AB}">
      <dgm:prSet phldrT="[Text]"/>
      <dgm:spPr/>
      <dgm:t>
        <a:bodyPr/>
        <a:lstStyle/>
        <a:p>
          <a:r>
            <a:rPr lang="en-US" dirty="0" smtClean="0"/>
            <a:t>IDE</a:t>
          </a:r>
          <a:endParaRPr lang="en-US" dirty="0"/>
        </a:p>
      </dgm:t>
    </dgm:pt>
    <dgm:pt modelId="{4FECCFC9-A195-4938-846B-EC8D228FB513}" type="parTrans" cxnId="{6AB0A5E4-0DA9-490A-A29B-8C84DED81850}">
      <dgm:prSet/>
      <dgm:spPr/>
    </dgm:pt>
    <dgm:pt modelId="{D465341F-46D8-4D90-BD95-541602915EC7}" type="sibTrans" cxnId="{6AB0A5E4-0DA9-490A-A29B-8C84DED81850}">
      <dgm:prSet/>
      <dgm:spPr/>
    </dgm:pt>
    <dgm:pt modelId="{455BEA16-2F31-488F-84AE-E31C8DE3F078}">
      <dgm:prSet phldrT="[Text]"/>
      <dgm:spPr/>
      <dgm:t>
        <a:bodyPr/>
        <a:lstStyle/>
        <a:p>
          <a:r>
            <a:rPr lang="en-US" dirty="0" smtClean="0"/>
            <a:t>XXX-</a:t>
          </a:r>
          <a:r>
            <a:rPr lang="en-US" dirty="0" err="1" smtClean="0"/>
            <a:t>pdb</a:t>
          </a:r>
          <a:endParaRPr lang="en-US" dirty="0"/>
        </a:p>
      </dgm:t>
    </dgm:pt>
    <dgm:pt modelId="{9F10BEAC-7211-4A78-BE79-F54F614369CB}" type="parTrans" cxnId="{2DC8096F-1395-4F40-A4AB-000BCBEDA8B6}">
      <dgm:prSet/>
      <dgm:spPr/>
    </dgm:pt>
    <dgm:pt modelId="{E0CAA34E-3AD6-435E-B608-63ECD778B465}" type="sibTrans" cxnId="{2DC8096F-1395-4F40-A4AB-000BCBEDA8B6}">
      <dgm:prSet/>
      <dgm:spPr/>
    </dgm:pt>
    <dgm:pt modelId="{5027DF6F-F310-41A1-A216-FD1357591EE1}" type="pres">
      <dgm:prSet presAssocID="{C05BDBC2-EBE6-4A6B-A05A-F31A8F575E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7F9FFD-E416-46C8-9F9C-320A60C1246C}" type="pres">
      <dgm:prSet presAssocID="{0B493EE3-9214-4115-BE57-8EFEE21E1AD6}" presName="composite" presStyleCnt="0"/>
      <dgm:spPr/>
    </dgm:pt>
    <dgm:pt modelId="{894B25EC-4BC7-4FD4-9CEA-F46A66C574D6}" type="pres">
      <dgm:prSet presAssocID="{0B493EE3-9214-4115-BE57-8EFEE21E1AD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3D608-D87C-42E2-9A40-6562DFD535B8}" type="pres">
      <dgm:prSet presAssocID="{0B493EE3-9214-4115-BE57-8EFEE21E1AD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25A0A-515B-459E-A61C-304DF1536B2F}" type="pres">
      <dgm:prSet presAssocID="{696071D2-770F-4F15-A692-028B5B538E39}" presName="space" presStyleCnt="0"/>
      <dgm:spPr/>
    </dgm:pt>
    <dgm:pt modelId="{CEEA45ED-3005-46BC-9917-E73043784C7D}" type="pres">
      <dgm:prSet presAssocID="{F702B863-D73A-4EC5-8FA4-9080AF2C22FD}" presName="composite" presStyleCnt="0"/>
      <dgm:spPr/>
    </dgm:pt>
    <dgm:pt modelId="{33B5A03B-00DA-4C1D-B690-67E52E21F813}" type="pres">
      <dgm:prSet presAssocID="{F702B863-D73A-4EC5-8FA4-9080AF2C22F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A53B9-9F71-43FD-8BC6-2F9B8B3CC3CB}" type="pres">
      <dgm:prSet presAssocID="{F702B863-D73A-4EC5-8FA4-9080AF2C22F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6354A8-BF7F-4C1F-A49D-F3798F5CD093}" type="presOf" srcId="{BDCE49DE-DB12-4A9B-9DF2-30A375FEA3AB}" destId="{9153D608-D87C-42E2-9A40-6562DFD535B8}" srcOrd="0" destOrd="2" presId="urn:microsoft.com/office/officeart/2005/8/layout/hList1"/>
    <dgm:cxn modelId="{44AF324D-4F11-468C-B1F1-544E5FE276B8}" type="presOf" srcId="{0B493EE3-9214-4115-BE57-8EFEE21E1AD6}" destId="{894B25EC-4BC7-4FD4-9CEA-F46A66C574D6}" srcOrd="0" destOrd="0" presId="urn:microsoft.com/office/officeart/2005/8/layout/hList1"/>
    <dgm:cxn modelId="{171F9819-6165-4CAF-8769-DC11F3B549F2}" srcId="{F702B863-D73A-4EC5-8FA4-9080AF2C22FD}" destId="{BA66BFCC-A711-4393-AA8A-E784BA0C0F5F}" srcOrd="2" destOrd="0" parTransId="{F27EEA4E-031E-4BDF-B678-49E0D50368B4}" sibTransId="{AE9AED0C-C864-443E-99A2-0777E89DDF0F}"/>
    <dgm:cxn modelId="{284EE704-7E59-454E-8568-ABA913476C92}" srcId="{C05BDBC2-EBE6-4A6B-A05A-F31A8F575E07}" destId="{F702B863-D73A-4EC5-8FA4-9080AF2C22FD}" srcOrd="1" destOrd="0" parTransId="{303FDE57-E9F4-43AB-B962-C93EF02BBC9E}" sibTransId="{31F810D7-14B9-437B-B075-3C63811D4AF2}"/>
    <dgm:cxn modelId="{C714B8D3-3534-4E08-9337-4DE762CA2BAF}" srcId="{C05BDBC2-EBE6-4A6B-A05A-F31A8F575E07}" destId="{0B493EE3-9214-4115-BE57-8EFEE21E1AD6}" srcOrd="0" destOrd="0" parTransId="{3A5249F9-7F2E-4FAE-9D3E-76DDB7A90B5F}" sibTransId="{696071D2-770F-4F15-A692-028B5B538E39}"/>
    <dgm:cxn modelId="{5EE6DE1A-6A65-4879-8FCE-E7791C7CACB9}" type="presOf" srcId="{6EF6F834-4AF4-4D60-B7DA-5CEDD5303805}" destId="{9153D608-D87C-42E2-9A40-6562DFD535B8}" srcOrd="0" destOrd="0" presId="urn:microsoft.com/office/officeart/2005/8/layout/hList1"/>
    <dgm:cxn modelId="{57A2CFAC-641B-43CE-82F8-D24543779F80}" srcId="{F702B863-D73A-4EC5-8FA4-9080AF2C22FD}" destId="{9C29AD73-B17D-47D0-A3EA-DBD1775EEC0B}" srcOrd="0" destOrd="0" parTransId="{1A044019-D756-47B7-9A3F-952D8F4C31AE}" sibTransId="{E1700DC5-98D5-4DA7-A26E-1CCE1626A4B2}"/>
    <dgm:cxn modelId="{6AB0A5E4-0DA9-490A-A29B-8C84DED81850}" srcId="{0B493EE3-9214-4115-BE57-8EFEE21E1AD6}" destId="{BDCE49DE-DB12-4A9B-9DF2-30A375FEA3AB}" srcOrd="2" destOrd="0" parTransId="{4FECCFC9-A195-4938-846B-EC8D228FB513}" sibTransId="{D465341F-46D8-4D90-BD95-541602915EC7}"/>
    <dgm:cxn modelId="{2DC8096F-1395-4F40-A4AB-000BCBEDA8B6}" srcId="{0B493EE3-9214-4115-BE57-8EFEE21E1AD6}" destId="{455BEA16-2F31-488F-84AE-E31C8DE3F078}" srcOrd="3" destOrd="0" parTransId="{9F10BEAC-7211-4A78-BE79-F54F614369CB}" sibTransId="{E0CAA34E-3AD6-435E-B608-63ECD778B465}"/>
    <dgm:cxn modelId="{B84ECCAC-37DC-4B31-ABF2-A94AAF909C73}" srcId="{0B493EE3-9214-4115-BE57-8EFEE21E1AD6}" destId="{6EF6F834-4AF4-4D60-B7DA-5CEDD5303805}" srcOrd="0" destOrd="0" parTransId="{6BB2C9E2-B4B7-4571-83A8-2857D38B693C}" sibTransId="{E5FDB61A-FC21-4A07-92BF-01875D898DC6}"/>
    <dgm:cxn modelId="{4240DD08-FD08-44E3-B9BF-F4ECAD808C1F}" type="presOf" srcId="{F702B863-D73A-4EC5-8FA4-9080AF2C22FD}" destId="{33B5A03B-00DA-4C1D-B690-67E52E21F813}" srcOrd="0" destOrd="0" presId="urn:microsoft.com/office/officeart/2005/8/layout/hList1"/>
    <dgm:cxn modelId="{265703CB-DB26-4879-822A-130718148D61}" type="presOf" srcId="{69694115-A1E7-4F71-88FD-9A4C58D0B4F7}" destId="{770A53B9-9F71-43FD-8BC6-2F9B8B3CC3CB}" srcOrd="0" destOrd="1" presId="urn:microsoft.com/office/officeart/2005/8/layout/hList1"/>
    <dgm:cxn modelId="{DC14B359-812B-4D80-86FD-A86D92E05DC9}" type="presOf" srcId="{BA66BFCC-A711-4393-AA8A-E784BA0C0F5F}" destId="{770A53B9-9F71-43FD-8BC6-2F9B8B3CC3CB}" srcOrd="0" destOrd="2" presId="urn:microsoft.com/office/officeart/2005/8/layout/hList1"/>
    <dgm:cxn modelId="{C448C343-EE1D-4140-94A8-660B0CCA744A}" type="presOf" srcId="{455BEA16-2F31-488F-84AE-E31C8DE3F078}" destId="{9153D608-D87C-42E2-9A40-6562DFD535B8}" srcOrd="0" destOrd="3" presId="urn:microsoft.com/office/officeart/2005/8/layout/hList1"/>
    <dgm:cxn modelId="{287366E0-75BC-4831-8A79-F1CBC2422DF6}" type="presOf" srcId="{C05BDBC2-EBE6-4A6B-A05A-F31A8F575E07}" destId="{5027DF6F-F310-41A1-A216-FD1357591EE1}" srcOrd="0" destOrd="0" presId="urn:microsoft.com/office/officeart/2005/8/layout/hList1"/>
    <dgm:cxn modelId="{11E06A05-6698-4932-91AA-2141539F3875}" srcId="{F702B863-D73A-4EC5-8FA4-9080AF2C22FD}" destId="{69694115-A1E7-4F71-88FD-9A4C58D0B4F7}" srcOrd="1" destOrd="0" parTransId="{77B487DE-E912-4805-99CD-3A7E4AE87F33}" sibTransId="{57EC19FD-5781-4718-BDCD-DE1C273AC31A}"/>
    <dgm:cxn modelId="{26C71FA7-87F4-4E33-B627-016E9D4C5178}" type="presOf" srcId="{9C29AD73-B17D-47D0-A3EA-DBD1775EEC0B}" destId="{770A53B9-9F71-43FD-8BC6-2F9B8B3CC3CB}" srcOrd="0" destOrd="0" presId="urn:microsoft.com/office/officeart/2005/8/layout/hList1"/>
    <dgm:cxn modelId="{5A1DBAF4-31FF-46A1-94B2-E32B64529D93}" srcId="{0B493EE3-9214-4115-BE57-8EFEE21E1AD6}" destId="{914ABA15-B3F8-44EC-A93A-7DEAE54E2802}" srcOrd="1" destOrd="0" parTransId="{B017AE8A-2137-467D-9E9E-B335E7E20BC4}" sibTransId="{B61C901E-5291-4FE9-8CB6-1B5043268F23}"/>
    <dgm:cxn modelId="{20260DD7-1601-4D99-9890-450F45CE2D97}" type="presOf" srcId="{914ABA15-B3F8-44EC-A93A-7DEAE54E2802}" destId="{9153D608-D87C-42E2-9A40-6562DFD535B8}" srcOrd="0" destOrd="1" presId="urn:microsoft.com/office/officeart/2005/8/layout/hList1"/>
    <dgm:cxn modelId="{F31DDCC0-3226-49F8-A1B0-E4FF3942D895}" type="presParOf" srcId="{5027DF6F-F310-41A1-A216-FD1357591EE1}" destId="{9C7F9FFD-E416-46C8-9F9C-320A60C1246C}" srcOrd="0" destOrd="0" presId="urn:microsoft.com/office/officeart/2005/8/layout/hList1"/>
    <dgm:cxn modelId="{B04736F5-53E5-46DB-836E-F41426892533}" type="presParOf" srcId="{9C7F9FFD-E416-46C8-9F9C-320A60C1246C}" destId="{894B25EC-4BC7-4FD4-9CEA-F46A66C574D6}" srcOrd="0" destOrd="0" presId="urn:microsoft.com/office/officeart/2005/8/layout/hList1"/>
    <dgm:cxn modelId="{7615475C-9947-40FC-AEF4-B98B40EBEC7B}" type="presParOf" srcId="{9C7F9FFD-E416-46C8-9F9C-320A60C1246C}" destId="{9153D608-D87C-42E2-9A40-6562DFD535B8}" srcOrd="1" destOrd="0" presId="urn:microsoft.com/office/officeart/2005/8/layout/hList1"/>
    <dgm:cxn modelId="{680D56EC-6F22-4AC8-B44A-E42AA8837558}" type="presParOf" srcId="{5027DF6F-F310-41A1-A216-FD1357591EE1}" destId="{34925A0A-515B-459E-A61C-304DF1536B2F}" srcOrd="1" destOrd="0" presId="urn:microsoft.com/office/officeart/2005/8/layout/hList1"/>
    <dgm:cxn modelId="{5B7FAE6E-0048-459A-8FCB-1769ED66235B}" type="presParOf" srcId="{5027DF6F-F310-41A1-A216-FD1357591EE1}" destId="{CEEA45ED-3005-46BC-9917-E73043784C7D}" srcOrd="2" destOrd="0" presId="urn:microsoft.com/office/officeart/2005/8/layout/hList1"/>
    <dgm:cxn modelId="{CC36D114-B7F5-474A-A7EF-72A53D2B9D4F}" type="presParOf" srcId="{CEEA45ED-3005-46BC-9917-E73043784C7D}" destId="{33B5A03B-00DA-4C1D-B690-67E52E21F813}" srcOrd="0" destOrd="0" presId="urn:microsoft.com/office/officeart/2005/8/layout/hList1"/>
    <dgm:cxn modelId="{E092334C-0E84-4BC3-BF30-5E03114B63EA}" type="presParOf" srcId="{CEEA45ED-3005-46BC-9917-E73043784C7D}" destId="{770A53B9-9F71-43FD-8BC6-2F9B8B3CC3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6A3DD-04E2-448E-B76B-F772BF1C37D4}" type="doc">
      <dgm:prSet loTypeId="urn:microsoft.com/office/officeart/2008/layout/RadialCluster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EFF8596-43EE-4D6B-B9D9-6E6707CB371D}">
      <dgm:prSet phldrT="[Text]"/>
      <dgm:spPr/>
      <dgm:t>
        <a:bodyPr/>
        <a:lstStyle/>
        <a:p>
          <a:r>
            <a:rPr lang="ru-RU" dirty="0" smtClean="0"/>
            <a:t> </a:t>
          </a:r>
          <a:r>
            <a:rPr lang="en-US" dirty="0" smtClean="0"/>
            <a:t>How to log?</a:t>
          </a:r>
          <a:endParaRPr lang="en-US" dirty="0"/>
        </a:p>
      </dgm:t>
    </dgm:pt>
    <dgm:pt modelId="{D9B74317-7111-408A-9C3E-9C437AD9C35E}" type="parTrans" cxnId="{48A18D82-5EEF-4D06-ADEE-699327B7A61B}">
      <dgm:prSet/>
      <dgm:spPr/>
      <dgm:t>
        <a:bodyPr/>
        <a:lstStyle/>
        <a:p>
          <a:endParaRPr lang="en-US"/>
        </a:p>
      </dgm:t>
    </dgm:pt>
    <dgm:pt modelId="{FE05D61E-0646-43D0-A6B9-EF0065D5E251}" type="sibTrans" cxnId="{48A18D82-5EEF-4D06-ADEE-699327B7A61B}">
      <dgm:prSet/>
      <dgm:spPr/>
      <dgm:t>
        <a:bodyPr/>
        <a:lstStyle/>
        <a:p>
          <a:endParaRPr lang="en-US"/>
        </a:p>
      </dgm:t>
    </dgm:pt>
    <dgm:pt modelId="{33453DCA-CA99-4514-B217-50520696B111}">
      <dgm:prSet phldrT="[Text]"/>
      <dgm:spPr/>
      <dgm:t>
        <a:bodyPr/>
        <a:lstStyle/>
        <a:p>
          <a:r>
            <a:rPr lang="en-US" dirty="0" smtClean="0"/>
            <a:t>logging</a:t>
          </a:r>
          <a:endParaRPr lang="en-US" dirty="0"/>
        </a:p>
      </dgm:t>
    </dgm:pt>
    <dgm:pt modelId="{1F4B67D7-4A91-48B9-8A6F-D7A82B09CAB0}" type="parTrans" cxnId="{F5D15C44-1E4B-4706-BA30-32BD24339E23}">
      <dgm:prSet/>
      <dgm:spPr/>
      <dgm:t>
        <a:bodyPr/>
        <a:lstStyle/>
        <a:p>
          <a:endParaRPr lang="en-US"/>
        </a:p>
      </dgm:t>
    </dgm:pt>
    <dgm:pt modelId="{F07048B3-A447-4B3A-B188-F18EB6D18473}" type="sibTrans" cxnId="{F5D15C44-1E4B-4706-BA30-32BD24339E23}">
      <dgm:prSet/>
      <dgm:spPr/>
      <dgm:t>
        <a:bodyPr/>
        <a:lstStyle/>
        <a:p>
          <a:endParaRPr lang="en-US"/>
        </a:p>
      </dgm:t>
    </dgm:pt>
    <dgm:pt modelId="{49DC9EB7-D832-42E7-990C-FEAD1A614FE6}">
      <dgm:prSet phldrT="[Text]"/>
      <dgm:spPr/>
      <dgm:t>
        <a:bodyPr/>
        <a:lstStyle/>
        <a:p>
          <a:r>
            <a:rPr lang="en-US" dirty="0" smtClean="0"/>
            <a:t>syslog</a:t>
          </a:r>
          <a:endParaRPr lang="en-US" dirty="0"/>
        </a:p>
      </dgm:t>
    </dgm:pt>
    <dgm:pt modelId="{87D2772F-E2B8-4342-A1F6-62F012D595D7}" type="parTrans" cxnId="{102F12E6-AB29-4E10-BB7A-A777F60900CA}">
      <dgm:prSet/>
      <dgm:spPr/>
      <dgm:t>
        <a:bodyPr/>
        <a:lstStyle/>
        <a:p>
          <a:endParaRPr lang="en-US"/>
        </a:p>
      </dgm:t>
    </dgm:pt>
    <dgm:pt modelId="{99A50B87-8727-497A-9FFC-5FC0B410688D}" type="sibTrans" cxnId="{102F12E6-AB29-4E10-BB7A-A777F60900CA}">
      <dgm:prSet/>
      <dgm:spPr/>
      <dgm:t>
        <a:bodyPr/>
        <a:lstStyle/>
        <a:p>
          <a:endParaRPr lang="en-US"/>
        </a:p>
      </dgm:t>
    </dgm:pt>
    <dgm:pt modelId="{A8CDB5EC-5406-42F6-80A3-97E1A7B81B5D}">
      <dgm:prSet phldrT="[Text]"/>
      <dgm:spPr/>
      <dgm:t>
        <a:bodyPr/>
        <a:lstStyle/>
        <a:p>
          <a:r>
            <a:rPr lang="en-US" dirty="0" smtClean="0"/>
            <a:t>custom loggers</a:t>
          </a:r>
          <a:endParaRPr lang="en-US" dirty="0"/>
        </a:p>
      </dgm:t>
    </dgm:pt>
    <dgm:pt modelId="{1CD88FB8-C4C7-48C7-BAFD-F50BA1EA4CEF}" type="parTrans" cxnId="{EFD34BD7-BCCC-4340-A3F9-F68EC6C70B3B}">
      <dgm:prSet/>
      <dgm:spPr/>
      <dgm:t>
        <a:bodyPr/>
        <a:lstStyle/>
        <a:p>
          <a:endParaRPr lang="en-US"/>
        </a:p>
      </dgm:t>
    </dgm:pt>
    <dgm:pt modelId="{225522BB-76E7-4F06-87BF-B807EB6B6D44}" type="sibTrans" cxnId="{EFD34BD7-BCCC-4340-A3F9-F68EC6C70B3B}">
      <dgm:prSet/>
      <dgm:spPr/>
      <dgm:t>
        <a:bodyPr/>
        <a:lstStyle/>
        <a:p>
          <a:endParaRPr lang="en-US"/>
        </a:p>
      </dgm:t>
    </dgm:pt>
    <dgm:pt modelId="{794F8C43-ADBB-4FE1-9E59-55C00BB855FF}" type="pres">
      <dgm:prSet presAssocID="{2176A3DD-04E2-448E-B76B-F772BF1C37D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AD5C3E5-35CC-4F6F-A07F-3589D67C8B0C}" type="pres">
      <dgm:prSet presAssocID="{1EFF8596-43EE-4D6B-B9D9-6E6707CB371D}" presName="singleCycle" presStyleCnt="0"/>
      <dgm:spPr/>
    </dgm:pt>
    <dgm:pt modelId="{FD41AEC0-33E8-4655-BF85-C9DC237D04B4}" type="pres">
      <dgm:prSet presAssocID="{1EFF8596-43EE-4D6B-B9D9-6E6707CB371D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C6780837-8801-4377-8C0D-FD05E3810A3A}" type="pres">
      <dgm:prSet presAssocID="{1F4B67D7-4A91-48B9-8A6F-D7A82B09CAB0}" presName="Name56" presStyleLbl="parChTrans1D2" presStyleIdx="0" presStyleCnt="3"/>
      <dgm:spPr/>
      <dgm:t>
        <a:bodyPr/>
        <a:lstStyle/>
        <a:p>
          <a:endParaRPr lang="en-US"/>
        </a:p>
      </dgm:t>
    </dgm:pt>
    <dgm:pt modelId="{B7D521E0-AD1B-4207-8A0F-3E3924B000DC}" type="pres">
      <dgm:prSet presAssocID="{33453DCA-CA99-4514-B217-50520696B111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891F6-D681-44B8-B81E-0177418C78E9}" type="pres">
      <dgm:prSet presAssocID="{87D2772F-E2B8-4342-A1F6-62F012D595D7}" presName="Name56" presStyleLbl="parChTrans1D2" presStyleIdx="1" presStyleCnt="3"/>
      <dgm:spPr/>
      <dgm:t>
        <a:bodyPr/>
        <a:lstStyle/>
        <a:p>
          <a:endParaRPr lang="en-US"/>
        </a:p>
      </dgm:t>
    </dgm:pt>
    <dgm:pt modelId="{2D53B712-9409-460F-9A2D-8D461FE2C0F5}" type="pres">
      <dgm:prSet presAssocID="{49DC9EB7-D832-42E7-990C-FEAD1A614FE6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CB5C0-4D79-44C2-8FB3-65990DE0C943}" type="pres">
      <dgm:prSet presAssocID="{1CD88FB8-C4C7-48C7-BAFD-F50BA1EA4CEF}" presName="Name56" presStyleLbl="parChTrans1D2" presStyleIdx="2" presStyleCnt="3"/>
      <dgm:spPr/>
      <dgm:t>
        <a:bodyPr/>
        <a:lstStyle/>
        <a:p>
          <a:endParaRPr lang="en-US"/>
        </a:p>
      </dgm:t>
    </dgm:pt>
    <dgm:pt modelId="{E9AB8F6A-5222-4AB9-BAA8-DA92FCEB5306}" type="pres">
      <dgm:prSet presAssocID="{A8CDB5EC-5406-42F6-80A3-97E1A7B81B5D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A18D82-5EEF-4D06-ADEE-699327B7A61B}" srcId="{2176A3DD-04E2-448E-B76B-F772BF1C37D4}" destId="{1EFF8596-43EE-4D6B-B9D9-6E6707CB371D}" srcOrd="0" destOrd="0" parTransId="{D9B74317-7111-408A-9C3E-9C437AD9C35E}" sibTransId="{FE05D61E-0646-43D0-A6B9-EF0065D5E251}"/>
    <dgm:cxn modelId="{F8F8BF03-FB58-4FE8-A080-1E6953870854}" type="presOf" srcId="{87D2772F-E2B8-4342-A1F6-62F012D595D7}" destId="{405891F6-D681-44B8-B81E-0177418C78E9}" srcOrd="0" destOrd="0" presId="urn:microsoft.com/office/officeart/2008/layout/RadialCluster"/>
    <dgm:cxn modelId="{A175AF90-0083-4D0A-9B44-C77C40B3273E}" type="presOf" srcId="{1F4B67D7-4A91-48B9-8A6F-D7A82B09CAB0}" destId="{C6780837-8801-4377-8C0D-FD05E3810A3A}" srcOrd="0" destOrd="0" presId="urn:microsoft.com/office/officeart/2008/layout/RadialCluster"/>
    <dgm:cxn modelId="{F5D15C44-1E4B-4706-BA30-32BD24339E23}" srcId="{1EFF8596-43EE-4D6B-B9D9-6E6707CB371D}" destId="{33453DCA-CA99-4514-B217-50520696B111}" srcOrd="0" destOrd="0" parTransId="{1F4B67D7-4A91-48B9-8A6F-D7A82B09CAB0}" sibTransId="{F07048B3-A447-4B3A-B188-F18EB6D18473}"/>
    <dgm:cxn modelId="{6491421C-5A6C-4EED-A47F-33123BB45833}" type="presOf" srcId="{A8CDB5EC-5406-42F6-80A3-97E1A7B81B5D}" destId="{E9AB8F6A-5222-4AB9-BAA8-DA92FCEB5306}" srcOrd="0" destOrd="0" presId="urn:microsoft.com/office/officeart/2008/layout/RadialCluster"/>
    <dgm:cxn modelId="{6887B6A2-2385-4CD7-9A1A-0EDB18C07467}" type="presOf" srcId="{33453DCA-CA99-4514-B217-50520696B111}" destId="{B7D521E0-AD1B-4207-8A0F-3E3924B000DC}" srcOrd="0" destOrd="0" presId="urn:microsoft.com/office/officeart/2008/layout/RadialCluster"/>
    <dgm:cxn modelId="{756893EB-93D9-4941-AE37-4A609502BC88}" type="presOf" srcId="{1CD88FB8-C4C7-48C7-BAFD-F50BA1EA4CEF}" destId="{8BFCB5C0-4D79-44C2-8FB3-65990DE0C943}" srcOrd="0" destOrd="0" presId="urn:microsoft.com/office/officeart/2008/layout/RadialCluster"/>
    <dgm:cxn modelId="{B3CF829F-BC5E-4B2E-B237-416CF730A315}" type="presOf" srcId="{49DC9EB7-D832-42E7-990C-FEAD1A614FE6}" destId="{2D53B712-9409-460F-9A2D-8D461FE2C0F5}" srcOrd="0" destOrd="0" presId="urn:microsoft.com/office/officeart/2008/layout/RadialCluster"/>
    <dgm:cxn modelId="{EFD34BD7-BCCC-4340-A3F9-F68EC6C70B3B}" srcId="{1EFF8596-43EE-4D6B-B9D9-6E6707CB371D}" destId="{A8CDB5EC-5406-42F6-80A3-97E1A7B81B5D}" srcOrd="2" destOrd="0" parTransId="{1CD88FB8-C4C7-48C7-BAFD-F50BA1EA4CEF}" sibTransId="{225522BB-76E7-4F06-87BF-B807EB6B6D44}"/>
    <dgm:cxn modelId="{F0152B6B-A452-4CAA-BB68-1CC9231F0811}" type="presOf" srcId="{1EFF8596-43EE-4D6B-B9D9-6E6707CB371D}" destId="{FD41AEC0-33E8-4655-BF85-C9DC237D04B4}" srcOrd="0" destOrd="0" presId="urn:microsoft.com/office/officeart/2008/layout/RadialCluster"/>
    <dgm:cxn modelId="{102F12E6-AB29-4E10-BB7A-A777F60900CA}" srcId="{1EFF8596-43EE-4D6B-B9D9-6E6707CB371D}" destId="{49DC9EB7-D832-42E7-990C-FEAD1A614FE6}" srcOrd="1" destOrd="0" parTransId="{87D2772F-E2B8-4342-A1F6-62F012D595D7}" sibTransId="{99A50B87-8727-497A-9FFC-5FC0B410688D}"/>
    <dgm:cxn modelId="{0AA69A42-A65D-4C92-A408-EF6BDC2E1F36}" type="presOf" srcId="{2176A3DD-04E2-448E-B76B-F772BF1C37D4}" destId="{794F8C43-ADBB-4FE1-9E59-55C00BB855FF}" srcOrd="0" destOrd="0" presId="urn:microsoft.com/office/officeart/2008/layout/RadialCluster"/>
    <dgm:cxn modelId="{366B2C09-F301-4BF4-95B1-7AB23CB87E6B}" type="presParOf" srcId="{794F8C43-ADBB-4FE1-9E59-55C00BB855FF}" destId="{5AD5C3E5-35CC-4F6F-A07F-3589D67C8B0C}" srcOrd="0" destOrd="0" presId="urn:microsoft.com/office/officeart/2008/layout/RadialCluster"/>
    <dgm:cxn modelId="{7F4C93A1-F606-490B-81C4-54EFF89872CC}" type="presParOf" srcId="{5AD5C3E5-35CC-4F6F-A07F-3589D67C8B0C}" destId="{FD41AEC0-33E8-4655-BF85-C9DC237D04B4}" srcOrd="0" destOrd="0" presId="urn:microsoft.com/office/officeart/2008/layout/RadialCluster"/>
    <dgm:cxn modelId="{6DD3ACC6-C4CA-4F4E-A9EA-64F47962CAD2}" type="presParOf" srcId="{5AD5C3E5-35CC-4F6F-A07F-3589D67C8B0C}" destId="{C6780837-8801-4377-8C0D-FD05E3810A3A}" srcOrd="1" destOrd="0" presId="urn:microsoft.com/office/officeart/2008/layout/RadialCluster"/>
    <dgm:cxn modelId="{2B01C2C9-C585-4F0D-8DF8-A8EF62161055}" type="presParOf" srcId="{5AD5C3E5-35CC-4F6F-A07F-3589D67C8B0C}" destId="{B7D521E0-AD1B-4207-8A0F-3E3924B000DC}" srcOrd="2" destOrd="0" presId="urn:microsoft.com/office/officeart/2008/layout/RadialCluster"/>
    <dgm:cxn modelId="{E38457A0-E943-48FC-82B2-39F367CE8512}" type="presParOf" srcId="{5AD5C3E5-35CC-4F6F-A07F-3589D67C8B0C}" destId="{405891F6-D681-44B8-B81E-0177418C78E9}" srcOrd="3" destOrd="0" presId="urn:microsoft.com/office/officeart/2008/layout/RadialCluster"/>
    <dgm:cxn modelId="{F7482C63-694A-43D3-8C6E-E766D3F3D063}" type="presParOf" srcId="{5AD5C3E5-35CC-4F6F-A07F-3589D67C8B0C}" destId="{2D53B712-9409-460F-9A2D-8D461FE2C0F5}" srcOrd="4" destOrd="0" presId="urn:microsoft.com/office/officeart/2008/layout/RadialCluster"/>
    <dgm:cxn modelId="{4EF8BFF9-6767-424F-B881-1E342197F7C3}" type="presParOf" srcId="{5AD5C3E5-35CC-4F6F-A07F-3589D67C8B0C}" destId="{8BFCB5C0-4D79-44C2-8FB3-65990DE0C943}" srcOrd="5" destOrd="0" presId="urn:microsoft.com/office/officeart/2008/layout/RadialCluster"/>
    <dgm:cxn modelId="{E0ADF000-B3A9-4192-AFA0-CC79536BD37E}" type="presParOf" srcId="{5AD5C3E5-35CC-4F6F-A07F-3589D67C8B0C}" destId="{E9AB8F6A-5222-4AB9-BAA8-DA92FCEB530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3AE446-9E44-43F5-8F3C-EE4014CC698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07582-7A14-4D06-BF4A-C803E9DB6C46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Pdb</a:t>
          </a:r>
          <a:r>
            <a:rPr lang="en-US" dirty="0" smtClean="0"/>
            <a:t>)</a:t>
          </a:r>
          <a:endParaRPr lang="en-US" dirty="0"/>
        </a:p>
      </dgm:t>
    </dgm:pt>
    <dgm:pt modelId="{78257485-CA38-41BC-BCE1-FB79236A060D}" type="parTrans" cxnId="{19B4C051-4DAB-42E7-8E26-66A9E9EA27A0}">
      <dgm:prSet/>
      <dgm:spPr/>
      <dgm:t>
        <a:bodyPr/>
        <a:lstStyle/>
        <a:p>
          <a:endParaRPr lang="en-US"/>
        </a:p>
      </dgm:t>
    </dgm:pt>
    <dgm:pt modelId="{BE49A03D-419F-4853-967D-6A0FE79A1AB2}" type="sibTrans" cxnId="{19B4C051-4DAB-42E7-8E26-66A9E9EA27A0}">
      <dgm:prSet/>
      <dgm:spPr/>
      <dgm:t>
        <a:bodyPr/>
        <a:lstStyle/>
        <a:p>
          <a:endParaRPr lang="en-US"/>
        </a:p>
      </dgm:t>
    </dgm:pt>
    <dgm:pt modelId="{6710D395-BB22-4F07-8FAB-E6C30782D331}">
      <dgm:prSet/>
      <dgm:spPr/>
      <dgm:t>
        <a:bodyPr/>
        <a:lstStyle/>
        <a:p>
          <a:r>
            <a:rPr lang="en-US" dirty="0" smtClean="0"/>
            <a:t>n</a:t>
          </a:r>
        </a:p>
      </dgm:t>
    </dgm:pt>
    <dgm:pt modelId="{F39E4533-82E1-4561-921E-2BD0A36BF343}" type="parTrans" cxnId="{52B0D8CB-C65F-48AE-B7B2-2FA8775E45AD}">
      <dgm:prSet/>
      <dgm:spPr/>
      <dgm:t>
        <a:bodyPr/>
        <a:lstStyle/>
        <a:p>
          <a:endParaRPr lang="en-US"/>
        </a:p>
      </dgm:t>
    </dgm:pt>
    <dgm:pt modelId="{D0E88AAE-5115-4483-A692-B37AB87202C5}" type="sibTrans" cxnId="{52B0D8CB-C65F-48AE-B7B2-2FA8775E45AD}">
      <dgm:prSet/>
      <dgm:spPr/>
      <dgm:t>
        <a:bodyPr/>
        <a:lstStyle/>
        <a:p>
          <a:endParaRPr lang="en-US"/>
        </a:p>
      </dgm:t>
    </dgm:pt>
    <dgm:pt modelId="{E2B25CF1-CA05-4DF6-8716-C1B08C786304}">
      <dgm:prSet/>
      <dgm:spPr/>
      <dgm:t>
        <a:bodyPr/>
        <a:lstStyle/>
        <a:p>
          <a:r>
            <a:rPr lang="en-US" dirty="0" smtClean="0"/>
            <a:t>p </a:t>
          </a:r>
          <a:r>
            <a:rPr lang="en-US" dirty="0" err="1" smtClean="0"/>
            <a:t>a,b,c</a:t>
          </a:r>
          <a:endParaRPr lang="en-US" dirty="0" smtClean="0"/>
        </a:p>
      </dgm:t>
    </dgm:pt>
    <dgm:pt modelId="{04CECC97-13C2-46C4-952B-662A3E01F40B}" type="parTrans" cxnId="{18C49678-4F88-4390-B6AE-07656A5E0D21}">
      <dgm:prSet/>
      <dgm:spPr/>
      <dgm:t>
        <a:bodyPr/>
        <a:lstStyle/>
        <a:p>
          <a:endParaRPr lang="en-US"/>
        </a:p>
      </dgm:t>
    </dgm:pt>
    <dgm:pt modelId="{9368B739-2010-4C13-82C3-1CD500D2BD50}" type="sibTrans" cxnId="{18C49678-4F88-4390-B6AE-07656A5E0D21}">
      <dgm:prSet/>
      <dgm:spPr/>
      <dgm:t>
        <a:bodyPr/>
        <a:lstStyle/>
        <a:p>
          <a:endParaRPr lang="en-US"/>
        </a:p>
      </dgm:t>
    </dgm:pt>
    <dgm:pt modelId="{A318DF58-E13B-48F1-BC44-549563E6B46D}">
      <dgm:prSet/>
      <dgm:spPr/>
      <dgm:t>
        <a:bodyPr/>
        <a:lstStyle/>
        <a:p>
          <a:r>
            <a:rPr lang="en-US" dirty="0" smtClean="0"/>
            <a:t>q</a:t>
          </a:r>
          <a:endParaRPr lang="en-US" dirty="0"/>
        </a:p>
      </dgm:t>
    </dgm:pt>
    <dgm:pt modelId="{FAEBAF9A-264F-49E7-B3C9-76F034CE4B92}" type="parTrans" cxnId="{BD149D9E-0461-4D17-A0FC-9F0F357B55C3}">
      <dgm:prSet/>
      <dgm:spPr/>
      <dgm:t>
        <a:bodyPr/>
        <a:lstStyle/>
        <a:p>
          <a:endParaRPr lang="en-US"/>
        </a:p>
      </dgm:t>
    </dgm:pt>
    <dgm:pt modelId="{5F883666-A8A2-4FE3-A151-E4A7FDA81877}" type="sibTrans" cxnId="{BD149D9E-0461-4D17-A0FC-9F0F357B55C3}">
      <dgm:prSet/>
      <dgm:spPr/>
      <dgm:t>
        <a:bodyPr/>
        <a:lstStyle/>
        <a:p>
          <a:endParaRPr lang="en-US"/>
        </a:p>
      </dgm:t>
    </dgm:pt>
    <dgm:pt modelId="{0B6DAB60-2529-4549-B826-8852C2920689}">
      <dgm:prSet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9201FFE0-DF07-4F9F-8F83-2933A2BD86C9}" type="parTrans" cxnId="{C6C3D1ED-9149-46E0-BC4F-F8DC08015799}">
      <dgm:prSet/>
      <dgm:spPr/>
      <dgm:t>
        <a:bodyPr/>
        <a:lstStyle/>
        <a:p>
          <a:endParaRPr lang="en-US"/>
        </a:p>
      </dgm:t>
    </dgm:pt>
    <dgm:pt modelId="{397EE911-41CB-4715-BF09-F0214702F788}" type="sibTrans" cxnId="{C6C3D1ED-9149-46E0-BC4F-F8DC08015799}">
      <dgm:prSet/>
      <dgm:spPr/>
      <dgm:t>
        <a:bodyPr/>
        <a:lstStyle/>
        <a:p>
          <a:endParaRPr lang="en-US"/>
        </a:p>
      </dgm:t>
    </dgm:pt>
    <dgm:pt modelId="{89551E5F-E2F0-4F11-96F3-D59792C61FF0}">
      <dgm:prSet phldrT="[Text]"/>
      <dgm:spPr/>
      <dgm:t>
        <a:bodyPr/>
        <a:lstStyle/>
        <a:p>
          <a:r>
            <a:rPr lang="en-US" smtClean="0"/>
            <a:t>help</a:t>
          </a:r>
          <a:endParaRPr lang="en-US" dirty="0"/>
        </a:p>
      </dgm:t>
    </dgm:pt>
    <dgm:pt modelId="{DFC60508-E058-4594-847B-F5E6214B40D8}" type="parTrans" cxnId="{0357CB8E-F41F-4990-9C4D-E28E405AB452}">
      <dgm:prSet/>
      <dgm:spPr/>
    </dgm:pt>
    <dgm:pt modelId="{008D69E6-EF3D-4A5F-96B1-E576BD31A75D}" type="sibTrans" cxnId="{0357CB8E-F41F-4990-9C4D-E28E405AB452}">
      <dgm:prSet/>
      <dgm:spPr/>
    </dgm:pt>
    <dgm:pt modelId="{D5051EEA-1BE0-4516-B943-D7C988657238}" type="pres">
      <dgm:prSet presAssocID="{C23AE446-9E44-43F5-8F3C-EE4014CC698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83F9FB6-19BC-42FC-AF47-18221516DBBD}" type="pres">
      <dgm:prSet presAssocID="{CBB07582-7A14-4D06-BF4A-C803E9DB6C46}" presName="thickLine" presStyleLbl="alignNode1" presStyleIdx="0" presStyleCnt="1"/>
      <dgm:spPr/>
    </dgm:pt>
    <dgm:pt modelId="{41DE17B0-AD14-45D9-A8E8-BF86CDC1A030}" type="pres">
      <dgm:prSet presAssocID="{CBB07582-7A14-4D06-BF4A-C803E9DB6C46}" presName="horz1" presStyleCnt="0"/>
      <dgm:spPr/>
    </dgm:pt>
    <dgm:pt modelId="{9049A281-7C9C-440D-9363-D105241615D2}" type="pres">
      <dgm:prSet presAssocID="{CBB07582-7A14-4D06-BF4A-C803E9DB6C46}" presName="tx1" presStyleLbl="revTx" presStyleIdx="0" presStyleCnt="6"/>
      <dgm:spPr/>
      <dgm:t>
        <a:bodyPr/>
        <a:lstStyle/>
        <a:p>
          <a:endParaRPr lang="en-US"/>
        </a:p>
      </dgm:t>
    </dgm:pt>
    <dgm:pt modelId="{562AD0B5-6C23-4472-A329-45D0F05018B4}" type="pres">
      <dgm:prSet presAssocID="{CBB07582-7A14-4D06-BF4A-C803E9DB6C46}" presName="vert1" presStyleCnt="0"/>
      <dgm:spPr/>
    </dgm:pt>
    <dgm:pt modelId="{32C1C34D-E6BB-4650-9409-8C3D027E2861}" type="pres">
      <dgm:prSet presAssocID="{89551E5F-E2F0-4F11-96F3-D59792C61FF0}" presName="vertSpace2a" presStyleCnt="0"/>
      <dgm:spPr/>
    </dgm:pt>
    <dgm:pt modelId="{46C5A0B8-4C91-4224-8408-67C6FB141CCF}" type="pres">
      <dgm:prSet presAssocID="{89551E5F-E2F0-4F11-96F3-D59792C61FF0}" presName="horz2" presStyleCnt="0"/>
      <dgm:spPr/>
    </dgm:pt>
    <dgm:pt modelId="{256B707E-A3D0-4455-B2F0-8D79CCB696E6}" type="pres">
      <dgm:prSet presAssocID="{89551E5F-E2F0-4F11-96F3-D59792C61FF0}" presName="horzSpace2" presStyleCnt="0"/>
      <dgm:spPr/>
    </dgm:pt>
    <dgm:pt modelId="{B2399834-DB14-4741-91DA-C5CB59823BD4}" type="pres">
      <dgm:prSet presAssocID="{89551E5F-E2F0-4F11-96F3-D59792C61FF0}" presName="tx2" presStyleLbl="revTx" presStyleIdx="1" presStyleCnt="6"/>
      <dgm:spPr/>
      <dgm:t>
        <a:bodyPr/>
        <a:lstStyle/>
        <a:p>
          <a:endParaRPr lang="en-US"/>
        </a:p>
      </dgm:t>
    </dgm:pt>
    <dgm:pt modelId="{598E30ED-2E75-4123-8766-036848C0F79C}" type="pres">
      <dgm:prSet presAssocID="{89551E5F-E2F0-4F11-96F3-D59792C61FF0}" presName="vert2" presStyleCnt="0"/>
      <dgm:spPr/>
    </dgm:pt>
    <dgm:pt modelId="{89A2ECA8-16DE-4689-A0D3-CDCB5DA46B6F}" type="pres">
      <dgm:prSet presAssocID="{89551E5F-E2F0-4F11-96F3-D59792C61FF0}" presName="thinLine2b" presStyleLbl="callout" presStyleIdx="0" presStyleCnt="5"/>
      <dgm:spPr/>
    </dgm:pt>
    <dgm:pt modelId="{81635561-24C4-48C6-8FD7-55976E26E33A}" type="pres">
      <dgm:prSet presAssocID="{89551E5F-E2F0-4F11-96F3-D59792C61FF0}" presName="vertSpace2b" presStyleCnt="0"/>
      <dgm:spPr/>
    </dgm:pt>
    <dgm:pt modelId="{BA34EF6E-C2F2-4AEC-8A62-DFFB3E6AAED2}" type="pres">
      <dgm:prSet presAssocID="{6710D395-BB22-4F07-8FAB-E6C30782D331}" presName="horz2" presStyleCnt="0"/>
      <dgm:spPr/>
    </dgm:pt>
    <dgm:pt modelId="{80225A7E-820B-4DBC-A093-3ABE9159BBC3}" type="pres">
      <dgm:prSet presAssocID="{6710D395-BB22-4F07-8FAB-E6C30782D331}" presName="horzSpace2" presStyleCnt="0"/>
      <dgm:spPr/>
    </dgm:pt>
    <dgm:pt modelId="{5B7DE47E-36AE-4AA3-958D-4BC015F96B22}" type="pres">
      <dgm:prSet presAssocID="{6710D395-BB22-4F07-8FAB-E6C30782D331}" presName="tx2" presStyleLbl="revTx" presStyleIdx="2" presStyleCnt="6"/>
      <dgm:spPr/>
      <dgm:t>
        <a:bodyPr/>
        <a:lstStyle/>
        <a:p>
          <a:endParaRPr lang="en-US"/>
        </a:p>
      </dgm:t>
    </dgm:pt>
    <dgm:pt modelId="{72278333-D0A5-422D-B380-C12640356515}" type="pres">
      <dgm:prSet presAssocID="{6710D395-BB22-4F07-8FAB-E6C30782D331}" presName="vert2" presStyleCnt="0"/>
      <dgm:spPr/>
    </dgm:pt>
    <dgm:pt modelId="{A9C06782-FA02-433E-8087-96FFD696547C}" type="pres">
      <dgm:prSet presAssocID="{6710D395-BB22-4F07-8FAB-E6C30782D331}" presName="thinLine2b" presStyleLbl="callout" presStyleIdx="1" presStyleCnt="5"/>
      <dgm:spPr/>
    </dgm:pt>
    <dgm:pt modelId="{70358390-A8E4-4055-B295-8605DBA197F0}" type="pres">
      <dgm:prSet presAssocID="{6710D395-BB22-4F07-8FAB-E6C30782D331}" presName="vertSpace2b" presStyleCnt="0"/>
      <dgm:spPr/>
    </dgm:pt>
    <dgm:pt modelId="{4FC85B3C-EE2F-4405-986B-5B6F325A3A6E}" type="pres">
      <dgm:prSet presAssocID="{E2B25CF1-CA05-4DF6-8716-C1B08C786304}" presName="horz2" presStyleCnt="0"/>
      <dgm:spPr/>
    </dgm:pt>
    <dgm:pt modelId="{5B07B756-7509-40CB-8A29-91B684D75B0B}" type="pres">
      <dgm:prSet presAssocID="{E2B25CF1-CA05-4DF6-8716-C1B08C786304}" presName="horzSpace2" presStyleCnt="0"/>
      <dgm:spPr/>
    </dgm:pt>
    <dgm:pt modelId="{057E30A6-67D0-4F6B-A35E-C63C6635AA7C}" type="pres">
      <dgm:prSet presAssocID="{E2B25CF1-CA05-4DF6-8716-C1B08C786304}" presName="tx2" presStyleLbl="revTx" presStyleIdx="3" presStyleCnt="6"/>
      <dgm:spPr/>
      <dgm:t>
        <a:bodyPr/>
        <a:lstStyle/>
        <a:p>
          <a:endParaRPr lang="en-US"/>
        </a:p>
      </dgm:t>
    </dgm:pt>
    <dgm:pt modelId="{507C5491-619C-434D-A1EF-26BD5BAD7FD9}" type="pres">
      <dgm:prSet presAssocID="{E2B25CF1-CA05-4DF6-8716-C1B08C786304}" presName="vert2" presStyleCnt="0"/>
      <dgm:spPr/>
    </dgm:pt>
    <dgm:pt modelId="{A885A5FA-6F7F-498E-ACCF-AD6C2D534EDE}" type="pres">
      <dgm:prSet presAssocID="{E2B25CF1-CA05-4DF6-8716-C1B08C786304}" presName="thinLine2b" presStyleLbl="callout" presStyleIdx="2" presStyleCnt="5"/>
      <dgm:spPr/>
    </dgm:pt>
    <dgm:pt modelId="{9E8493F9-690F-4F5C-89A3-E9806A87C9E8}" type="pres">
      <dgm:prSet presAssocID="{E2B25CF1-CA05-4DF6-8716-C1B08C786304}" presName="vertSpace2b" presStyleCnt="0"/>
      <dgm:spPr/>
    </dgm:pt>
    <dgm:pt modelId="{DFE31776-B632-460E-969D-20A63420B4CC}" type="pres">
      <dgm:prSet presAssocID="{A318DF58-E13B-48F1-BC44-549563E6B46D}" presName="horz2" presStyleCnt="0"/>
      <dgm:spPr/>
    </dgm:pt>
    <dgm:pt modelId="{1C2D3AD0-5807-4D75-8A3F-43869CAB9611}" type="pres">
      <dgm:prSet presAssocID="{A318DF58-E13B-48F1-BC44-549563E6B46D}" presName="horzSpace2" presStyleCnt="0"/>
      <dgm:spPr/>
    </dgm:pt>
    <dgm:pt modelId="{BEDCCB47-C6B5-44B1-83A2-6977DCEA9FBF}" type="pres">
      <dgm:prSet presAssocID="{A318DF58-E13B-48F1-BC44-549563E6B46D}" presName="tx2" presStyleLbl="revTx" presStyleIdx="4" presStyleCnt="6"/>
      <dgm:spPr/>
      <dgm:t>
        <a:bodyPr/>
        <a:lstStyle/>
        <a:p>
          <a:endParaRPr lang="en-US"/>
        </a:p>
      </dgm:t>
    </dgm:pt>
    <dgm:pt modelId="{E89E830E-4E60-4ED3-909D-EB7D323BE72C}" type="pres">
      <dgm:prSet presAssocID="{A318DF58-E13B-48F1-BC44-549563E6B46D}" presName="vert2" presStyleCnt="0"/>
      <dgm:spPr/>
    </dgm:pt>
    <dgm:pt modelId="{937E2893-AF99-446B-A280-D2B68DEA6192}" type="pres">
      <dgm:prSet presAssocID="{A318DF58-E13B-48F1-BC44-549563E6B46D}" presName="thinLine2b" presStyleLbl="callout" presStyleIdx="3" presStyleCnt="5"/>
      <dgm:spPr/>
    </dgm:pt>
    <dgm:pt modelId="{FF3AACB5-86B5-4B8D-8C28-3EFA34A21227}" type="pres">
      <dgm:prSet presAssocID="{A318DF58-E13B-48F1-BC44-549563E6B46D}" presName="vertSpace2b" presStyleCnt="0"/>
      <dgm:spPr/>
    </dgm:pt>
    <dgm:pt modelId="{35674B0E-20BC-451E-A3DF-82EDEA63164B}" type="pres">
      <dgm:prSet presAssocID="{0B6DAB60-2529-4549-B826-8852C2920689}" presName="horz2" presStyleCnt="0"/>
      <dgm:spPr/>
    </dgm:pt>
    <dgm:pt modelId="{3302CEA7-DB8C-405A-A36B-0E4C6C01A607}" type="pres">
      <dgm:prSet presAssocID="{0B6DAB60-2529-4549-B826-8852C2920689}" presName="horzSpace2" presStyleCnt="0"/>
      <dgm:spPr/>
    </dgm:pt>
    <dgm:pt modelId="{7E55BFD4-E7DB-466E-A34F-7C1F00D45231}" type="pres">
      <dgm:prSet presAssocID="{0B6DAB60-2529-4549-B826-8852C2920689}" presName="tx2" presStyleLbl="revTx" presStyleIdx="5" presStyleCnt="6"/>
      <dgm:spPr/>
      <dgm:t>
        <a:bodyPr/>
        <a:lstStyle/>
        <a:p>
          <a:endParaRPr lang="en-US"/>
        </a:p>
      </dgm:t>
    </dgm:pt>
    <dgm:pt modelId="{400A1007-5E62-47D7-93AE-9C09FE057723}" type="pres">
      <dgm:prSet presAssocID="{0B6DAB60-2529-4549-B826-8852C2920689}" presName="vert2" presStyleCnt="0"/>
      <dgm:spPr/>
    </dgm:pt>
    <dgm:pt modelId="{2F7375C4-6AFC-4675-B14E-20F71332F459}" type="pres">
      <dgm:prSet presAssocID="{0B6DAB60-2529-4549-B826-8852C2920689}" presName="thinLine2b" presStyleLbl="callout" presStyleIdx="4" presStyleCnt="5"/>
      <dgm:spPr/>
    </dgm:pt>
    <dgm:pt modelId="{ACA065D1-0B08-4007-B3E7-FC63FB07F41C}" type="pres">
      <dgm:prSet presAssocID="{0B6DAB60-2529-4549-B826-8852C2920689}" presName="vertSpace2b" presStyleCnt="0"/>
      <dgm:spPr/>
    </dgm:pt>
  </dgm:ptLst>
  <dgm:cxnLst>
    <dgm:cxn modelId="{C6343F88-9F61-499F-BEB1-42BC760F98BA}" type="presOf" srcId="{E2B25CF1-CA05-4DF6-8716-C1B08C786304}" destId="{057E30A6-67D0-4F6B-A35E-C63C6635AA7C}" srcOrd="0" destOrd="0" presId="urn:microsoft.com/office/officeart/2008/layout/LinedList"/>
    <dgm:cxn modelId="{C278E41C-9522-44DD-B7BA-B9A7C7FCB926}" type="presOf" srcId="{C23AE446-9E44-43F5-8F3C-EE4014CC698E}" destId="{D5051EEA-1BE0-4516-B943-D7C988657238}" srcOrd="0" destOrd="0" presId="urn:microsoft.com/office/officeart/2008/layout/LinedList"/>
    <dgm:cxn modelId="{0357CB8E-F41F-4990-9C4D-E28E405AB452}" srcId="{CBB07582-7A14-4D06-BF4A-C803E9DB6C46}" destId="{89551E5F-E2F0-4F11-96F3-D59792C61FF0}" srcOrd="0" destOrd="0" parTransId="{DFC60508-E058-4594-847B-F5E6214B40D8}" sibTransId="{008D69E6-EF3D-4A5F-96B1-E576BD31A75D}"/>
    <dgm:cxn modelId="{52B0D8CB-C65F-48AE-B7B2-2FA8775E45AD}" srcId="{CBB07582-7A14-4D06-BF4A-C803E9DB6C46}" destId="{6710D395-BB22-4F07-8FAB-E6C30782D331}" srcOrd="1" destOrd="0" parTransId="{F39E4533-82E1-4561-921E-2BD0A36BF343}" sibTransId="{D0E88AAE-5115-4483-A692-B37AB87202C5}"/>
    <dgm:cxn modelId="{94603299-41D8-4893-9907-7FE2F90E2788}" type="presOf" srcId="{0B6DAB60-2529-4549-B826-8852C2920689}" destId="{7E55BFD4-E7DB-466E-A34F-7C1F00D45231}" srcOrd="0" destOrd="0" presId="urn:microsoft.com/office/officeart/2008/layout/LinedList"/>
    <dgm:cxn modelId="{18C49678-4F88-4390-B6AE-07656A5E0D21}" srcId="{CBB07582-7A14-4D06-BF4A-C803E9DB6C46}" destId="{E2B25CF1-CA05-4DF6-8716-C1B08C786304}" srcOrd="2" destOrd="0" parTransId="{04CECC97-13C2-46C4-952B-662A3E01F40B}" sibTransId="{9368B739-2010-4C13-82C3-1CD500D2BD50}"/>
    <dgm:cxn modelId="{19B4C051-4DAB-42E7-8E26-66A9E9EA27A0}" srcId="{C23AE446-9E44-43F5-8F3C-EE4014CC698E}" destId="{CBB07582-7A14-4D06-BF4A-C803E9DB6C46}" srcOrd="0" destOrd="0" parTransId="{78257485-CA38-41BC-BCE1-FB79236A060D}" sibTransId="{BE49A03D-419F-4853-967D-6A0FE79A1AB2}"/>
    <dgm:cxn modelId="{3A71FA40-DA2C-469B-A0C4-B40AAC64940F}" type="presOf" srcId="{CBB07582-7A14-4D06-BF4A-C803E9DB6C46}" destId="{9049A281-7C9C-440D-9363-D105241615D2}" srcOrd="0" destOrd="0" presId="urn:microsoft.com/office/officeart/2008/layout/LinedList"/>
    <dgm:cxn modelId="{BD149D9E-0461-4D17-A0FC-9F0F357B55C3}" srcId="{CBB07582-7A14-4D06-BF4A-C803E9DB6C46}" destId="{A318DF58-E13B-48F1-BC44-549563E6B46D}" srcOrd="3" destOrd="0" parTransId="{FAEBAF9A-264F-49E7-B3C9-76F034CE4B92}" sibTransId="{5F883666-A8A2-4FE3-A151-E4A7FDA81877}"/>
    <dgm:cxn modelId="{080CB39E-1316-42CC-BC0D-F92ED8F16898}" type="presOf" srcId="{89551E5F-E2F0-4F11-96F3-D59792C61FF0}" destId="{B2399834-DB14-4741-91DA-C5CB59823BD4}" srcOrd="0" destOrd="0" presId="urn:microsoft.com/office/officeart/2008/layout/LinedList"/>
    <dgm:cxn modelId="{F93848EF-0E81-463A-9B53-E4EF88C75AA2}" type="presOf" srcId="{6710D395-BB22-4F07-8FAB-E6C30782D331}" destId="{5B7DE47E-36AE-4AA3-958D-4BC015F96B22}" srcOrd="0" destOrd="0" presId="urn:microsoft.com/office/officeart/2008/layout/LinedList"/>
    <dgm:cxn modelId="{C6C3D1ED-9149-46E0-BC4F-F8DC08015799}" srcId="{CBB07582-7A14-4D06-BF4A-C803E9DB6C46}" destId="{0B6DAB60-2529-4549-B826-8852C2920689}" srcOrd="4" destOrd="0" parTransId="{9201FFE0-DF07-4F9F-8F83-2933A2BD86C9}" sibTransId="{397EE911-41CB-4715-BF09-F0214702F788}"/>
    <dgm:cxn modelId="{6B0C97B7-CB35-4640-85D8-9B0990C5E25E}" type="presOf" srcId="{A318DF58-E13B-48F1-BC44-549563E6B46D}" destId="{BEDCCB47-C6B5-44B1-83A2-6977DCEA9FBF}" srcOrd="0" destOrd="0" presId="urn:microsoft.com/office/officeart/2008/layout/LinedList"/>
    <dgm:cxn modelId="{76E55760-2AFC-4AD9-A14B-60DFC0A3378F}" type="presParOf" srcId="{D5051EEA-1BE0-4516-B943-D7C988657238}" destId="{183F9FB6-19BC-42FC-AF47-18221516DBBD}" srcOrd="0" destOrd="0" presId="urn:microsoft.com/office/officeart/2008/layout/LinedList"/>
    <dgm:cxn modelId="{DB041FB9-EFBC-45AE-94F1-E559A71CDD4C}" type="presParOf" srcId="{D5051EEA-1BE0-4516-B943-D7C988657238}" destId="{41DE17B0-AD14-45D9-A8E8-BF86CDC1A030}" srcOrd="1" destOrd="0" presId="urn:microsoft.com/office/officeart/2008/layout/LinedList"/>
    <dgm:cxn modelId="{8003A5F1-A909-48E6-B097-340A95B79320}" type="presParOf" srcId="{41DE17B0-AD14-45D9-A8E8-BF86CDC1A030}" destId="{9049A281-7C9C-440D-9363-D105241615D2}" srcOrd="0" destOrd="0" presId="urn:microsoft.com/office/officeart/2008/layout/LinedList"/>
    <dgm:cxn modelId="{BDCC9830-9062-4B80-B61D-F6AC7419E4A0}" type="presParOf" srcId="{41DE17B0-AD14-45D9-A8E8-BF86CDC1A030}" destId="{562AD0B5-6C23-4472-A329-45D0F05018B4}" srcOrd="1" destOrd="0" presId="urn:microsoft.com/office/officeart/2008/layout/LinedList"/>
    <dgm:cxn modelId="{9C7FF912-F3D1-4070-AC6F-A0BB823B677E}" type="presParOf" srcId="{562AD0B5-6C23-4472-A329-45D0F05018B4}" destId="{32C1C34D-E6BB-4650-9409-8C3D027E2861}" srcOrd="0" destOrd="0" presId="urn:microsoft.com/office/officeart/2008/layout/LinedList"/>
    <dgm:cxn modelId="{06512B32-95A4-4E6D-9E29-3CFCA9387CB5}" type="presParOf" srcId="{562AD0B5-6C23-4472-A329-45D0F05018B4}" destId="{46C5A0B8-4C91-4224-8408-67C6FB141CCF}" srcOrd="1" destOrd="0" presId="urn:microsoft.com/office/officeart/2008/layout/LinedList"/>
    <dgm:cxn modelId="{3F5431B0-B9BF-4372-90E7-313A36CD70C1}" type="presParOf" srcId="{46C5A0B8-4C91-4224-8408-67C6FB141CCF}" destId="{256B707E-A3D0-4455-B2F0-8D79CCB696E6}" srcOrd="0" destOrd="0" presId="urn:microsoft.com/office/officeart/2008/layout/LinedList"/>
    <dgm:cxn modelId="{84DA95FC-18EE-4415-AAE6-28EFD74CEFD6}" type="presParOf" srcId="{46C5A0B8-4C91-4224-8408-67C6FB141CCF}" destId="{B2399834-DB14-4741-91DA-C5CB59823BD4}" srcOrd="1" destOrd="0" presId="urn:microsoft.com/office/officeart/2008/layout/LinedList"/>
    <dgm:cxn modelId="{0F5AFDDB-BD4A-4E16-AC50-4ADAFE7DAEA9}" type="presParOf" srcId="{46C5A0B8-4C91-4224-8408-67C6FB141CCF}" destId="{598E30ED-2E75-4123-8766-036848C0F79C}" srcOrd="2" destOrd="0" presId="urn:microsoft.com/office/officeart/2008/layout/LinedList"/>
    <dgm:cxn modelId="{F474B8ED-DBD8-4BD8-B5E3-94FF4034451A}" type="presParOf" srcId="{562AD0B5-6C23-4472-A329-45D0F05018B4}" destId="{89A2ECA8-16DE-4689-A0D3-CDCB5DA46B6F}" srcOrd="2" destOrd="0" presId="urn:microsoft.com/office/officeart/2008/layout/LinedList"/>
    <dgm:cxn modelId="{76B1DC1B-5CC1-4058-A6A4-6175BA8CC201}" type="presParOf" srcId="{562AD0B5-6C23-4472-A329-45D0F05018B4}" destId="{81635561-24C4-48C6-8FD7-55976E26E33A}" srcOrd="3" destOrd="0" presId="urn:microsoft.com/office/officeart/2008/layout/LinedList"/>
    <dgm:cxn modelId="{8AD67523-B004-4CC8-BDEE-330D3D4EA7EC}" type="presParOf" srcId="{562AD0B5-6C23-4472-A329-45D0F05018B4}" destId="{BA34EF6E-C2F2-4AEC-8A62-DFFB3E6AAED2}" srcOrd="4" destOrd="0" presId="urn:microsoft.com/office/officeart/2008/layout/LinedList"/>
    <dgm:cxn modelId="{A8549E1E-8847-46F1-BB38-491735AEE8EC}" type="presParOf" srcId="{BA34EF6E-C2F2-4AEC-8A62-DFFB3E6AAED2}" destId="{80225A7E-820B-4DBC-A093-3ABE9159BBC3}" srcOrd="0" destOrd="0" presId="urn:microsoft.com/office/officeart/2008/layout/LinedList"/>
    <dgm:cxn modelId="{3E250260-1EDF-4FF5-B759-3E43047888DB}" type="presParOf" srcId="{BA34EF6E-C2F2-4AEC-8A62-DFFB3E6AAED2}" destId="{5B7DE47E-36AE-4AA3-958D-4BC015F96B22}" srcOrd="1" destOrd="0" presId="urn:microsoft.com/office/officeart/2008/layout/LinedList"/>
    <dgm:cxn modelId="{4FA89BF7-D17F-4C3A-8409-0EA9EF497F84}" type="presParOf" srcId="{BA34EF6E-C2F2-4AEC-8A62-DFFB3E6AAED2}" destId="{72278333-D0A5-422D-B380-C12640356515}" srcOrd="2" destOrd="0" presId="urn:microsoft.com/office/officeart/2008/layout/LinedList"/>
    <dgm:cxn modelId="{EAB0DF36-DEA7-4CD1-A728-B27391C302CB}" type="presParOf" srcId="{562AD0B5-6C23-4472-A329-45D0F05018B4}" destId="{A9C06782-FA02-433E-8087-96FFD696547C}" srcOrd="5" destOrd="0" presId="urn:microsoft.com/office/officeart/2008/layout/LinedList"/>
    <dgm:cxn modelId="{796B5411-2988-4463-9B6E-C2DFF388D859}" type="presParOf" srcId="{562AD0B5-6C23-4472-A329-45D0F05018B4}" destId="{70358390-A8E4-4055-B295-8605DBA197F0}" srcOrd="6" destOrd="0" presId="urn:microsoft.com/office/officeart/2008/layout/LinedList"/>
    <dgm:cxn modelId="{36F3805A-1F6A-4433-9572-F954D43A1DF3}" type="presParOf" srcId="{562AD0B5-6C23-4472-A329-45D0F05018B4}" destId="{4FC85B3C-EE2F-4405-986B-5B6F325A3A6E}" srcOrd="7" destOrd="0" presId="urn:microsoft.com/office/officeart/2008/layout/LinedList"/>
    <dgm:cxn modelId="{2742A7EA-649F-40B8-8E40-3116B62BAF7F}" type="presParOf" srcId="{4FC85B3C-EE2F-4405-986B-5B6F325A3A6E}" destId="{5B07B756-7509-40CB-8A29-91B684D75B0B}" srcOrd="0" destOrd="0" presId="urn:microsoft.com/office/officeart/2008/layout/LinedList"/>
    <dgm:cxn modelId="{CD1E71CB-5D6D-41D8-AC0C-1C8F773A3880}" type="presParOf" srcId="{4FC85B3C-EE2F-4405-986B-5B6F325A3A6E}" destId="{057E30A6-67D0-4F6B-A35E-C63C6635AA7C}" srcOrd="1" destOrd="0" presId="urn:microsoft.com/office/officeart/2008/layout/LinedList"/>
    <dgm:cxn modelId="{63F0C6F3-2F25-40F7-8718-AA9DA69EFCF0}" type="presParOf" srcId="{4FC85B3C-EE2F-4405-986B-5B6F325A3A6E}" destId="{507C5491-619C-434D-A1EF-26BD5BAD7FD9}" srcOrd="2" destOrd="0" presId="urn:microsoft.com/office/officeart/2008/layout/LinedList"/>
    <dgm:cxn modelId="{3A2D3DC7-D2F1-4414-8D25-32A328321799}" type="presParOf" srcId="{562AD0B5-6C23-4472-A329-45D0F05018B4}" destId="{A885A5FA-6F7F-498E-ACCF-AD6C2D534EDE}" srcOrd="8" destOrd="0" presId="urn:microsoft.com/office/officeart/2008/layout/LinedList"/>
    <dgm:cxn modelId="{57398940-E9B3-44FB-9E1D-63473D8528DD}" type="presParOf" srcId="{562AD0B5-6C23-4472-A329-45D0F05018B4}" destId="{9E8493F9-690F-4F5C-89A3-E9806A87C9E8}" srcOrd="9" destOrd="0" presId="urn:microsoft.com/office/officeart/2008/layout/LinedList"/>
    <dgm:cxn modelId="{8D2A2794-A9E0-4BCB-8E58-647880622585}" type="presParOf" srcId="{562AD0B5-6C23-4472-A329-45D0F05018B4}" destId="{DFE31776-B632-460E-969D-20A63420B4CC}" srcOrd="10" destOrd="0" presId="urn:microsoft.com/office/officeart/2008/layout/LinedList"/>
    <dgm:cxn modelId="{C1D976B0-F1BD-4A72-A900-B53F5B717AD0}" type="presParOf" srcId="{DFE31776-B632-460E-969D-20A63420B4CC}" destId="{1C2D3AD0-5807-4D75-8A3F-43869CAB9611}" srcOrd="0" destOrd="0" presId="urn:microsoft.com/office/officeart/2008/layout/LinedList"/>
    <dgm:cxn modelId="{8B542565-0872-46E5-8730-12E7D59DC3F3}" type="presParOf" srcId="{DFE31776-B632-460E-969D-20A63420B4CC}" destId="{BEDCCB47-C6B5-44B1-83A2-6977DCEA9FBF}" srcOrd="1" destOrd="0" presId="urn:microsoft.com/office/officeart/2008/layout/LinedList"/>
    <dgm:cxn modelId="{52CADFD1-D5A6-4F16-A814-1E45E7187326}" type="presParOf" srcId="{DFE31776-B632-460E-969D-20A63420B4CC}" destId="{E89E830E-4E60-4ED3-909D-EB7D323BE72C}" srcOrd="2" destOrd="0" presId="urn:microsoft.com/office/officeart/2008/layout/LinedList"/>
    <dgm:cxn modelId="{A6F9B645-D70A-4878-8408-3B71509697EA}" type="presParOf" srcId="{562AD0B5-6C23-4472-A329-45D0F05018B4}" destId="{937E2893-AF99-446B-A280-D2B68DEA6192}" srcOrd="11" destOrd="0" presId="urn:microsoft.com/office/officeart/2008/layout/LinedList"/>
    <dgm:cxn modelId="{B3BAE11F-70AA-429D-ADC5-7292BF714FCF}" type="presParOf" srcId="{562AD0B5-6C23-4472-A329-45D0F05018B4}" destId="{FF3AACB5-86B5-4B8D-8C28-3EFA34A21227}" srcOrd="12" destOrd="0" presId="urn:microsoft.com/office/officeart/2008/layout/LinedList"/>
    <dgm:cxn modelId="{5B2CC617-6098-4ACF-94A2-D5857E07B11B}" type="presParOf" srcId="{562AD0B5-6C23-4472-A329-45D0F05018B4}" destId="{35674B0E-20BC-451E-A3DF-82EDEA63164B}" srcOrd="13" destOrd="0" presId="urn:microsoft.com/office/officeart/2008/layout/LinedList"/>
    <dgm:cxn modelId="{7CCE5739-A1A8-45B7-B4D5-939F64557A5C}" type="presParOf" srcId="{35674B0E-20BC-451E-A3DF-82EDEA63164B}" destId="{3302CEA7-DB8C-405A-A36B-0E4C6C01A607}" srcOrd="0" destOrd="0" presId="urn:microsoft.com/office/officeart/2008/layout/LinedList"/>
    <dgm:cxn modelId="{93CD0CA6-C532-44FF-9A19-F262EDF6374F}" type="presParOf" srcId="{35674B0E-20BC-451E-A3DF-82EDEA63164B}" destId="{7E55BFD4-E7DB-466E-A34F-7C1F00D45231}" srcOrd="1" destOrd="0" presId="urn:microsoft.com/office/officeart/2008/layout/LinedList"/>
    <dgm:cxn modelId="{AFC60A90-886C-457B-A4C5-E283B7463225}" type="presParOf" srcId="{35674B0E-20BC-451E-A3DF-82EDEA63164B}" destId="{400A1007-5E62-47D7-93AE-9C09FE057723}" srcOrd="2" destOrd="0" presId="urn:microsoft.com/office/officeart/2008/layout/LinedList"/>
    <dgm:cxn modelId="{9D1D88E1-BB5A-45C5-A1B5-24E9EC0B2F4E}" type="presParOf" srcId="{562AD0B5-6C23-4472-A329-45D0F05018B4}" destId="{2F7375C4-6AFC-4675-B14E-20F71332F459}" srcOrd="14" destOrd="0" presId="urn:microsoft.com/office/officeart/2008/layout/LinedList"/>
    <dgm:cxn modelId="{8AF29CB2-B2E9-46B8-96F4-4C79DE7AFC09}" type="presParOf" srcId="{562AD0B5-6C23-4472-A329-45D0F05018B4}" destId="{ACA065D1-0B08-4007-B3E7-FC63FB07F41C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A350D-F9C7-4D33-AE6E-3E4BE8BE2B5F}">
      <dsp:nvSpPr>
        <dsp:cNvPr id="0" name=""/>
        <dsp:cNvSpPr/>
      </dsp:nvSpPr>
      <dsp:spPr>
        <a:xfrm>
          <a:off x="0" y="916799"/>
          <a:ext cx="841375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8B4DF-C059-4FD2-96CF-5470300DBE06}">
      <dsp:nvSpPr>
        <dsp:cNvPr id="0" name=""/>
        <dsp:cNvSpPr/>
      </dsp:nvSpPr>
      <dsp:spPr>
        <a:xfrm>
          <a:off x="420687" y="31199"/>
          <a:ext cx="5889625" cy="177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0" kern="1200" dirty="0" smtClean="0"/>
            <a:t>Отладка</a:t>
          </a:r>
          <a:endParaRPr lang="fr-FR" sz="6000" kern="1200" dirty="0" smtClean="0"/>
        </a:p>
      </dsp:txBody>
      <dsp:txXfrm>
        <a:off x="507150" y="117662"/>
        <a:ext cx="5716699" cy="1598274"/>
      </dsp:txXfrm>
    </dsp:sp>
    <dsp:sp modelId="{DC35ED86-6BC3-4CFB-B3CC-6D68A9A98181}">
      <dsp:nvSpPr>
        <dsp:cNvPr id="0" name=""/>
        <dsp:cNvSpPr/>
      </dsp:nvSpPr>
      <dsp:spPr>
        <a:xfrm>
          <a:off x="0" y="3638400"/>
          <a:ext cx="841375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600000"/>
              <a:satOff val="30003"/>
              <a:lumOff val="-10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CFB99-36C9-49A0-A031-F7ED5E535C3E}">
      <dsp:nvSpPr>
        <dsp:cNvPr id="0" name=""/>
        <dsp:cNvSpPr/>
      </dsp:nvSpPr>
      <dsp:spPr>
        <a:xfrm>
          <a:off x="420687" y="2752800"/>
          <a:ext cx="5889625" cy="1771200"/>
        </a:xfrm>
        <a:prstGeom prst="roundRect">
          <a:avLst/>
        </a:prstGeom>
        <a:solidFill>
          <a:schemeClr val="accent3">
            <a:hueOff val="-3600000"/>
            <a:satOff val="30003"/>
            <a:lumOff val="-1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Profiling</a:t>
          </a:r>
        </a:p>
      </dsp:txBody>
      <dsp:txXfrm>
        <a:off x="507150" y="2839263"/>
        <a:ext cx="5716699" cy="1598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0C02-46BB-49EE-BCAE-F7214430F85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046-4B0E-4EB0-8507-B00623C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4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6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2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60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9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7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DEBUG:root:This</a:t>
            </a:r>
            <a:r>
              <a:rPr lang="en-US" dirty="0" smtClean="0"/>
              <a:t> is a debug message.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9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6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1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1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RunSnakeRu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vrplumber.com/programming/runsnakeru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Programming language: Python</a:t>
            </a:r>
          </a:p>
          <a:p>
            <a:r>
              <a:rPr lang="en-US" smtClean="0"/>
              <a:t>Session </a:t>
            </a:r>
            <a:r>
              <a:rPr lang="en-US" smtClean="0"/>
              <a:t>VII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Linux Development Courses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064000" y="4440658"/>
            <a:ext cx="4622800" cy="8120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Siarhei Boika</a:t>
            </a:r>
          </a:p>
          <a:p>
            <a:pPr algn="r"/>
            <a:r>
              <a:rPr lang="en-US" sz="2000" dirty="0" smtClean="0"/>
              <a:t>LLPD EPAM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23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fr-FR" dirty="0" err="1" smtClean="0"/>
              <a:t>pdb.set_trace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#debug.py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pdb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"</a:t>
            </a:r>
            <a:r>
              <a:rPr lang="en-US" dirty="0" err="1"/>
              <a:t>aaa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pdb.set_trace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b = "</a:t>
            </a:r>
            <a:r>
              <a:rPr lang="en-US" dirty="0" err="1"/>
              <a:t>bbb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c = "ccc"</a:t>
            </a:r>
          </a:p>
          <a:p>
            <a:pPr marL="0" indent="0">
              <a:buNone/>
            </a:pPr>
            <a:r>
              <a:rPr lang="en-US" dirty="0"/>
              <a:t>final = a + b + c</a:t>
            </a:r>
          </a:p>
          <a:p>
            <a:pPr marL="0" indent="0">
              <a:buNone/>
            </a:pPr>
            <a:r>
              <a:rPr lang="en-US" dirty="0"/>
              <a:t>print final</a:t>
            </a:r>
          </a:p>
        </p:txBody>
      </p:sp>
    </p:spTree>
    <p:extLst>
      <p:ext uri="{BB962C8B-B14F-4D97-AF65-F5344CB8AC3E}">
        <p14:creationId xmlns:p14="http://schemas.microsoft.com/office/powerpoint/2010/main" val="19151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fr-FR" dirty="0" smtClean="0"/>
              <a:t>Post mortem </a:t>
            </a:r>
            <a:r>
              <a:rPr lang="ru-RU" dirty="0" smtClean="0"/>
              <a:t>анализ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#debug.py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"</a:t>
            </a:r>
            <a:r>
              <a:rPr lang="en-US" dirty="0" err="1"/>
              <a:t>aaa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smtClean="0"/>
              <a:t>b </a:t>
            </a:r>
            <a:r>
              <a:rPr lang="en-US" dirty="0"/>
              <a:t>= "</a:t>
            </a:r>
            <a:r>
              <a:rPr lang="en-US" dirty="0" err="1"/>
              <a:t>bbb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smtClean="0"/>
              <a:t>final </a:t>
            </a:r>
            <a:r>
              <a:rPr lang="en-US" dirty="0"/>
              <a:t>= a + b + c</a:t>
            </a:r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smtClean="0"/>
              <a:t>final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$python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debug.py</a:t>
            </a:r>
          </a:p>
          <a:p>
            <a:pPr marL="0" indent="0">
              <a:buNone/>
            </a:pPr>
            <a:r>
              <a:rPr lang="en-US" dirty="0" smtClean="0"/>
              <a:t>&gt;&gt;&gt;import </a:t>
            </a:r>
            <a:r>
              <a:rPr lang="en-US" dirty="0" err="1" smtClean="0"/>
              <a:t>pdb</a:t>
            </a:r>
            <a:r>
              <a:rPr lang="en-US" dirty="0" smtClean="0"/>
              <a:t>; pdb.pm()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Запуск в интерпретаторе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pdb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 smtClean="0"/>
              <a:t>yourModule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pdb.run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yourModule.test</a:t>
            </a:r>
            <a:r>
              <a:rPr lang="en-US" dirty="0" smtClean="0"/>
              <a:t>()')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pdb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yourModule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yourModule.test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[crash </a:t>
            </a:r>
            <a:r>
              <a:rPr lang="en-US" dirty="0" err="1"/>
              <a:t>traceback</a:t>
            </a:r>
            <a:r>
              <a:rPr lang="en-US" dirty="0"/>
              <a:t> appears here]</a:t>
            </a:r>
          </a:p>
          <a:p>
            <a:pPr marL="0" indent="0">
              <a:buNone/>
            </a:pPr>
            <a:r>
              <a:rPr lang="en-US" dirty="0"/>
              <a:t>&gt;&gt;&gt; pdb.pm()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pdb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34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pPr lvl="0"/>
            <a:r>
              <a:rPr lang="en-US" dirty="0" smtClean="0"/>
              <a:t>profiling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</p:spTree>
    <p:extLst>
      <p:ext uri="{BB962C8B-B14F-4D97-AF65-F5344CB8AC3E}">
        <p14:creationId xmlns:p14="http://schemas.microsoft.com/office/powerpoint/2010/main" val="40013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en-US" dirty="0" err="1" smtClean="0"/>
              <a:t>cProfile</a:t>
            </a:r>
            <a:r>
              <a:rPr lang="en-US" dirty="0" smtClean="0"/>
              <a:t> (profile)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2202288"/>
            <a:ext cx="8412480" cy="195758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cProfile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re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cProfile.run</a:t>
            </a:r>
            <a:r>
              <a:rPr lang="fr-FR" dirty="0"/>
              <a:t>('</a:t>
            </a:r>
            <a:r>
              <a:rPr lang="fr-FR" dirty="0" err="1"/>
              <a:t>re.compile</a:t>
            </a:r>
            <a:r>
              <a:rPr lang="fr-FR" dirty="0"/>
              <a:t>("</a:t>
            </a:r>
            <a:r>
              <a:rPr lang="fr-FR" dirty="0" err="1"/>
              <a:t>foo|bar</a:t>
            </a:r>
            <a:r>
              <a:rPr lang="fr-FR" dirty="0"/>
              <a:t>")')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4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Анализ результатов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04552"/>
            <a:ext cx="8412480" cy="4655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 194 </a:t>
            </a:r>
            <a:r>
              <a:rPr lang="fr-FR" sz="1800" dirty="0" err="1"/>
              <a:t>function</a:t>
            </a:r>
            <a:r>
              <a:rPr lang="fr-FR" sz="1800" dirty="0"/>
              <a:t> calls (189 primitive calls) in 0.001 seconds</a:t>
            </a:r>
          </a:p>
          <a:p>
            <a:pPr marL="0" indent="0">
              <a:buNone/>
            </a:pPr>
            <a:r>
              <a:rPr lang="fr-FR" sz="1800" dirty="0" smtClean="0"/>
              <a:t>   </a:t>
            </a:r>
            <a:r>
              <a:rPr lang="fr-FR" sz="1800" dirty="0" err="1"/>
              <a:t>Ordered</a:t>
            </a:r>
            <a:r>
              <a:rPr lang="fr-FR" sz="1800" dirty="0"/>
              <a:t> by: standard </a:t>
            </a:r>
            <a:r>
              <a:rPr lang="fr-FR" sz="1800" dirty="0" err="1"/>
              <a:t>name</a:t>
            </a:r>
            <a:endParaRPr lang="fr-FR" sz="1800" dirty="0"/>
          </a:p>
          <a:p>
            <a:pPr marL="0" indent="0">
              <a:buNone/>
            </a:pPr>
            <a:r>
              <a:rPr lang="fr-FR" sz="1800" dirty="0" smtClean="0"/>
              <a:t>   </a:t>
            </a:r>
            <a:r>
              <a:rPr lang="fr-FR" sz="1800" dirty="0" err="1"/>
              <a:t>ncalls</a:t>
            </a:r>
            <a:r>
              <a:rPr lang="fr-FR" sz="1800" dirty="0"/>
              <a:t>  </a:t>
            </a:r>
            <a:r>
              <a:rPr lang="fr-FR" sz="1800" dirty="0" err="1"/>
              <a:t>tottime</a:t>
            </a:r>
            <a:r>
              <a:rPr lang="fr-FR" sz="1800" dirty="0"/>
              <a:t>  </a:t>
            </a:r>
            <a:r>
              <a:rPr lang="fr-FR" sz="1800" dirty="0" err="1"/>
              <a:t>percall</a:t>
            </a:r>
            <a:r>
              <a:rPr lang="fr-FR" sz="1800" dirty="0"/>
              <a:t>  </a:t>
            </a:r>
            <a:r>
              <a:rPr lang="fr-FR" sz="1800" dirty="0" err="1"/>
              <a:t>cumtime</a:t>
            </a:r>
            <a:r>
              <a:rPr lang="fr-FR" sz="1800" dirty="0"/>
              <a:t>  </a:t>
            </a:r>
            <a:r>
              <a:rPr lang="fr-FR" sz="1800" dirty="0" err="1"/>
              <a:t>percall</a:t>
            </a:r>
            <a:r>
              <a:rPr lang="fr-FR" sz="1800" dirty="0"/>
              <a:t> </a:t>
            </a:r>
            <a:r>
              <a:rPr lang="fr-FR" sz="1800" dirty="0" err="1"/>
              <a:t>filename:lineno</a:t>
            </a:r>
            <a:r>
              <a:rPr lang="fr-FR" sz="1800" dirty="0"/>
              <a:t>(</a:t>
            </a:r>
            <a:r>
              <a:rPr lang="fr-FR" sz="1800" dirty="0" err="1"/>
              <a:t>function</a:t>
            </a:r>
            <a:r>
              <a:rPr lang="fr-FR" sz="1800" dirty="0"/>
              <a:t>)</a:t>
            </a:r>
          </a:p>
          <a:p>
            <a:pPr marL="0" indent="0">
              <a:buNone/>
            </a:pPr>
            <a:r>
              <a:rPr lang="fr-FR" sz="1800" dirty="0"/>
              <a:t>        1    0.000    0.000    0.001    0.001 &lt;string&gt;:1(&lt;module&gt;)</a:t>
            </a:r>
          </a:p>
          <a:p>
            <a:pPr marL="0" indent="0">
              <a:buNone/>
            </a:pPr>
            <a:r>
              <a:rPr lang="fr-FR" sz="1800" dirty="0"/>
              <a:t>        1    0.000    0.000    0.001    0.001 re.py:188(compile)</a:t>
            </a:r>
          </a:p>
          <a:p>
            <a:pPr marL="0" indent="0">
              <a:buNone/>
            </a:pPr>
            <a:r>
              <a:rPr lang="fr-FR" sz="1800" dirty="0"/>
              <a:t>        1    0.000    0.000    0.001    0.001 re.py:226(_compile)</a:t>
            </a:r>
          </a:p>
          <a:p>
            <a:pPr marL="0" indent="0">
              <a:buNone/>
            </a:pPr>
            <a:r>
              <a:rPr lang="fr-FR" sz="1800" dirty="0"/>
              <a:t>        1    0.000    0.000    0.000    0.000 sre_compile.py:179(_</a:t>
            </a:r>
            <a:r>
              <a:rPr lang="fr-FR" sz="1800" dirty="0" err="1"/>
              <a:t>compile_charset</a:t>
            </a:r>
            <a:r>
              <a:rPr lang="fr-FR" sz="1800" dirty="0"/>
              <a:t>)</a:t>
            </a:r>
          </a:p>
          <a:p>
            <a:pPr marL="0" indent="0">
              <a:buNone/>
            </a:pPr>
            <a:r>
              <a:rPr lang="fr-FR" sz="1800" dirty="0"/>
              <a:t>        1    0.000    0.000    0.000    0.000 sre_compile.py:208(_</a:t>
            </a:r>
            <a:r>
              <a:rPr lang="fr-FR" sz="1800" dirty="0" err="1"/>
              <a:t>optimize_charset</a:t>
            </a:r>
            <a:r>
              <a:rPr lang="fr-FR" sz="1800" dirty="0" smtClean="0"/>
              <a:t>)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……….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897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Профилирование скрипта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2768957"/>
            <a:ext cx="8412480" cy="199622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python </a:t>
            </a:r>
            <a:r>
              <a:rPr lang="en-US" sz="2400" dirty="0"/>
              <a:t>-m </a:t>
            </a:r>
            <a:r>
              <a:rPr lang="en-US" sz="2400" dirty="0" err="1"/>
              <a:t>cProfile</a:t>
            </a:r>
            <a:r>
              <a:rPr lang="en-US" sz="2400" dirty="0"/>
              <a:t> [-o </a:t>
            </a:r>
            <a:r>
              <a:rPr lang="en-US" sz="2400" dirty="0" err="1"/>
              <a:t>output_file</a:t>
            </a:r>
            <a:r>
              <a:rPr lang="en-US" sz="2400" dirty="0"/>
              <a:t>] </a:t>
            </a:r>
            <a:r>
              <a:rPr lang="en-US" sz="2400" dirty="0" smtClean="0"/>
              <a:t>[-</a:t>
            </a:r>
            <a:r>
              <a:rPr lang="en-US" sz="2400" dirty="0"/>
              <a:t>s </a:t>
            </a:r>
            <a:r>
              <a:rPr lang="en-US" sz="2400" dirty="0" err="1"/>
              <a:t>sort_order</a:t>
            </a:r>
            <a:r>
              <a:rPr lang="en-US" sz="2400" dirty="0"/>
              <a:t>] </a:t>
            </a:r>
            <a:r>
              <a:rPr lang="en-US" sz="2400" dirty="0" smtClean="0"/>
              <a:t>myscript.py</a:t>
            </a:r>
            <a:endParaRPr lang="ru-RU" sz="2400" dirty="0" smtClean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309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Профилирование функций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1339403"/>
            <a:ext cx="8412480" cy="426290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#</a:t>
            </a:r>
            <a:r>
              <a:rPr lang="ru-RU" sz="2400" dirty="0"/>
              <a:t>начало функции</a:t>
            </a:r>
          </a:p>
          <a:p>
            <a:pPr marL="0" indent="0">
              <a:buNone/>
            </a:pPr>
            <a:r>
              <a:rPr lang="fr-FR" sz="2400" dirty="0"/>
              <a:t>import </a:t>
            </a:r>
            <a:r>
              <a:rPr lang="fr-FR" sz="2400" dirty="0" err="1"/>
              <a:t>cProfile</a:t>
            </a:r>
            <a:r>
              <a:rPr lang="fr-FR" sz="2400" dirty="0"/>
              <a:t>; prof = </a:t>
            </a:r>
            <a:r>
              <a:rPr lang="fr-FR" sz="2400" dirty="0" err="1"/>
              <a:t>cProfile.Profile</a:t>
            </a:r>
            <a:r>
              <a:rPr lang="fr-FR" sz="2400" dirty="0"/>
              <a:t>(); </a:t>
            </a:r>
            <a:r>
              <a:rPr lang="fr-FR" sz="2400" dirty="0" err="1"/>
              <a:t>prof.enable</a:t>
            </a:r>
            <a:r>
              <a:rPr lang="fr-FR" sz="2400" dirty="0"/>
              <a:t>()</a:t>
            </a:r>
          </a:p>
          <a:p>
            <a:pPr marL="0" indent="0">
              <a:buNone/>
            </a:pPr>
            <a:r>
              <a:rPr lang="ru-RU" sz="2400" dirty="0"/>
              <a:t>……..</a:t>
            </a:r>
          </a:p>
          <a:p>
            <a:pPr marL="0" indent="0">
              <a:buNone/>
            </a:pPr>
            <a:r>
              <a:rPr lang="en-US" sz="2400" dirty="0"/>
              <a:t>#</a:t>
            </a:r>
            <a:r>
              <a:rPr lang="ru-RU" sz="2400" dirty="0"/>
              <a:t>завершение функции (</a:t>
            </a:r>
            <a:r>
              <a:rPr lang="en-US" sz="2400" dirty="0"/>
              <a:t>return</a:t>
            </a:r>
            <a:r>
              <a:rPr lang="ru-RU" sz="2400" dirty="0"/>
              <a:t>)</a:t>
            </a:r>
          </a:p>
          <a:p>
            <a:pPr marL="0" indent="0">
              <a:buNone/>
            </a:pPr>
            <a:r>
              <a:rPr lang="fr-FR" sz="2400" dirty="0" err="1"/>
              <a:t>prof.disable</a:t>
            </a:r>
            <a:r>
              <a:rPr lang="fr-FR" sz="2400" dirty="0"/>
              <a:t>(); </a:t>
            </a:r>
            <a:r>
              <a:rPr lang="fr-FR" sz="2400" dirty="0" err="1"/>
              <a:t>prof.dump_stats</a:t>
            </a:r>
            <a:r>
              <a:rPr lang="fr-FR" sz="2400" dirty="0"/>
              <a:t>('/</a:t>
            </a:r>
            <a:r>
              <a:rPr lang="fr-FR" sz="2400" dirty="0" err="1"/>
              <a:t>tmp</a:t>
            </a:r>
            <a:r>
              <a:rPr lang="fr-FR" sz="2400" dirty="0"/>
              <a:t>/</a:t>
            </a:r>
            <a:r>
              <a:rPr lang="fr-FR" sz="2400" dirty="0" err="1"/>
              <a:t>results.profile</a:t>
            </a:r>
            <a:r>
              <a:rPr lang="fr-FR" sz="2400" dirty="0"/>
              <a:t>')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123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Иные средства анализа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65760" y="1339403"/>
            <a:ext cx="8412480" cy="426290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 err="1" smtClean="0"/>
              <a:t>RunSnakeRun</a:t>
            </a:r>
            <a:endParaRPr lang="en-US" sz="2400" b="1" dirty="0" smtClean="0"/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pypi.python.org/pypi/RunSnakeRun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>
                <a:hlinkClick r:id="rId4"/>
              </a:rPr>
              <a:t>http://www.vrplumber.com/programming/runsnakerun/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220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fr-FR" dirty="0" err="1" smtClean="0"/>
              <a:t>RunSnakeRun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90" y="910487"/>
            <a:ext cx="6973910" cy="5179154"/>
          </a:xfrm>
        </p:spPr>
      </p:pic>
    </p:spTree>
    <p:extLst>
      <p:ext uri="{BB962C8B-B14F-4D97-AF65-F5344CB8AC3E}">
        <p14:creationId xmlns:p14="http://schemas.microsoft.com/office/powerpoint/2010/main" val="31319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86298503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fr-FR" dirty="0" err="1" smtClean="0"/>
              <a:t>RunSnakeRun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reactor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/>
              <a:t>cProfile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command = """</a:t>
            </a:r>
            <a:r>
              <a:rPr lang="en-US" dirty="0" err="1"/>
              <a:t>reactor.run</a:t>
            </a:r>
            <a:r>
              <a:rPr lang="en-US" dirty="0"/>
              <a:t>()"""</a:t>
            </a:r>
          </a:p>
          <a:p>
            <a:pPr marL="0" indent="0">
              <a:buNone/>
            </a:pPr>
            <a:r>
              <a:rPr lang="en-US" dirty="0" err="1"/>
              <a:t>cProfile.runctx</a:t>
            </a:r>
            <a:r>
              <a:rPr lang="en-US" dirty="0"/>
              <a:t>( command, </a:t>
            </a:r>
            <a:r>
              <a:rPr lang="en-US" dirty="0" err="1"/>
              <a:t>globals</a:t>
            </a:r>
            <a:r>
              <a:rPr lang="en-US" dirty="0"/>
              <a:t>(), locals(), filename</a:t>
            </a:r>
            <a:r>
              <a:rPr lang="en-US" dirty="0" smtClean="0"/>
              <a:t>=“</a:t>
            </a:r>
            <a:r>
              <a:rPr lang="en-US" dirty="0" err="1" smtClean="0"/>
              <a:t>result_file.profile</a:t>
            </a:r>
            <a:r>
              <a:rPr lang="en-US" dirty="0"/>
              <a:t>"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runsnake.py </a:t>
            </a:r>
            <a:r>
              <a:rPr lang="en-US" dirty="0" err="1"/>
              <a:t>result_file.profile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114550"/>
            <a:ext cx="6350000" cy="36957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pPr lvl="0"/>
            <a:r>
              <a:rPr lang="ru-RU" dirty="0"/>
              <a:t>Отладка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</p:spTree>
    <p:extLst>
      <p:ext uri="{BB962C8B-B14F-4D97-AF65-F5344CB8AC3E}">
        <p14:creationId xmlns:p14="http://schemas.microsoft.com/office/powerpoint/2010/main" val="30564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23015694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Технологии отладки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err="1" smtClean="0"/>
              <a:t>Журналирование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38236552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8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fr-FR" dirty="0" err="1" smtClean="0"/>
              <a:t>logging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#debug.py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logging</a:t>
            </a:r>
          </a:p>
          <a:p>
            <a:pPr marL="0" indent="0">
              <a:buNone/>
            </a:pPr>
            <a:r>
              <a:rPr lang="en-US" dirty="0" err="1" smtClean="0"/>
              <a:t>logging.basicConfig</a:t>
            </a:r>
            <a:r>
              <a:rPr lang="en-US" dirty="0" smtClean="0"/>
              <a:t>(level=</a:t>
            </a:r>
            <a:r>
              <a:rPr lang="en-US" dirty="0" err="1" smtClean="0"/>
              <a:t>logging.DEBUG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logging.debug</a:t>
            </a:r>
            <a:r>
              <a:rPr lang="en-US" dirty="0"/>
              <a:t>('This is a debug message</a:t>
            </a:r>
            <a:r>
              <a:rPr lang="en-US" dirty="0" smtClean="0"/>
              <a:t>.')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$python debug.py</a:t>
            </a:r>
          </a:p>
          <a:p>
            <a:pPr marL="0" indent="0">
              <a:buNone/>
            </a:pPr>
            <a:r>
              <a:rPr lang="en-US" dirty="0"/>
              <a:t>$python </a:t>
            </a:r>
            <a:r>
              <a:rPr lang="en-US" dirty="0" smtClean="0"/>
              <a:t>debug.py</a:t>
            </a:r>
            <a:r>
              <a:rPr lang="en-US" dirty="0"/>
              <a:t> </a:t>
            </a:r>
            <a:r>
              <a:rPr lang="en-US" dirty="0" smtClean="0"/>
              <a:t>2&gt;/</a:t>
            </a:r>
            <a:r>
              <a:rPr lang="en-US" dirty="0" err="1" smtClean="0"/>
              <a:t>dev</a:t>
            </a:r>
            <a:r>
              <a:rPr lang="en-US" dirty="0" smtClean="0"/>
              <a:t>/null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fr-FR" dirty="0" err="1" smtClean="0"/>
              <a:t>syslog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#debug.py</a:t>
            </a:r>
          </a:p>
          <a:p>
            <a:pPr marL="0" indent="0">
              <a:buNone/>
            </a:pPr>
            <a:r>
              <a:rPr lang="en-US" dirty="0" smtClean="0"/>
              <a:t>from syslog import syslog</a:t>
            </a:r>
          </a:p>
          <a:p>
            <a:pPr marL="0" indent="0">
              <a:buNone/>
            </a:pPr>
            <a:r>
              <a:rPr lang="en-US" dirty="0" smtClean="0"/>
              <a:t>syslog(</a:t>
            </a:r>
            <a:r>
              <a:rPr lang="en-US" dirty="0"/>
              <a:t>'This is a debug message</a:t>
            </a:r>
            <a:r>
              <a:rPr lang="en-US" dirty="0" smtClean="0"/>
              <a:t>.')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$python debug.py</a:t>
            </a:r>
          </a:p>
          <a:p>
            <a:pPr marL="0" indent="0">
              <a:buNone/>
            </a:pPr>
            <a:r>
              <a:rPr lang="en-US" dirty="0" smtClean="0"/>
              <a:t>$cat /</a:t>
            </a:r>
            <a:r>
              <a:rPr lang="en-US" dirty="0" err="1" smtClean="0"/>
              <a:t>var</a:t>
            </a:r>
            <a:r>
              <a:rPr lang="en-US" dirty="0" smtClean="0"/>
              <a:t>/log/messages | 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fr-FR" dirty="0" smtClean="0"/>
              <a:t>Python debugger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#debug.py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"</a:t>
            </a:r>
            <a:r>
              <a:rPr lang="en-US" dirty="0" err="1"/>
              <a:t>aaa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b = "</a:t>
            </a:r>
            <a:r>
              <a:rPr lang="en-US" dirty="0" err="1"/>
              <a:t>bbb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c = "ccc"</a:t>
            </a:r>
          </a:p>
          <a:p>
            <a:pPr marL="0" indent="0">
              <a:buNone/>
            </a:pPr>
            <a:r>
              <a:rPr lang="en-US" dirty="0"/>
              <a:t>final = a + b + c</a:t>
            </a:r>
          </a:p>
          <a:p>
            <a:pPr marL="0" indent="0">
              <a:buNone/>
            </a:pPr>
            <a:r>
              <a:rPr lang="en-US" dirty="0"/>
              <a:t>print final</a:t>
            </a:r>
          </a:p>
        </p:txBody>
      </p:sp>
    </p:spTree>
    <p:extLst>
      <p:ext uri="{BB962C8B-B14F-4D97-AF65-F5344CB8AC3E}">
        <p14:creationId xmlns:p14="http://schemas.microsoft.com/office/powerpoint/2010/main" val="16485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fr-FR" dirty="0" smtClean="0"/>
              <a:t>python –m pdb debug.py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71018567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96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pam-Light" id="{FE8B9996-757B-49DC-83D2-5A1F043DCDD0}" vid="{7334D4E7-A40E-4CFE-97C8-DD5F4867C579}"/>
    </a:ext>
  </a:extLst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2228</TotalTime>
  <Words>478</Words>
  <Application>Microsoft Office PowerPoint</Application>
  <PresentationFormat>On-screen Show (4:3)</PresentationFormat>
  <Paragraphs>158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Franklin Gothic Medium</vt:lpstr>
      <vt:lpstr>Epam-Light</vt:lpstr>
      <vt:lpstr>epam-ppt-cover</vt:lpstr>
      <vt:lpstr>Linux Development Courses</vt:lpstr>
      <vt:lpstr>Содержание</vt:lpstr>
      <vt:lpstr>Отладка</vt:lpstr>
      <vt:lpstr>Технологии отладки</vt:lpstr>
      <vt:lpstr>Журналирование</vt:lpstr>
      <vt:lpstr>logging</vt:lpstr>
      <vt:lpstr>syslog</vt:lpstr>
      <vt:lpstr>Python debugger</vt:lpstr>
      <vt:lpstr>python –m pdb debug.py</vt:lpstr>
      <vt:lpstr>pdb.set_trace()</vt:lpstr>
      <vt:lpstr>Post mortem анализ</vt:lpstr>
      <vt:lpstr>Запуск в интерпретаторе</vt:lpstr>
      <vt:lpstr>profiling</vt:lpstr>
      <vt:lpstr>cProfile (profile)</vt:lpstr>
      <vt:lpstr>Анализ результатов</vt:lpstr>
      <vt:lpstr>Профилирование скрипта</vt:lpstr>
      <vt:lpstr>Профилирование функций</vt:lpstr>
      <vt:lpstr>Иные средства анализа</vt:lpstr>
      <vt:lpstr>RunSnakeRun</vt:lpstr>
      <vt:lpstr>RunSnakeRun</vt:lpstr>
      <vt:lpstr>See you!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Siarhei Boika</dc:creator>
  <cp:keywords>Python</cp:keywords>
  <cp:lastModifiedBy>Siarhei Boika</cp:lastModifiedBy>
  <cp:revision>141</cp:revision>
  <dcterms:created xsi:type="dcterms:W3CDTF">2013-04-15T18:58:48Z</dcterms:created>
  <dcterms:modified xsi:type="dcterms:W3CDTF">2014-01-24T14:36:12Z</dcterms:modified>
</cp:coreProperties>
</file>