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90" r:id="rId2"/>
  </p:sldMasterIdLst>
  <p:notesMasterIdLst>
    <p:notesMasterId r:id="rId21"/>
  </p:notesMasterIdLst>
  <p:sldIdLst>
    <p:sldId id="348" r:id="rId3"/>
    <p:sldId id="279" r:id="rId4"/>
    <p:sldId id="322" r:id="rId5"/>
    <p:sldId id="334" r:id="rId6"/>
    <p:sldId id="335" r:id="rId7"/>
    <p:sldId id="336" r:id="rId8"/>
    <p:sldId id="323" r:id="rId9"/>
    <p:sldId id="337" r:id="rId10"/>
    <p:sldId id="339" r:id="rId11"/>
    <p:sldId id="338" r:id="rId12"/>
    <p:sldId id="340" r:id="rId13"/>
    <p:sldId id="341" r:id="rId14"/>
    <p:sldId id="342" r:id="rId15"/>
    <p:sldId id="343" r:id="rId16"/>
    <p:sldId id="344" r:id="rId17"/>
    <p:sldId id="346" r:id="rId18"/>
    <p:sldId id="347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2">
          <p15:clr>
            <a:srgbClr val="A4A3A4"/>
          </p15:clr>
        </p15:guide>
        <p15:guide id="2" pos="54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9173" autoAdjust="0"/>
  </p:normalViewPr>
  <p:slideViewPr>
    <p:cSldViewPr snapToGrid="0">
      <p:cViewPr varScale="1">
        <p:scale>
          <a:sx n="74" d="100"/>
          <a:sy n="74" d="100"/>
        </p:scale>
        <p:origin x="1890" y="66"/>
      </p:cViewPr>
      <p:guideLst>
        <p:guide orient="horz" pos="902"/>
        <p:guide pos="54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42BC6-8906-4BEF-905A-543D3D6EBBAB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E22BAB2-D269-4B07-A5D8-222B3796EE9C}">
      <dgm:prSet/>
      <dgm:spPr/>
      <dgm:t>
        <a:bodyPr/>
        <a:lstStyle/>
        <a:p>
          <a:r>
            <a:rPr lang="ru-RU" dirty="0" smtClean="0"/>
            <a:t>Стандартная библиотека</a:t>
          </a:r>
          <a:endParaRPr lang="en-US" dirty="0" smtClean="0"/>
        </a:p>
      </dgm:t>
    </dgm:pt>
    <dgm:pt modelId="{C5563B1A-0384-401D-AA9F-8CCE5E019B85}" type="parTrans" cxnId="{FA302475-A4BC-4351-9766-E4642EB91B75}">
      <dgm:prSet/>
      <dgm:spPr/>
      <dgm:t>
        <a:bodyPr/>
        <a:lstStyle/>
        <a:p>
          <a:endParaRPr lang="en-US"/>
        </a:p>
      </dgm:t>
    </dgm:pt>
    <dgm:pt modelId="{1AB5567E-28D2-451A-9CF5-A8020E493C50}" type="sibTrans" cxnId="{FA302475-A4BC-4351-9766-E4642EB91B75}">
      <dgm:prSet/>
      <dgm:spPr/>
      <dgm:t>
        <a:bodyPr/>
        <a:lstStyle/>
        <a:p>
          <a:endParaRPr lang="en-US"/>
        </a:p>
      </dgm:t>
    </dgm:pt>
    <dgm:pt modelId="{EB4C5631-712D-4CB1-90E5-B053B4E1E83C}">
      <dgm:prSet/>
      <dgm:spPr/>
      <dgm:t>
        <a:bodyPr/>
        <a:lstStyle/>
        <a:p>
          <a:r>
            <a:rPr lang="ru-RU" dirty="0" smtClean="0"/>
            <a:t>Вопросы</a:t>
          </a:r>
          <a:endParaRPr lang="en-US" dirty="0"/>
        </a:p>
      </dgm:t>
    </dgm:pt>
    <dgm:pt modelId="{9A4B6580-8F19-4DE1-9C50-FFD6BA2144CB}" type="parTrans" cxnId="{B2F62210-D95F-45C7-AAEB-C0DF381107EB}">
      <dgm:prSet/>
      <dgm:spPr/>
      <dgm:t>
        <a:bodyPr/>
        <a:lstStyle/>
        <a:p>
          <a:endParaRPr lang="en-US"/>
        </a:p>
      </dgm:t>
    </dgm:pt>
    <dgm:pt modelId="{B27D0E55-D1AB-49BA-BFBB-CACC3F5615A6}" type="sibTrans" cxnId="{B2F62210-D95F-45C7-AAEB-C0DF381107EB}">
      <dgm:prSet/>
      <dgm:spPr/>
      <dgm:t>
        <a:bodyPr/>
        <a:lstStyle/>
        <a:p>
          <a:endParaRPr lang="en-US"/>
        </a:p>
      </dgm:t>
    </dgm:pt>
    <dgm:pt modelId="{9261BE4A-9BC8-47E0-B7EF-2EF38AD13412}">
      <dgm:prSet/>
      <dgm:spPr/>
      <dgm:t>
        <a:bodyPr/>
        <a:lstStyle/>
        <a:p>
          <a:r>
            <a:rPr lang="en-US" dirty="0" smtClean="0"/>
            <a:t>Python unit testing framework</a:t>
          </a:r>
          <a:endParaRPr lang="en-US" dirty="0"/>
        </a:p>
      </dgm:t>
    </dgm:pt>
    <dgm:pt modelId="{6126FFD6-E1F5-4FF4-AB96-EEEE5B136B65}" type="parTrans" cxnId="{3BA158D4-FDEB-4C9B-8266-5F9B4590107D}">
      <dgm:prSet/>
      <dgm:spPr/>
      <dgm:t>
        <a:bodyPr/>
        <a:lstStyle/>
        <a:p>
          <a:endParaRPr lang="en-US"/>
        </a:p>
      </dgm:t>
    </dgm:pt>
    <dgm:pt modelId="{50DF6FE3-8CD4-406E-BED7-5682BA070218}" type="sibTrans" cxnId="{3BA158D4-FDEB-4C9B-8266-5F9B4590107D}">
      <dgm:prSet/>
      <dgm:spPr/>
      <dgm:t>
        <a:bodyPr/>
        <a:lstStyle/>
        <a:p>
          <a:endParaRPr lang="en-US"/>
        </a:p>
      </dgm:t>
    </dgm:pt>
    <dgm:pt modelId="{A67226EE-4730-4E79-A069-AF9D571D7BFB}" type="pres">
      <dgm:prSet presAssocID="{4B642BC6-8906-4BEF-905A-543D3D6EBBA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3FE486-ABF3-4E7C-9289-CEC1B62E4B6E}" type="pres">
      <dgm:prSet presAssocID="{8E22BAB2-D269-4B07-A5D8-222B3796EE9C}" presName="parentLin" presStyleCnt="0"/>
      <dgm:spPr/>
    </dgm:pt>
    <dgm:pt modelId="{A0BC95F1-E40F-4E24-BAE1-D5908DAE936D}" type="pres">
      <dgm:prSet presAssocID="{8E22BAB2-D269-4B07-A5D8-222B3796EE9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1CCFB99-36C9-49A0-A031-F7ED5E535C3E}" type="pres">
      <dgm:prSet presAssocID="{8E22BAB2-D269-4B07-A5D8-222B3796EE9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55CE52-C84A-4E33-8394-2B9748EF1284}" type="pres">
      <dgm:prSet presAssocID="{8E22BAB2-D269-4B07-A5D8-222B3796EE9C}" presName="negativeSpace" presStyleCnt="0"/>
      <dgm:spPr/>
    </dgm:pt>
    <dgm:pt modelId="{DC35ED86-6BC3-4CFB-B3CC-6D68A9A98181}" type="pres">
      <dgm:prSet presAssocID="{8E22BAB2-D269-4B07-A5D8-222B3796EE9C}" presName="childText" presStyleLbl="conFgAcc1" presStyleIdx="0" presStyleCnt="3">
        <dgm:presLayoutVars>
          <dgm:bulletEnabled val="1"/>
        </dgm:presLayoutVars>
      </dgm:prSet>
      <dgm:spPr/>
    </dgm:pt>
    <dgm:pt modelId="{8A5CD553-8008-42B3-AC9D-4CFD3431E6F4}" type="pres">
      <dgm:prSet presAssocID="{1AB5567E-28D2-451A-9CF5-A8020E493C50}" presName="spaceBetweenRectangles" presStyleCnt="0"/>
      <dgm:spPr/>
    </dgm:pt>
    <dgm:pt modelId="{FF49C5F3-8F28-4951-B004-3C5347F7C724}" type="pres">
      <dgm:prSet presAssocID="{9261BE4A-9BC8-47E0-B7EF-2EF38AD13412}" presName="parentLin" presStyleCnt="0"/>
      <dgm:spPr/>
    </dgm:pt>
    <dgm:pt modelId="{27F28E74-78B1-4B4D-8B8F-EABFA11B7ECA}" type="pres">
      <dgm:prSet presAssocID="{9261BE4A-9BC8-47E0-B7EF-2EF38AD1341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11327BC-D75C-432F-A3C8-5BDE097080F7}" type="pres">
      <dgm:prSet presAssocID="{9261BE4A-9BC8-47E0-B7EF-2EF38AD1341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A55BEF-436E-4CE9-869A-8089730D5A78}" type="pres">
      <dgm:prSet presAssocID="{9261BE4A-9BC8-47E0-B7EF-2EF38AD13412}" presName="negativeSpace" presStyleCnt="0"/>
      <dgm:spPr/>
    </dgm:pt>
    <dgm:pt modelId="{1B9729C0-7A1B-4A6C-8142-D9FA7ADBC6D8}" type="pres">
      <dgm:prSet presAssocID="{9261BE4A-9BC8-47E0-B7EF-2EF38AD13412}" presName="childText" presStyleLbl="conFgAcc1" presStyleIdx="1" presStyleCnt="3">
        <dgm:presLayoutVars>
          <dgm:bulletEnabled val="1"/>
        </dgm:presLayoutVars>
      </dgm:prSet>
      <dgm:spPr/>
    </dgm:pt>
    <dgm:pt modelId="{FBEF48AC-42EC-4CB2-B7FA-C816E1158F93}" type="pres">
      <dgm:prSet presAssocID="{50DF6FE3-8CD4-406E-BED7-5682BA070218}" presName="spaceBetweenRectangles" presStyleCnt="0"/>
      <dgm:spPr/>
    </dgm:pt>
    <dgm:pt modelId="{C2C38344-D3AE-4D13-980D-3C94A6414786}" type="pres">
      <dgm:prSet presAssocID="{EB4C5631-712D-4CB1-90E5-B053B4E1E83C}" presName="parentLin" presStyleCnt="0"/>
      <dgm:spPr/>
    </dgm:pt>
    <dgm:pt modelId="{89B6CA71-3DEC-439C-986C-83D673F32F2E}" type="pres">
      <dgm:prSet presAssocID="{EB4C5631-712D-4CB1-90E5-B053B4E1E83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65D1B8E4-0274-46B9-9A32-3B6A3C5ED0D0}" type="pres">
      <dgm:prSet presAssocID="{EB4C5631-712D-4CB1-90E5-B053B4E1E83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78571C-8B13-4879-821B-8C4C2E36DDED}" type="pres">
      <dgm:prSet presAssocID="{EB4C5631-712D-4CB1-90E5-B053B4E1E83C}" presName="negativeSpace" presStyleCnt="0"/>
      <dgm:spPr/>
    </dgm:pt>
    <dgm:pt modelId="{54E765A5-F2CA-4331-AE97-DC0791A469E7}" type="pres">
      <dgm:prSet presAssocID="{EB4C5631-712D-4CB1-90E5-B053B4E1E83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B3FC97F-230F-4145-BAD9-69A238A8AE94}" type="presOf" srcId="{9261BE4A-9BC8-47E0-B7EF-2EF38AD13412}" destId="{011327BC-D75C-432F-A3C8-5BDE097080F7}" srcOrd="1" destOrd="0" presId="urn:microsoft.com/office/officeart/2005/8/layout/list1"/>
    <dgm:cxn modelId="{B2F62210-D95F-45C7-AAEB-C0DF381107EB}" srcId="{4B642BC6-8906-4BEF-905A-543D3D6EBBAB}" destId="{EB4C5631-712D-4CB1-90E5-B053B4E1E83C}" srcOrd="2" destOrd="0" parTransId="{9A4B6580-8F19-4DE1-9C50-FFD6BA2144CB}" sibTransId="{B27D0E55-D1AB-49BA-BFBB-CACC3F5615A6}"/>
    <dgm:cxn modelId="{C3F6B116-D961-427B-AE99-298C15A64475}" type="presOf" srcId="{8E22BAB2-D269-4B07-A5D8-222B3796EE9C}" destId="{A0BC95F1-E40F-4E24-BAE1-D5908DAE936D}" srcOrd="0" destOrd="0" presId="urn:microsoft.com/office/officeart/2005/8/layout/list1"/>
    <dgm:cxn modelId="{36E04127-5CF6-4838-A02A-DE3B78769FF0}" type="presOf" srcId="{9261BE4A-9BC8-47E0-B7EF-2EF38AD13412}" destId="{27F28E74-78B1-4B4D-8B8F-EABFA11B7ECA}" srcOrd="0" destOrd="0" presId="urn:microsoft.com/office/officeart/2005/8/layout/list1"/>
    <dgm:cxn modelId="{CA6965C2-6E0E-4489-9654-5F69F8247C53}" type="presOf" srcId="{EB4C5631-712D-4CB1-90E5-B053B4E1E83C}" destId="{65D1B8E4-0274-46B9-9A32-3B6A3C5ED0D0}" srcOrd="1" destOrd="0" presId="urn:microsoft.com/office/officeart/2005/8/layout/list1"/>
    <dgm:cxn modelId="{4AD13006-C05B-43E1-AB28-DDD8C70BC880}" type="presOf" srcId="{8E22BAB2-D269-4B07-A5D8-222B3796EE9C}" destId="{81CCFB99-36C9-49A0-A031-F7ED5E535C3E}" srcOrd="1" destOrd="0" presId="urn:microsoft.com/office/officeart/2005/8/layout/list1"/>
    <dgm:cxn modelId="{C5E91CCF-5625-4745-88D6-CCE3C12326D2}" type="presOf" srcId="{4B642BC6-8906-4BEF-905A-543D3D6EBBAB}" destId="{A67226EE-4730-4E79-A069-AF9D571D7BFB}" srcOrd="0" destOrd="0" presId="urn:microsoft.com/office/officeart/2005/8/layout/list1"/>
    <dgm:cxn modelId="{3BA158D4-FDEB-4C9B-8266-5F9B4590107D}" srcId="{4B642BC6-8906-4BEF-905A-543D3D6EBBAB}" destId="{9261BE4A-9BC8-47E0-B7EF-2EF38AD13412}" srcOrd="1" destOrd="0" parTransId="{6126FFD6-E1F5-4FF4-AB96-EEEE5B136B65}" sibTransId="{50DF6FE3-8CD4-406E-BED7-5682BA070218}"/>
    <dgm:cxn modelId="{FA302475-A4BC-4351-9766-E4642EB91B75}" srcId="{4B642BC6-8906-4BEF-905A-543D3D6EBBAB}" destId="{8E22BAB2-D269-4B07-A5D8-222B3796EE9C}" srcOrd="0" destOrd="0" parTransId="{C5563B1A-0384-401D-AA9F-8CCE5E019B85}" sibTransId="{1AB5567E-28D2-451A-9CF5-A8020E493C50}"/>
    <dgm:cxn modelId="{E6589650-2550-4997-9A90-EC849C38ADF7}" type="presOf" srcId="{EB4C5631-712D-4CB1-90E5-B053B4E1E83C}" destId="{89B6CA71-3DEC-439C-986C-83D673F32F2E}" srcOrd="0" destOrd="0" presId="urn:microsoft.com/office/officeart/2005/8/layout/list1"/>
    <dgm:cxn modelId="{C18FAFEF-D949-4635-9EFA-CDA3C918BB35}" type="presParOf" srcId="{A67226EE-4730-4E79-A069-AF9D571D7BFB}" destId="{2B3FE486-ABF3-4E7C-9289-CEC1B62E4B6E}" srcOrd="0" destOrd="0" presId="urn:microsoft.com/office/officeart/2005/8/layout/list1"/>
    <dgm:cxn modelId="{46CE920A-11B0-4F5C-9319-BE44541C75BA}" type="presParOf" srcId="{2B3FE486-ABF3-4E7C-9289-CEC1B62E4B6E}" destId="{A0BC95F1-E40F-4E24-BAE1-D5908DAE936D}" srcOrd="0" destOrd="0" presId="urn:microsoft.com/office/officeart/2005/8/layout/list1"/>
    <dgm:cxn modelId="{B7A86B58-C9E8-4AA7-9912-46F2A425B85F}" type="presParOf" srcId="{2B3FE486-ABF3-4E7C-9289-CEC1B62E4B6E}" destId="{81CCFB99-36C9-49A0-A031-F7ED5E535C3E}" srcOrd="1" destOrd="0" presId="urn:microsoft.com/office/officeart/2005/8/layout/list1"/>
    <dgm:cxn modelId="{3F356232-F855-49B7-B5F4-524B5A69B679}" type="presParOf" srcId="{A67226EE-4730-4E79-A069-AF9D571D7BFB}" destId="{CB55CE52-C84A-4E33-8394-2B9748EF1284}" srcOrd="1" destOrd="0" presId="urn:microsoft.com/office/officeart/2005/8/layout/list1"/>
    <dgm:cxn modelId="{6C5FA47C-BA6D-4AFF-8839-88848139EE11}" type="presParOf" srcId="{A67226EE-4730-4E79-A069-AF9D571D7BFB}" destId="{DC35ED86-6BC3-4CFB-B3CC-6D68A9A98181}" srcOrd="2" destOrd="0" presId="urn:microsoft.com/office/officeart/2005/8/layout/list1"/>
    <dgm:cxn modelId="{469D7F9D-EE49-462B-9FD5-953AE186C05C}" type="presParOf" srcId="{A67226EE-4730-4E79-A069-AF9D571D7BFB}" destId="{8A5CD553-8008-42B3-AC9D-4CFD3431E6F4}" srcOrd="3" destOrd="0" presId="urn:microsoft.com/office/officeart/2005/8/layout/list1"/>
    <dgm:cxn modelId="{28C5E95B-BFE3-4754-BFC3-B64CC89FAB75}" type="presParOf" srcId="{A67226EE-4730-4E79-A069-AF9D571D7BFB}" destId="{FF49C5F3-8F28-4951-B004-3C5347F7C724}" srcOrd="4" destOrd="0" presId="urn:microsoft.com/office/officeart/2005/8/layout/list1"/>
    <dgm:cxn modelId="{33AF3705-C578-4B6B-9FD4-5EFA3231DFDC}" type="presParOf" srcId="{FF49C5F3-8F28-4951-B004-3C5347F7C724}" destId="{27F28E74-78B1-4B4D-8B8F-EABFA11B7ECA}" srcOrd="0" destOrd="0" presId="urn:microsoft.com/office/officeart/2005/8/layout/list1"/>
    <dgm:cxn modelId="{2755D1F2-4FA9-4F3A-B524-CBC9098B7A9E}" type="presParOf" srcId="{FF49C5F3-8F28-4951-B004-3C5347F7C724}" destId="{011327BC-D75C-432F-A3C8-5BDE097080F7}" srcOrd="1" destOrd="0" presId="urn:microsoft.com/office/officeart/2005/8/layout/list1"/>
    <dgm:cxn modelId="{81B055C6-0F00-4F6D-962A-0D70FA45D2AF}" type="presParOf" srcId="{A67226EE-4730-4E79-A069-AF9D571D7BFB}" destId="{FCA55BEF-436E-4CE9-869A-8089730D5A78}" srcOrd="5" destOrd="0" presId="urn:microsoft.com/office/officeart/2005/8/layout/list1"/>
    <dgm:cxn modelId="{B425B3F4-B87A-4A52-9D81-38D4FA80AA2A}" type="presParOf" srcId="{A67226EE-4730-4E79-A069-AF9D571D7BFB}" destId="{1B9729C0-7A1B-4A6C-8142-D9FA7ADBC6D8}" srcOrd="6" destOrd="0" presId="urn:microsoft.com/office/officeart/2005/8/layout/list1"/>
    <dgm:cxn modelId="{3EFAB587-E40B-4628-9DAF-C70BBC58A103}" type="presParOf" srcId="{A67226EE-4730-4E79-A069-AF9D571D7BFB}" destId="{FBEF48AC-42EC-4CB2-B7FA-C816E1158F93}" srcOrd="7" destOrd="0" presId="urn:microsoft.com/office/officeart/2005/8/layout/list1"/>
    <dgm:cxn modelId="{0B9F9C14-C221-4C41-8698-B5EC90AC50C0}" type="presParOf" srcId="{A67226EE-4730-4E79-A069-AF9D571D7BFB}" destId="{C2C38344-D3AE-4D13-980D-3C94A6414786}" srcOrd="8" destOrd="0" presId="urn:microsoft.com/office/officeart/2005/8/layout/list1"/>
    <dgm:cxn modelId="{72A39897-E563-45C7-9361-9A56154CA4C7}" type="presParOf" srcId="{C2C38344-D3AE-4D13-980D-3C94A6414786}" destId="{89B6CA71-3DEC-439C-986C-83D673F32F2E}" srcOrd="0" destOrd="0" presId="urn:microsoft.com/office/officeart/2005/8/layout/list1"/>
    <dgm:cxn modelId="{7471DEC0-B5EA-438B-8030-5BDCE1E27E12}" type="presParOf" srcId="{C2C38344-D3AE-4D13-980D-3C94A6414786}" destId="{65D1B8E4-0274-46B9-9A32-3B6A3C5ED0D0}" srcOrd="1" destOrd="0" presId="urn:microsoft.com/office/officeart/2005/8/layout/list1"/>
    <dgm:cxn modelId="{3797898C-8B77-4C87-A340-CD4ED2A03876}" type="presParOf" srcId="{A67226EE-4730-4E79-A069-AF9D571D7BFB}" destId="{7B78571C-8B13-4879-821B-8C4C2E36DDED}" srcOrd="9" destOrd="0" presId="urn:microsoft.com/office/officeart/2005/8/layout/list1"/>
    <dgm:cxn modelId="{2CA79AD2-EB6F-4820-A5EC-6F240131A254}" type="presParOf" srcId="{A67226EE-4730-4E79-A069-AF9D571D7BFB}" destId="{54E765A5-F2CA-4331-AE97-DC0791A469E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7B3BFC-E3AC-4613-B6F0-4C70EA562E6E}" type="doc">
      <dgm:prSet loTypeId="urn:microsoft.com/office/officeart/2005/8/layout/vList5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FD8B62A-A090-4534-A970-88A1A2D18D8D}">
      <dgm:prSet phldrT="[Text]"/>
      <dgm:spPr/>
      <dgm:t>
        <a:bodyPr/>
        <a:lstStyle/>
        <a:p>
          <a:r>
            <a:rPr lang="ru-RU" b="0" i="0" dirty="0" smtClean="0"/>
            <a:t>Сервисы периода выполнения.</a:t>
          </a:r>
          <a:endParaRPr lang="en-US" dirty="0"/>
        </a:p>
      </dgm:t>
    </dgm:pt>
    <dgm:pt modelId="{FA2FE8F3-6BBF-477B-A69A-FDFF0CEFE63E}" type="parTrans" cxnId="{830AEEE0-B604-49C1-812B-9E9F0D071D52}">
      <dgm:prSet/>
      <dgm:spPr/>
      <dgm:t>
        <a:bodyPr/>
        <a:lstStyle/>
        <a:p>
          <a:endParaRPr lang="en-US"/>
        </a:p>
      </dgm:t>
    </dgm:pt>
    <dgm:pt modelId="{FED258AF-E548-407C-B45A-50CB85CAA540}" type="sibTrans" cxnId="{830AEEE0-B604-49C1-812B-9E9F0D071D52}">
      <dgm:prSet/>
      <dgm:spPr/>
      <dgm:t>
        <a:bodyPr/>
        <a:lstStyle/>
        <a:p>
          <a:endParaRPr lang="en-US"/>
        </a:p>
      </dgm:t>
    </dgm:pt>
    <dgm:pt modelId="{AC0D0806-FB98-45A1-9C74-5FF8F9D7B71B}">
      <dgm:prSet/>
      <dgm:spPr/>
      <dgm:t>
        <a:bodyPr/>
        <a:lstStyle/>
        <a:p>
          <a:r>
            <a:rPr lang="ru-RU" b="0" i="0" dirty="0" smtClean="0"/>
            <a:t>Поддержка цикла разработки.</a:t>
          </a:r>
          <a:endParaRPr lang="en-US" b="0" i="0" dirty="0"/>
        </a:p>
      </dgm:t>
    </dgm:pt>
    <dgm:pt modelId="{78AC8345-913F-4084-B554-C12A87E80823}" type="parTrans" cxnId="{EABC45E5-B1EF-491A-AAD2-A8C9537F1567}">
      <dgm:prSet/>
      <dgm:spPr/>
      <dgm:t>
        <a:bodyPr/>
        <a:lstStyle/>
        <a:p>
          <a:endParaRPr lang="en-US"/>
        </a:p>
      </dgm:t>
    </dgm:pt>
    <dgm:pt modelId="{E8A7EFCD-6E3E-458C-8B4A-1F02FC00B78C}" type="sibTrans" cxnId="{EABC45E5-B1EF-491A-AAD2-A8C9537F1567}">
      <dgm:prSet/>
      <dgm:spPr/>
      <dgm:t>
        <a:bodyPr/>
        <a:lstStyle/>
        <a:p>
          <a:endParaRPr lang="en-US"/>
        </a:p>
      </dgm:t>
    </dgm:pt>
    <dgm:pt modelId="{A5A8F70F-1331-48A8-B981-5DE0B43B5328}">
      <dgm:prSet/>
      <dgm:spPr/>
      <dgm:t>
        <a:bodyPr/>
        <a:lstStyle/>
        <a:p>
          <a:r>
            <a:rPr lang="ru-RU" b="0" i="0" dirty="0" smtClean="0"/>
            <a:t>Взаимодействие с ОС (файлы, процессы). </a:t>
          </a:r>
          <a:endParaRPr lang="en-US" b="0" i="0" dirty="0"/>
        </a:p>
      </dgm:t>
    </dgm:pt>
    <dgm:pt modelId="{1DBF5657-41BD-40BA-A83C-1BA2C9D8303A}" type="parTrans" cxnId="{36C880DE-6C49-460E-BA1C-B3FCC453C1E7}">
      <dgm:prSet/>
      <dgm:spPr/>
      <dgm:t>
        <a:bodyPr/>
        <a:lstStyle/>
        <a:p>
          <a:endParaRPr lang="en-US"/>
        </a:p>
      </dgm:t>
    </dgm:pt>
    <dgm:pt modelId="{3ACCBD03-16C7-4D81-B694-B907DBFED720}" type="sibTrans" cxnId="{36C880DE-6C49-460E-BA1C-B3FCC453C1E7}">
      <dgm:prSet/>
      <dgm:spPr/>
      <dgm:t>
        <a:bodyPr/>
        <a:lstStyle/>
        <a:p>
          <a:endParaRPr lang="en-US"/>
        </a:p>
      </dgm:t>
    </dgm:pt>
    <dgm:pt modelId="{E72B5E4D-381A-4DE4-B149-88D127358206}">
      <dgm:prSet/>
      <dgm:spPr/>
      <dgm:t>
        <a:bodyPr/>
        <a:lstStyle/>
        <a:p>
          <a:r>
            <a:rPr lang="ru-RU" b="0" i="0" dirty="0" smtClean="0"/>
            <a:t>Обработка текстов. </a:t>
          </a:r>
          <a:endParaRPr lang="en-US" b="0" i="0" dirty="0"/>
        </a:p>
      </dgm:t>
    </dgm:pt>
    <dgm:pt modelId="{AD49032E-3320-47AD-A821-4574CA96EB89}" type="parTrans" cxnId="{D7D61FE4-0E17-4A4E-897B-837CCD2C013B}">
      <dgm:prSet/>
      <dgm:spPr/>
      <dgm:t>
        <a:bodyPr/>
        <a:lstStyle/>
        <a:p>
          <a:endParaRPr lang="en-US"/>
        </a:p>
      </dgm:t>
    </dgm:pt>
    <dgm:pt modelId="{20580692-3140-4FDF-BAFE-9C8291275D30}" type="sibTrans" cxnId="{D7D61FE4-0E17-4A4E-897B-837CCD2C013B}">
      <dgm:prSet/>
      <dgm:spPr/>
      <dgm:t>
        <a:bodyPr/>
        <a:lstStyle/>
        <a:p>
          <a:endParaRPr lang="en-US"/>
        </a:p>
      </dgm:t>
    </dgm:pt>
    <dgm:pt modelId="{89F41DD7-88FC-4192-A4BB-B071B888C8E9}">
      <dgm:prSet/>
      <dgm:spPr/>
      <dgm:t>
        <a:bodyPr/>
        <a:lstStyle/>
        <a:p>
          <a:r>
            <a:rPr lang="ru-RU" b="0" i="0" dirty="0" smtClean="0"/>
            <a:t>Многопоточные вычисления. </a:t>
          </a:r>
          <a:endParaRPr lang="ru-RU" b="0" i="0" dirty="0"/>
        </a:p>
      </dgm:t>
    </dgm:pt>
    <dgm:pt modelId="{9ED39263-6B4C-43CC-9F26-F982581C4B68}" type="parTrans" cxnId="{89D77244-2F19-4B8C-85A8-C1C40A2B3C92}">
      <dgm:prSet/>
      <dgm:spPr/>
      <dgm:t>
        <a:bodyPr/>
        <a:lstStyle/>
        <a:p>
          <a:endParaRPr lang="en-US"/>
        </a:p>
      </dgm:t>
    </dgm:pt>
    <dgm:pt modelId="{9BCCAA8E-8E43-4DE6-9D0F-2E98C624A1D9}" type="sibTrans" cxnId="{89D77244-2F19-4B8C-85A8-C1C40A2B3C92}">
      <dgm:prSet/>
      <dgm:spPr/>
      <dgm:t>
        <a:bodyPr/>
        <a:lstStyle/>
        <a:p>
          <a:endParaRPr lang="en-US"/>
        </a:p>
      </dgm:t>
    </dgm:pt>
    <dgm:pt modelId="{3CB330BE-F5CD-4727-AEED-7E32608507A0}">
      <dgm:prSet/>
      <dgm:spPr/>
      <dgm:t>
        <a:bodyPr/>
        <a:lstStyle/>
        <a:p>
          <a:r>
            <a:rPr lang="ru-RU" b="0" i="0" dirty="0" smtClean="0"/>
            <a:t>Хранение данных. Архивация.</a:t>
          </a:r>
          <a:endParaRPr lang="en-US" b="0" i="0" dirty="0"/>
        </a:p>
      </dgm:t>
    </dgm:pt>
    <dgm:pt modelId="{169124B6-5FA7-4EFD-A0A9-A573A8C44AA7}" type="parTrans" cxnId="{538427E6-9C76-44AB-A1EA-2C8155F535B0}">
      <dgm:prSet/>
      <dgm:spPr/>
      <dgm:t>
        <a:bodyPr/>
        <a:lstStyle/>
        <a:p>
          <a:endParaRPr lang="en-US"/>
        </a:p>
      </dgm:t>
    </dgm:pt>
    <dgm:pt modelId="{35293DD1-0045-4136-B82E-274EA6F7DF24}" type="sibTrans" cxnId="{538427E6-9C76-44AB-A1EA-2C8155F535B0}">
      <dgm:prSet/>
      <dgm:spPr/>
      <dgm:t>
        <a:bodyPr/>
        <a:lstStyle/>
        <a:p>
          <a:endParaRPr lang="en-US"/>
        </a:p>
      </dgm:t>
    </dgm:pt>
    <dgm:pt modelId="{A0A55C5B-9878-4A53-92E3-ABD553452032}">
      <dgm:prSet phldrT="[Text]" custT="1"/>
      <dgm:spPr/>
      <dgm:t>
        <a:bodyPr/>
        <a:lstStyle/>
        <a:p>
          <a:r>
            <a:rPr lang="en-US" sz="1400" b="0" i="0" dirty="0" smtClean="0"/>
            <a:t>sys, </a:t>
          </a:r>
          <a:r>
            <a:rPr lang="en-US" sz="1400" b="0" i="0" dirty="0" err="1" smtClean="0"/>
            <a:t>atexit</a:t>
          </a:r>
          <a:r>
            <a:rPr lang="en-US" sz="1400" b="0" i="0" dirty="0" smtClean="0"/>
            <a:t>, copy, </a:t>
          </a:r>
          <a:r>
            <a:rPr lang="en-US" sz="1400" b="0" i="0" dirty="0" err="1" smtClean="0"/>
            <a:t>traceback</a:t>
          </a:r>
          <a:r>
            <a:rPr lang="en-US" sz="1400" b="0" i="0" dirty="0" smtClean="0"/>
            <a:t>, math, </a:t>
          </a:r>
          <a:r>
            <a:rPr lang="en-US" sz="1400" b="0" i="0" dirty="0" err="1" smtClean="0"/>
            <a:t>cmath</a:t>
          </a:r>
          <a:r>
            <a:rPr lang="en-US" sz="1400" b="0" i="0" dirty="0" smtClean="0"/>
            <a:t>, random, time, calendar, </a:t>
          </a:r>
          <a:r>
            <a:rPr lang="en-US" sz="1400" b="0" i="0" dirty="0" err="1" smtClean="0"/>
            <a:t>datetime</a:t>
          </a:r>
          <a:r>
            <a:rPr lang="en-US" sz="1400" b="0" i="0" dirty="0" smtClean="0"/>
            <a:t>, sets, array, </a:t>
          </a:r>
          <a:r>
            <a:rPr lang="en-US" sz="1400" b="0" i="0" dirty="0" err="1" smtClean="0"/>
            <a:t>struct</a:t>
          </a:r>
          <a:r>
            <a:rPr lang="en-US" sz="1400" b="0" i="0" dirty="0" smtClean="0"/>
            <a:t>, </a:t>
          </a:r>
          <a:r>
            <a:rPr lang="en-US" sz="1400" b="0" i="0" dirty="0" err="1" smtClean="0"/>
            <a:t>itertools</a:t>
          </a:r>
          <a:r>
            <a:rPr lang="en-US" sz="1400" b="0" i="0" dirty="0" smtClean="0"/>
            <a:t>, locale, </a:t>
          </a:r>
          <a:r>
            <a:rPr lang="en-US" sz="1400" b="0" i="0" dirty="0" err="1" smtClean="0"/>
            <a:t>gettext</a:t>
          </a:r>
          <a:r>
            <a:rPr lang="en-US" sz="1400" b="0" i="0" dirty="0" smtClean="0"/>
            <a:t>.</a:t>
          </a:r>
          <a:endParaRPr lang="en-US" sz="1400" dirty="0"/>
        </a:p>
      </dgm:t>
    </dgm:pt>
    <dgm:pt modelId="{BF1E4251-3AAD-4ECA-A7CB-223F80F6F687}" type="parTrans" cxnId="{9DB6F4F3-D552-49A7-BF3A-57B3BF6B8896}">
      <dgm:prSet/>
      <dgm:spPr/>
      <dgm:t>
        <a:bodyPr/>
        <a:lstStyle/>
        <a:p>
          <a:endParaRPr lang="en-US"/>
        </a:p>
      </dgm:t>
    </dgm:pt>
    <dgm:pt modelId="{A9787FD5-6C68-47B4-9129-3E75642DB522}" type="sibTrans" cxnId="{9DB6F4F3-D552-49A7-BF3A-57B3BF6B8896}">
      <dgm:prSet/>
      <dgm:spPr/>
      <dgm:t>
        <a:bodyPr/>
        <a:lstStyle/>
        <a:p>
          <a:endParaRPr lang="en-US"/>
        </a:p>
      </dgm:t>
    </dgm:pt>
    <dgm:pt modelId="{DD398B7A-C167-4B0D-9A7F-19F78935073F}">
      <dgm:prSet custT="1"/>
      <dgm:spPr/>
      <dgm:t>
        <a:bodyPr/>
        <a:lstStyle/>
        <a:p>
          <a:r>
            <a:rPr lang="en-US" sz="1400" b="0" i="0" dirty="0" err="1" smtClean="0"/>
            <a:t>pdb</a:t>
          </a:r>
          <a:r>
            <a:rPr lang="en-US" sz="1400" b="0" i="0" dirty="0" smtClean="0"/>
            <a:t>, hotshot, profile, </a:t>
          </a:r>
          <a:r>
            <a:rPr lang="en-US" sz="1400" b="0" i="0" dirty="0" err="1" smtClean="0"/>
            <a:t>unittest</a:t>
          </a:r>
          <a:r>
            <a:rPr lang="en-US" sz="1400" b="0" i="0" dirty="0" smtClean="0"/>
            <a:t>, </a:t>
          </a:r>
          <a:r>
            <a:rPr lang="en-US" sz="1400" b="0" i="0" dirty="0" err="1" smtClean="0"/>
            <a:t>pydoc</a:t>
          </a:r>
          <a:r>
            <a:rPr lang="en-US" sz="1400" b="0" i="0" dirty="0" smtClean="0"/>
            <a:t>. </a:t>
          </a:r>
          <a:r>
            <a:rPr lang="en-US" sz="1400" b="0" i="0" dirty="0" err="1" smtClean="0"/>
            <a:t>docutils</a:t>
          </a:r>
          <a:r>
            <a:rPr lang="en-US" sz="1400" b="0" i="0" dirty="0" smtClean="0"/>
            <a:t>, </a:t>
          </a:r>
          <a:r>
            <a:rPr lang="en-US" sz="1400" b="0" i="0" dirty="0" err="1" smtClean="0"/>
            <a:t>distutils</a:t>
          </a:r>
          <a:r>
            <a:rPr lang="en-US" sz="1400" b="0" i="0" dirty="0" smtClean="0"/>
            <a:t>.</a:t>
          </a:r>
          <a:endParaRPr lang="en-US" sz="1400" b="0" i="0" dirty="0"/>
        </a:p>
      </dgm:t>
    </dgm:pt>
    <dgm:pt modelId="{D0EFE067-7E36-4012-8D1D-6ADEF1B00AE4}" type="parTrans" cxnId="{ED229DA4-4B58-42A6-9CDA-CA4F4CE1F225}">
      <dgm:prSet/>
      <dgm:spPr/>
      <dgm:t>
        <a:bodyPr/>
        <a:lstStyle/>
        <a:p>
          <a:endParaRPr lang="en-US"/>
        </a:p>
      </dgm:t>
    </dgm:pt>
    <dgm:pt modelId="{2CB5C45C-ABCC-45E3-9BB4-6A8E6EECB38D}" type="sibTrans" cxnId="{ED229DA4-4B58-42A6-9CDA-CA4F4CE1F225}">
      <dgm:prSet/>
      <dgm:spPr/>
      <dgm:t>
        <a:bodyPr/>
        <a:lstStyle/>
        <a:p>
          <a:endParaRPr lang="en-US"/>
        </a:p>
      </dgm:t>
    </dgm:pt>
    <dgm:pt modelId="{479FE118-B44C-4E7A-A9AD-0A02EDD3E0C3}">
      <dgm:prSet custT="1"/>
      <dgm:spPr/>
      <dgm:t>
        <a:bodyPr/>
        <a:lstStyle/>
        <a:p>
          <a:r>
            <a:rPr lang="en-US" sz="1400" b="0" i="0" dirty="0" err="1" smtClean="0"/>
            <a:t>os</a:t>
          </a:r>
          <a:r>
            <a:rPr lang="en-US" sz="1400" b="0" i="0" dirty="0" smtClean="0"/>
            <a:t>, </a:t>
          </a:r>
          <a:r>
            <a:rPr lang="en-US" sz="1400" b="0" i="0" dirty="0" err="1" smtClean="0"/>
            <a:t>os.path</a:t>
          </a:r>
          <a:r>
            <a:rPr lang="en-US" sz="1400" b="0" i="0" dirty="0" smtClean="0"/>
            <a:t>, </a:t>
          </a:r>
          <a:r>
            <a:rPr lang="en-US" sz="1400" b="0" i="0" dirty="0" err="1" smtClean="0"/>
            <a:t>getopt</a:t>
          </a:r>
          <a:r>
            <a:rPr lang="en-US" sz="1400" b="0" i="0" dirty="0" smtClean="0"/>
            <a:t>, glob, popen2, </a:t>
          </a:r>
          <a:r>
            <a:rPr lang="en-US" sz="1400" b="0" i="0" dirty="0" err="1" smtClean="0"/>
            <a:t>shutil</a:t>
          </a:r>
          <a:r>
            <a:rPr lang="en-US" sz="1400" b="0" i="0" dirty="0" smtClean="0"/>
            <a:t>, select, signal, stat, </a:t>
          </a:r>
          <a:r>
            <a:rPr lang="en-US" sz="1400" b="0" i="0" dirty="0" err="1" smtClean="0"/>
            <a:t>tempfile</a:t>
          </a:r>
          <a:r>
            <a:rPr lang="en-US" sz="1400" b="0" i="0" dirty="0" smtClean="0"/>
            <a:t>.</a:t>
          </a:r>
          <a:endParaRPr lang="en-US" sz="1400" b="0" i="0" dirty="0"/>
        </a:p>
      </dgm:t>
    </dgm:pt>
    <dgm:pt modelId="{C0C94917-A19A-4EE4-BA59-FB73183FBD72}" type="parTrans" cxnId="{50D248DA-9ABC-42DC-8400-35141DFD17D8}">
      <dgm:prSet/>
      <dgm:spPr/>
      <dgm:t>
        <a:bodyPr/>
        <a:lstStyle/>
        <a:p>
          <a:endParaRPr lang="en-US"/>
        </a:p>
      </dgm:t>
    </dgm:pt>
    <dgm:pt modelId="{748547EC-F31A-44A0-95A4-0B67CD4C79F4}" type="sibTrans" cxnId="{50D248DA-9ABC-42DC-8400-35141DFD17D8}">
      <dgm:prSet/>
      <dgm:spPr/>
      <dgm:t>
        <a:bodyPr/>
        <a:lstStyle/>
        <a:p>
          <a:endParaRPr lang="en-US"/>
        </a:p>
      </dgm:t>
    </dgm:pt>
    <dgm:pt modelId="{7836FBD3-9248-41E8-ABAC-74A6CDAEB641}">
      <dgm:prSet custT="1"/>
      <dgm:spPr/>
      <dgm:t>
        <a:bodyPr/>
        <a:lstStyle/>
        <a:p>
          <a:r>
            <a:rPr lang="en-US" sz="1400" b="0" i="0" dirty="0" smtClean="0"/>
            <a:t>string, re, </a:t>
          </a:r>
          <a:r>
            <a:rPr lang="en-US" sz="1400" b="0" i="0" dirty="0" err="1" smtClean="0"/>
            <a:t>StringIO</a:t>
          </a:r>
          <a:r>
            <a:rPr lang="en-US" sz="1400" b="0" i="0" dirty="0" smtClean="0"/>
            <a:t>, codecs, </a:t>
          </a:r>
          <a:r>
            <a:rPr lang="en-US" sz="1400" b="0" i="0" dirty="0" err="1" smtClean="0"/>
            <a:t>difflib</a:t>
          </a:r>
          <a:r>
            <a:rPr lang="en-US" sz="1400" b="0" i="0" dirty="0" smtClean="0"/>
            <a:t>, </a:t>
          </a:r>
          <a:r>
            <a:rPr lang="en-US" sz="1400" b="0" i="0" dirty="0" err="1" smtClean="0"/>
            <a:t>mmap</a:t>
          </a:r>
          <a:r>
            <a:rPr lang="en-US" sz="1400" b="0" i="0" dirty="0" smtClean="0"/>
            <a:t>, </a:t>
          </a:r>
          <a:r>
            <a:rPr lang="en-US" sz="1400" b="0" i="0" dirty="0" err="1" smtClean="0"/>
            <a:t>sgmllib</a:t>
          </a:r>
          <a:r>
            <a:rPr lang="en-US" sz="1400" b="0" i="0" dirty="0" smtClean="0"/>
            <a:t>, </a:t>
          </a:r>
          <a:r>
            <a:rPr lang="en-US" sz="1400" b="0" i="0" dirty="0" err="1" smtClean="0"/>
            <a:t>htmllib</a:t>
          </a:r>
          <a:r>
            <a:rPr lang="en-US" sz="1400" b="0" i="0" dirty="0" smtClean="0"/>
            <a:t>, </a:t>
          </a:r>
          <a:r>
            <a:rPr lang="en-US" sz="1400" b="0" i="0" dirty="0" err="1" smtClean="0"/>
            <a:t>htmlentitydefs</a:t>
          </a:r>
          <a:r>
            <a:rPr lang="en-US" sz="1400" b="0" i="0" dirty="0" smtClean="0"/>
            <a:t>. </a:t>
          </a:r>
          <a:r>
            <a:rPr lang="ru-RU" sz="1400" b="0" i="0" dirty="0" smtClean="0"/>
            <a:t>Пакет </a:t>
          </a:r>
          <a:r>
            <a:rPr lang="en-US" sz="1400" b="0" i="0" dirty="0" smtClean="0"/>
            <a:t>xml.</a:t>
          </a:r>
          <a:endParaRPr lang="en-US" sz="1400" b="0" i="0" dirty="0"/>
        </a:p>
      </dgm:t>
    </dgm:pt>
    <dgm:pt modelId="{A2B56E63-F026-4AAA-934F-9B2F4798A7F4}" type="parTrans" cxnId="{24B16F70-7B09-4ADB-9155-FFA8791AC5EA}">
      <dgm:prSet/>
      <dgm:spPr/>
      <dgm:t>
        <a:bodyPr/>
        <a:lstStyle/>
        <a:p>
          <a:endParaRPr lang="en-US"/>
        </a:p>
      </dgm:t>
    </dgm:pt>
    <dgm:pt modelId="{49F613C3-DD86-4290-8817-590207F2F1A1}" type="sibTrans" cxnId="{24B16F70-7B09-4ADB-9155-FFA8791AC5EA}">
      <dgm:prSet/>
      <dgm:spPr/>
      <dgm:t>
        <a:bodyPr/>
        <a:lstStyle/>
        <a:p>
          <a:endParaRPr lang="en-US"/>
        </a:p>
      </dgm:t>
    </dgm:pt>
    <dgm:pt modelId="{C6C0CF75-A155-414D-ABA5-02F6A73CD042}">
      <dgm:prSet custT="1"/>
      <dgm:spPr/>
      <dgm:t>
        <a:bodyPr/>
        <a:lstStyle/>
        <a:p>
          <a:r>
            <a:rPr lang="en-US" sz="1400" b="0" i="0" dirty="0" smtClean="0"/>
            <a:t>pickle, shelve, </a:t>
          </a:r>
          <a:r>
            <a:rPr lang="en-US" sz="1400" b="0" i="0" dirty="0" err="1" smtClean="0"/>
            <a:t>anydbm</a:t>
          </a:r>
          <a:r>
            <a:rPr lang="en-US" sz="1400" b="0" i="0" dirty="0" smtClean="0"/>
            <a:t>, </a:t>
          </a:r>
          <a:r>
            <a:rPr lang="en-US" sz="1400" b="0" i="0" dirty="0" err="1" smtClean="0"/>
            <a:t>gdbm</a:t>
          </a:r>
          <a:r>
            <a:rPr lang="en-US" sz="1400" b="0" i="0" dirty="0" smtClean="0"/>
            <a:t>, </a:t>
          </a:r>
          <a:r>
            <a:rPr lang="en-US" sz="1400" b="0" i="0" dirty="0" err="1" smtClean="0"/>
            <a:t>gzip</a:t>
          </a:r>
          <a:r>
            <a:rPr lang="en-US" sz="1400" b="0" i="0" dirty="0" smtClean="0"/>
            <a:t>, </a:t>
          </a:r>
          <a:r>
            <a:rPr lang="en-US" sz="1400" b="0" i="0" dirty="0" err="1" smtClean="0"/>
            <a:t>zlib</a:t>
          </a:r>
          <a:r>
            <a:rPr lang="en-US" sz="1400" b="0" i="0" dirty="0" smtClean="0"/>
            <a:t>, </a:t>
          </a:r>
          <a:r>
            <a:rPr lang="en-US" sz="1400" b="0" i="0" dirty="0" err="1" smtClean="0"/>
            <a:t>zipfile</a:t>
          </a:r>
          <a:r>
            <a:rPr lang="en-US" sz="1400" b="0" i="0" dirty="0" smtClean="0"/>
            <a:t>, bz2, csv, </a:t>
          </a:r>
          <a:r>
            <a:rPr lang="en-US" sz="1400" b="0" i="0" dirty="0" err="1" smtClean="0"/>
            <a:t>tarfile</a:t>
          </a:r>
          <a:r>
            <a:rPr lang="en-US" sz="1400" b="0" i="0" dirty="0" smtClean="0"/>
            <a:t>.</a:t>
          </a:r>
          <a:endParaRPr lang="en-US" sz="1400" b="0" i="0" dirty="0"/>
        </a:p>
      </dgm:t>
    </dgm:pt>
    <dgm:pt modelId="{2E00F4A1-7A82-48D3-9D47-A8E7ABA1A5DF}" type="parTrans" cxnId="{4E9C8C80-1F66-48CF-A772-A78ACCD7977B}">
      <dgm:prSet/>
      <dgm:spPr/>
      <dgm:t>
        <a:bodyPr/>
        <a:lstStyle/>
        <a:p>
          <a:endParaRPr lang="en-US"/>
        </a:p>
      </dgm:t>
    </dgm:pt>
    <dgm:pt modelId="{E2B2CA17-7A2F-4306-8EAA-06349F98FAE3}" type="sibTrans" cxnId="{4E9C8C80-1F66-48CF-A772-A78ACCD7977B}">
      <dgm:prSet/>
      <dgm:spPr/>
      <dgm:t>
        <a:bodyPr/>
        <a:lstStyle/>
        <a:p>
          <a:endParaRPr lang="en-US"/>
        </a:p>
      </dgm:t>
    </dgm:pt>
    <dgm:pt modelId="{00672A5C-8251-4A71-A3E5-61A38A71C513}">
      <dgm:prSet custT="1"/>
      <dgm:spPr/>
      <dgm:t>
        <a:bodyPr/>
        <a:lstStyle/>
        <a:p>
          <a:r>
            <a:rPr lang="ru-RU" sz="1400" b="0" i="0" smtClean="0"/>
            <a:t>threading</a:t>
          </a:r>
          <a:r>
            <a:rPr lang="ru-RU" sz="1400" b="0" i="0" dirty="0" smtClean="0"/>
            <a:t>, </a:t>
          </a:r>
          <a:r>
            <a:rPr lang="ru-RU" sz="1400" b="0" i="0" dirty="0" err="1" smtClean="0"/>
            <a:t>thread</a:t>
          </a:r>
          <a:r>
            <a:rPr lang="ru-RU" sz="1400" b="0" i="0" dirty="0" smtClean="0"/>
            <a:t>, </a:t>
          </a:r>
          <a:r>
            <a:rPr lang="ru-RU" sz="1400" b="0" i="0" dirty="0" err="1" smtClean="0"/>
            <a:t>Queue</a:t>
          </a:r>
          <a:r>
            <a:rPr lang="ru-RU" sz="1400" b="0" i="0" dirty="0" smtClean="0"/>
            <a:t>.</a:t>
          </a:r>
          <a:endParaRPr lang="ru-RU" sz="1400" b="0" i="0" dirty="0"/>
        </a:p>
      </dgm:t>
    </dgm:pt>
    <dgm:pt modelId="{795828C2-2552-435D-A32D-09C459E64CF8}" type="parTrans" cxnId="{92F6E4D0-E79C-4BC4-9A7A-1DACF3F5B7E1}">
      <dgm:prSet/>
      <dgm:spPr/>
      <dgm:t>
        <a:bodyPr/>
        <a:lstStyle/>
        <a:p>
          <a:endParaRPr lang="en-US"/>
        </a:p>
      </dgm:t>
    </dgm:pt>
    <dgm:pt modelId="{88224225-541C-48A0-A9EA-4E7174755CA0}" type="sibTrans" cxnId="{92F6E4D0-E79C-4BC4-9A7A-1DACF3F5B7E1}">
      <dgm:prSet/>
      <dgm:spPr/>
      <dgm:t>
        <a:bodyPr/>
        <a:lstStyle/>
        <a:p>
          <a:endParaRPr lang="en-US"/>
        </a:p>
      </dgm:t>
    </dgm:pt>
    <dgm:pt modelId="{F39E4018-1592-4135-8BD7-24C3E1F7E5D0}" type="pres">
      <dgm:prSet presAssocID="{3B7B3BFC-E3AC-4613-B6F0-4C70EA562E6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7EA430-F0E4-4FDD-B0CB-B117BB2C6E48}" type="pres">
      <dgm:prSet presAssocID="{8FD8B62A-A090-4534-A970-88A1A2D18D8D}" presName="linNode" presStyleCnt="0"/>
      <dgm:spPr/>
    </dgm:pt>
    <dgm:pt modelId="{5E064C61-7D91-4CE5-9B0C-CBCD35F34843}" type="pres">
      <dgm:prSet presAssocID="{8FD8B62A-A090-4534-A970-88A1A2D18D8D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CADB8F-0024-4F0C-ACA1-F6BAE74C42D1}" type="pres">
      <dgm:prSet presAssocID="{8FD8B62A-A090-4534-A970-88A1A2D18D8D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E48E30-DE29-460D-B56F-25340CB6DAB1}" type="pres">
      <dgm:prSet presAssocID="{FED258AF-E548-407C-B45A-50CB85CAA540}" presName="sp" presStyleCnt="0"/>
      <dgm:spPr/>
    </dgm:pt>
    <dgm:pt modelId="{946630F4-BD9B-4BE4-AFEC-655BE7B221FB}" type="pres">
      <dgm:prSet presAssocID="{AC0D0806-FB98-45A1-9C74-5FF8F9D7B71B}" presName="linNode" presStyleCnt="0"/>
      <dgm:spPr/>
    </dgm:pt>
    <dgm:pt modelId="{4FE8F4BC-C04F-49D7-8B6E-8ACE44FD66DB}" type="pres">
      <dgm:prSet presAssocID="{AC0D0806-FB98-45A1-9C74-5FF8F9D7B71B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D54E0-BC4C-4B5C-A898-A520E6EDE098}" type="pres">
      <dgm:prSet presAssocID="{AC0D0806-FB98-45A1-9C74-5FF8F9D7B71B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FD2B5-DE34-4910-B0E6-F6A34ABEE99D}" type="pres">
      <dgm:prSet presAssocID="{E8A7EFCD-6E3E-458C-8B4A-1F02FC00B78C}" presName="sp" presStyleCnt="0"/>
      <dgm:spPr/>
    </dgm:pt>
    <dgm:pt modelId="{01C5DAA1-DA78-4AF5-A5FB-D75BE3C65650}" type="pres">
      <dgm:prSet presAssocID="{A5A8F70F-1331-48A8-B981-5DE0B43B5328}" presName="linNode" presStyleCnt="0"/>
      <dgm:spPr/>
    </dgm:pt>
    <dgm:pt modelId="{512EF9B0-6EBD-4F9B-8D7F-9854EA6D61D9}" type="pres">
      <dgm:prSet presAssocID="{A5A8F70F-1331-48A8-B981-5DE0B43B5328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24B16A-5EE2-4096-BAD4-894D74413AF4}" type="pres">
      <dgm:prSet presAssocID="{A5A8F70F-1331-48A8-B981-5DE0B43B5328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EA8E67-6FB8-4D4A-B9C5-CDD4A169E148}" type="pres">
      <dgm:prSet presAssocID="{3ACCBD03-16C7-4D81-B694-B907DBFED720}" presName="sp" presStyleCnt="0"/>
      <dgm:spPr/>
    </dgm:pt>
    <dgm:pt modelId="{69790079-98AB-4262-8879-67D1C938F9EA}" type="pres">
      <dgm:prSet presAssocID="{E72B5E4D-381A-4DE4-B149-88D127358206}" presName="linNode" presStyleCnt="0"/>
      <dgm:spPr/>
    </dgm:pt>
    <dgm:pt modelId="{0E3AF4EE-A811-42C2-8A9B-621AEDB47809}" type="pres">
      <dgm:prSet presAssocID="{E72B5E4D-381A-4DE4-B149-88D127358206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65A4E0-B8F9-4CC1-A44E-8AF5C9143E82}" type="pres">
      <dgm:prSet presAssocID="{E72B5E4D-381A-4DE4-B149-88D127358206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64BD74-25AF-49DD-8D86-D87402A0C2DC}" type="pres">
      <dgm:prSet presAssocID="{20580692-3140-4FDF-BAFE-9C8291275D30}" presName="sp" presStyleCnt="0"/>
      <dgm:spPr/>
    </dgm:pt>
    <dgm:pt modelId="{7A7E7F37-BFD5-4BBA-A8EF-2D252E1A7C2E}" type="pres">
      <dgm:prSet presAssocID="{89F41DD7-88FC-4192-A4BB-B071B888C8E9}" presName="linNode" presStyleCnt="0"/>
      <dgm:spPr/>
    </dgm:pt>
    <dgm:pt modelId="{3F4ABB36-3AC3-4845-9560-CF086A5BE4F5}" type="pres">
      <dgm:prSet presAssocID="{89F41DD7-88FC-4192-A4BB-B071B888C8E9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8AE646-5FEB-4AD5-8619-5ABB7B091AEE}" type="pres">
      <dgm:prSet presAssocID="{89F41DD7-88FC-4192-A4BB-B071B888C8E9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0B23E-A3A8-4D3C-9A86-DCA9F769F030}" type="pres">
      <dgm:prSet presAssocID="{9BCCAA8E-8E43-4DE6-9D0F-2E98C624A1D9}" presName="sp" presStyleCnt="0"/>
      <dgm:spPr/>
    </dgm:pt>
    <dgm:pt modelId="{055A5A99-8D20-4D91-9579-1D5F43032011}" type="pres">
      <dgm:prSet presAssocID="{3CB330BE-F5CD-4727-AEED-7E32608507A0}" presName="linNode" presStyleCnt="0"/>
      <dgm:spPr/>
    </dgm:pt>
    <dgm:pt modelId="{29621C4D-CCDD-4EC8-9751-2462ADFE8541}" type="pres">
      <dgm:prSet presAssocID="{3CB330BE-F5CD-4727-AEED-7E32608507A0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62D08-60C7-41D8-A9F9-4CAB9253DE9A}" type="pres">
      <dgm:prSet presAssocID="{3CB330BE-F5CD-4727-AEED-7E32608507A0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185CE8-667B-4767-8584-F47EE1E29D58}" type="presOf" srcId="{A0A55C5B-9878-4A53-92E3-ABD553452032}" destId="{83CADB8F-0024-4F0C-ACA1-F6BAE74C42D1}" srcOrd="0" destOrd="0" presId="urn:microsoft.com/office/officeart/2005/8/layout/vList5"/>
    <dgm:cxn modelId="{EABC45E5-B1EF-491A-AAD2-A8C9537F1567}" srcId="{3B7B3BFC-E3AC-4613-B6F0-4C70EA562E6E}" destId="{AC0D0806-FB98-45A1-9C74-5FF8F9D7B71B}" srcOrd="1" destOrd="0" parTransId="{78AC8345-913F-4084-B554-C12A87E80823}" sibTransId="{E8A7EFCD-6E3E-458C-8B4A-1F02FC00B78C}"/>
    <dgm:cxn modelId="{D7D61FE4-0E17-4A4E-897B-837CCD2C013B}" srcId="{3B7B3BFC-E3AC-4613-B6F0-4C70EA562E6E}" destId="{E72B5E4D-381A-4DE4-B149-88D127358206}" srcOrd="3" destOrd="0" parTransId="{AD49032E-3320-47AD-A821-4574CA96EB89}" sibTransId="{20580692-3140-4FDF-BAFE-9C8291275D30}"/>
    <dgm:cxn modelId="{ED229DA4-4B58-42A6-9CDA-CA4F4CE1F225}" srcId="{AC0D0806-FB98-45A1-9C74-5FF8F9D7B71B}" destId="{DD398B7A-C167-4B0D-9A7F-19F78935073F}" srcOrd="0" destOrd="0" parTransId="{D0EFE067-7E36-4012-8D1D-6ADEF1B00AE4}" sibTransId="{2CB5C45C-ABCC-45E3-9BB4-6A8E6EECB38D}"/>
    <dgm:cxn modelId="{117BBF61-F07B-4B64-9B75-F3DAA948FB1B}" type="presOf" srcId="{DD398B7A-C167-4B0D-9A7F-19F78935073F}" destId="{CB7D54E0-BC4C-4B5C-A898-A520E6EDE098}" srcOrd="0" destOrd="0" presId="urn:microsoft.com/office/officeart/2005/8/layout/vList5"/>
    <dgm:cxn modelId="{10409363-0C2E-4AE7-ADFA-925A28E83079}" type="presOf" srcId="{8FD8B62A-A090-4534-A970-88A1A2D18D8D}" destId="{5E064C61-7D91-4CE5-9B0C-CBCD35F34843}" srcOrd="0" destOrd="0" presId="urn:microsoft.com/office/officeart/2005/8/layout/vList5"/>
    <dgm:cxn modelId="{2B2B00BC-B03E-4A71-8FFA-C7B161461A5B}" type="presOf" srcId="{89F41DD7-88FC-4192-A4BB-B071B888C8E9}" destId="{3F4ABB36-3AC3-4845-9560-CF086A5BE4F5}" srcOrd="0" destOrd="0" presId="urn:microsoft.com/office/officeart/2005/8/layout/vList5"/>
    <dgm:cxn modelId="{E94855A8-8BDD-423A-B8C5-CF385985B757}" type="presOf" srcId="{E72B5E4D-381A-4DE4-B149-88D127358206}" destId="{0E3AF4EE-A811-42C2-8A9B-621AEDB47809}" srcOrd="0" destOrd="0" presId="urn:microsoft.com/office/officeart/2005/8/layout/vList5"/>
    <dgm:cxn modelId="{4E9C8C80-1F66-48CF-A772-A78ACCD7977B}" srcId="{3CB330BE-F5CD-4727-AEED-7E32608507A0}" destId="{C6C0CF75-A155-414D-ABA5-02F6A73CD042}" srcOrd="0" destOrd="0" parTransId="{2E00F4A1-7A82-48D3-9D47-A8E7ABA1A5DF}" sibTransId="{E2B2CA17-7A2F-4306-8EAA-06349F98FAE3}"/>
    <dgm:cxn modelId="{891D7AE0-9F5A-449D-8CCA-E13282BBEBDD}" type="presOf" srcId="{7836FBD3-9248-41E8-ABAC-74A6CDAEB641}" destId="{8665A4E0-B8F9-4CC1-A44E-8AF5C9143E82}" srcOrd="0" destOrd="0" presId="urn:microsoft.com/office/officeart/2005/8/layout/vList5"/>
    <dgm:cxn modelId="{89D77244-2F19-4B8C-85A8-C1C40A2B3C92}" srcId="{3B7B3BFC-E3AC-4613-B6F0-4C70EA562E6E}" destId="{89F41DD7-88FC-4192-A4BB-B071B888C8E9}" srcOrd="4" destOrd="0" parTransId="{9ED39263-6B4C-43CC-9F26-F982581C4B68}" sibTransId="{9BCCAA8E-8E43-4DE6-9D0F-2E98C624A1D9}"/>
    <dgm:cxn modelId="{6D075BE6-2305-45A7-AE86-B47FE7C3483A}" type="presOf" srcId="{00672A5C-8251-4A71-A3E5-61A38A71C513}" destId="{438AE646-5FEB-4AD5-8619-5ABB7B091AEE}" srcOrd="0" destOrd="0" presId="urn:microsoft.com/office/officeart/2005/8/layout/vList5"/>
    <dgm:cxn modelId="{50D248DA-9ABC-42DC-8400-35141DFD17D8}" srcId="{A5A8F70F-1331-48A8-B981-5DE0B43B5328}" destId="{479FE118-B44C-4E7A-A9AD-0A02EDD3E0C3}" srcOrd="0" destOrd="0" parTransId="{C0C94917-A19A-4EE4-BA59-FB73183FBD72}" sibTransId="{748547EC-F31A-44A0-95A4-0B67CD4C79F4}"/>
    <dgm:cxn modelId="{830AEEE0-B604-49C1-812B-9E9F0D071D52}" srcId="{3B7B3BFC-E3AC-4613-B6F0-4C70EA562E6E}" destId="{8FD8B62A-A090-4534-A970-88A1A2D18D8D}" srcOrd="0" destOrd="0" parTransId="{FA2FE8F3-6BBF-477B-A69A-FDFF0CEFE63E}" sibTransId="{FED258AF-E548-407C-B45A-50CB85CAA540}"/>
    <dgm:cxn modelId="{24B16F70-7B09-4ADB-9155-FFA8791AC5EA}" srcId="{E72B5E4D-381A-4DE4-B149-88D127358206}" destId="{7836FBD3-9248-41E8-ABAC-74A6CDAEB641}" srcOrd="0" destOrd="0" parTransId="{A2B56E63-F026-4AAA-934F-9B2F4798A7F4}" sibTransId="{49F613C3-DD86-4290-8817-590207F2F1A1}"/>
    <dgm:cxn modelId="{2A42FA66-1D0D-49BB-934B-4DD1EFFCC4E5}" type="presOf" srcId="{3CB330BE-F5CD-4727-AEED-7E32608507A0}" destId="{29621C4D-CCDD-4EC8-9751-2462ADFE8541}" srcOrd="0" destOrd="0" presId="urn:microsoft.com/office/officeart/2005/8/layout/vList5"/>
    <dgm:cxn modelId="{AC2A8822-EEBC-4114-BA66-CDB8ADF18CC1}" type="presOf" srcId="{A5A8F70F-1331-48A8-B981-5DE0B43B5328}" destId="{512EF9B0-6EBD-4F9B-8D7F-9854EA6D61D9}" srcOrd="0" destOrd="0" presId="urn:microsoft.com/office/officeart/2005/8/layout/vList5"/>
    <dgm:cxn modelId="{9DB6F4F3-D552-49A7-BF3A-57B3BF6B8896}" srcId="{8FD8B62A-A090-4534-A970-88A1A2D18D8D}" destId="{A0A55C5B-9878-4A53-92E3-ABD553452032}" srcOrd="0" destOrd="0" parTransId="{BF1E4251-3AAD-4ECA-A7CB-223F80F6F687}" sibTransId="{A9787FD5-6C68-47B4-9129-3E75642DB522}"/>
    <dgm:cxn modelId="{52EBF83B-F1F8-4996-B977-06C2AE9C9E27}" type="presOf" srcId="{C6C0CF75-A155-414D-ABA5-02F6A73CD042}" destId="{B3362D08-60C7-41D8-A9F9-4CAB9253DE9A}" srcOrd="0" destOrd="0" presId="urn:microsoft.com/office/officeart/2005/8/layout/vList5"/>
    <dgm:cxn modelId="{92F6E4D0-E79C-4BC4-9A7A-1DACF3F5B7E1}" srcId="{89F41DD7-88FC-4192-A4BB-B071B888C8E9}" destId="{00672A5C-8251-4A71-A3E5-61A38A71C513}" srcOrd="0" destOrd="0" parTransId="{795828C2-2552-435D-A32D-09C459E64CF8}" sibTransId="{88224225-541C-48A0-A9EA-4E7174755CA0}"/>
    <dgm:cxn modelId="{538427E6-9C76-44AB-A1EA-2C8155F535B0}" srcId="{3B7B3BFC-E3AC-4613-B6F0-4C70EA562E6E}" destId="{3CB330BE-F5CD-4727-AEED-7E32608507A0}" srcOrd="5" destOrd="0" parTransId="{169124B6-5FA7-4EFD-A0A9-A573A8C44AA7}" sibTransId="{35293DD1-0045-4136-B82E-274EA6F7DF24}"/>
    <dgm:cxn modelId="{9F2C8F79-E476-49FE-B05D-A4A769446283}" type="presOf" srcId="{479FE118-B44C-4E7A-A9AD-0A02EDD3E0C3}" destId="{4A24B16A-5EE2-4096-BAD4-894D74413AF4}" srcOrd="0" destOrd="0" presId="urn:microsoft.com/office/officeart/2005/8/layout/vList5"/>
    <dgm:cxn modelId="{36C880DE-6C49-460E-BA1C-B3FCC453C1E7}" srcId="{3B7B3BFC-E3AC-4613-B6F0-4C70EA562E6E}" destId="{A5A8F70F-1331-48A8-B981-5DE0B43B5328}" srcOrd="2" destOrd="0" parTransId="{1DBF5657-41BD-40BA-A83C-1BA2C9D8303A}" sibTransId="{3ACCBD03-16C7-4D81-B694-B907DBFED720}"/>
    <dgm:cxn modelId="{373A07EE-8475-4E95-AB50-27F159A2B6E4}" type="presOf" srcId="{AC0D0806-FB98-45A1-9C74-5FF8F9D7B71B}" destId="{4FE8F4BC-C04F-49D7-8B6E-8ACE44FD66DB}" srcOrd="0" destOrd="0" presId="urn:microsoft.com/office/officeart/2005/8/layout/vList5"/>
    <dgm:cxn modelId="{625D71FD-002E-41DE-9385-531DCE8C962F}" type="presOf" srcId="{3B7B3BFC-E3AC-4613-B6F0-4C70EA562E6E}" destId="{F39E4018-1592-4135-8BD7-24C3E1F7E5D0}" srcOrd="0" destOrd="0" presId="urn:microsoft.com/office/officeart/2005/8/layout/vList5"/>
    <dgm:cxn modelId="{245B9867-F9EA-49FC-8AEA-24451DD84772}" type="presParOf" srcId="{F39E4018-1592-4135-8BD7-24C3E1F7E5D0}" destId="{AE7EA430-F0E4-4FDD-B0CB-B117BB2C6E48}" srcOrd="0" destOrd="0" presId="urn:microsoft.com/office/officeart/2005/8/layout/vList5"/>
    <dgm:cxn modelId="{9CA78296-E9E8-4075-BAFF-0182012E6EC8}" type="presParOf" srcId="{AE7EA430-F0E4-4FDD-B0CB-B117BB2C6E48}" destId="{5E064C61-7D91-4CE5-9B0C-CBCD35F34843}" srcOrd="0" destOrd="0" presId="urn:microsoft.com/office/officeart/2005/8/layout/vList5"/>
    <dgm:cxn modelId="{38A2AE31-FAF4-482B-8F0F-A764D3BCFF4C}" type="presParOf" srcId="{AE7EA430-F0E4-4FDD-B0CB-B117BB2C6E48}" destId="{83CADB8F-0024-4F0C-ACA1-F6BAE74C42D1}" srcOrd="1" destOrd="0" presId="urn:microsoft.com/office/officeart/2005/8/layout/vList5"/>
    <dgm:cxn modelId="{ACB8B6D5-24BD-4EC1-8549-12465F84BEB1}" type="presParOf" srcId="{F39E4018-1592-4135-8BD7-24C3E1F7E5D0}" destId="{F0E48E30-DE29-460D-B56F-25340CB6DAB1}" srcOrd="1" destOrd="0" presId="urn:microsoft.com/office/officeart/2005/8/layout/vList5"/>
    <dgm:cxn modelId="{EF232AA6-28C9-4639-950A-2275FC904EE1}" type="presParOf" srcId="{F39E4018-1592-4135-8BD7-24C3E1F7E5D0}" destId="{946630F4-BD9B-4BE4-AFEC-655BE7B221FB}" srcOrd="2" destOrd="0" presId="urn:microsoft.com/office/officeart/2005/8/layout/vList5"/>
    <dgm:cxn modelId="{D9F6AD7F-1617-4413-A304-423317F714E8}" type="presParOf" srcId="{946630F4-BD9B-4BE4-AFEC-655BE7B221FB}" destId="{4FE8F4BC-C04F-49D7-8B6E-8ACE44FD66DB}" srcOrd="0" destOrd="0" presId="urn:microsoft.com/office/officeart/2005/8/layout/vList5"/>
    <dgm:cxn modelId="{9ECF2CA4-C78F-491B-A1C3-BA45BC23CB44}" type="presParOf" srcId="{946630F4-BD9B-4BE4-AFEC-655BE7B221FB}" destId="{CB7D54E0-BC4C-4B5C-A898-A520E6EDE098}" srcOrd="1" destOrd="0" presId="urn:microsoft.com/office/officeart/2005/8/layout/vList5"/>
    <dgm:cxn modelId="{0C4DA608-6C85-40EB-B9CD-6CAE36ECE394}" type="presParOf" srcId="{F39E4018-1592-4135-8BD7-24C3E1F7E5D0}" destId="{6B0FD2B5-DE34-4910-B0E6-F6A34ABEE99D}" srcOrd="3" destOrd="0" presId="urn:microsoft.com/office/officeart/2005/8/layout/vList5"/>
    <dgm:cxn modelId="{E421A573-C5D4-4F98-AF44-677EA53FBBEA}" type="presParOf" srcId="{F39E4018-1592-4135-8BD7-24C3E1F7E5D0}" destId="{01C5DAA1-DA78-4AF5-A5FB-D75BE3C65650}" srcOrd="4" destOrd="0" presId="urn:microsoft.com/office/officeart/2005/8/layout/vList5"/>
    <dgm:cxn modelId="{30982605-20C5-4E96-9EEA-5A514BD5C814}" type="presParOf" srcId="{01C5DAA1-DA78-4AF5-A5FB-D75BE3C65650}" destId="{512EF9B0-6EBD-4F9B-8D7F-9854EA6D61D9}" srcOrd="0" destOrd="0" presId="urn:microsoft.com/office/officeart/2005/8/layout/vList5"/>
    <dgm:cxn modelId="{9DBADD07-3972-4603-8DD2-A9C950F44B81}" type="presParOf" srcId="{01C5DAA1-DA78-4AF5-A5FB-D75BE3C65650}" destId="{4A24B16A-5EE2-4096-BAD4-894D74413AF4}" srcOrd="1" destOrd="0" presId="urn:microsoft.com/office/officeart/2005/8/layout/vList5"/>
    <dgm:cxn modelId="{F0F68BC4-C916-43F1-A1AA-F4FA4437FA29}" type="presParOf" srcId="{F39E4018-1592-4135-8BD7-24C3E1F7E5D0}" destId="{B3EA8E67-6FB8-4D4A-B9C5-CDD4A169E148}" srcOrd="5" destOrd="0" presId="urn:microsoft.com/office/officeart/2005/8/layout/vList5"/>
    <dgm:cxn modelId="{7A80AA6A-4852-4376-ABA3-591A3B9CA7D2}" type="presParOf" srcId="{F39E4018-1592-4135-8BD7-24C3E1F7E5D0}" destId="{69790079-98AB-4262-8879-67D1C938F9EA}" srcOrd="6" destOrd="0" presId="urn:microsoft.com/office/officeart/2005/8/layout/vList5"/>
    <dgm:cxn modelId="{B7917780-34DA-469E-B3F7-E0D4CED19076}" type="presParOf" srcId="{69790079-98AB-4262-8879-67D1C938F9EA}" destId="{0E3AF4EE-A811-42C2-8A9B-621AEDB47809}" srcOrd="0" destOrd="0" presId="urn:microsoft.com/office/officeart/2005/8/layout/vList5"/>
    <dgm:cxn modelId="{CBD15DED-AC85-4869-B9A8-CA913D6D76A5}" type="presParOf" srcId="{69790079-98AB-4262-8879-67D1C938F9EA}" destId="{8665A4E0-B8F9-4CC1-A44E-8AF5C9143E82}" srcOrd="1" destOrd="0" presId="urn:microsoft.com/office/officeart/2005/8/layout/vList5"/>
    <dgm:cxn modelId="{220BD030-67B8-4F23-9CDC-9A81479B104A}" type="presParOf" srcId="{F39E4018-1592-4135-8BD7-24C3E1F7E5D0}" destId="{3364BD74-25AF-49DD-8D86-D87402A0C2DC}" srcOrd="7" destOrd="0" presId="urn:microsoft.com/office/officeart/2005/8/layout/vList5"/>
    <dgm:cxn modelId="{C44006D3-8BFB-442D-87F6-B129D6F91203}" type="presParOf" srcId="{F39E4018-1592-4135-8BD7-24C3E1F7E5D0}" destId="{7A7E7F37-BFD5-4BBA-A8EF-2D252E1A7C2E}" srcOrd="8" destOrd="0" presId="urn:microsoft.com/office/officeart/2005/8/layout/vList5"/>
    <dgm:cxn modelId="{17538465-A592-41B0-B122-B2FD1D31687B}" type="presParOf" srcId="{7A7E7F37-BFD5-4BBA-A8EF-2D252E1A7C2E}" destId="{3F4ABB36-3AC3-4845-9560-CF086A5BE4F5}" srcOrd="0" destOrd="0" presId="urn:microsoft.com/office/officeart/2005/8/layout/vList5"/>
    <dgm:cxn modelId="{FEF11B97-CACE-4B17-96A1-CB9EA6447A1A}" type="presParOf" srcId="{7A7E7F37-BFD5-4BBA-A8EF-2D252E1A7C2E}" destId="{438AE646-5FEB-4AD5-8619-5ABB7B091AEE}" srcOrd="1" destOrd="0" presId="urn:microsoft.com/office/officeart/2005/8/layout/vList5"/>
    <dgm:cxn modelId="{CB80CA64-B656-416F-807A-FF03D149A5BD}" type="presParOf" srcId="{F39E4018-1592-4135-8BD7-24C3E1F7E5D0}" destId="{FE20B23E-A3A8-4D3C-9A86-DCA9F769F030}" srcOrd="9" destOrd="0" presId="urn:microsoft.com/office/officeart/2005/8/layout/vList5"/>
    <dgm:cxn modelId="{A5EA044F-298C-4E30-AAE1-873089A11BBF}" type="presParOf" srcId="{F39E4018-1592-4135-8BD7-24C3E1F7E5D0}" destId="{055A5A99-8D20-4D91-9579-1D5F43032011}" srcOrd="10" destOrd="0" presId="urn:microsoft.com/office/officeart/2005/8/layout/vList5"/>
    <dgm:cxn modelId="{588FFB15-C8E4-4951-BEAC-3908F73309ED}" type="presParOf" srcId="{055A5A99-8D20-4D91-9579-1D5F43032011}" destId="{29621C4D-CCDD-4EC8-9751-2462ADFE8541}" srcOrd="0" destOrd="0" presId="urn:microsoft.com/office/officeart/2005/8/layout/vList5"/>
    <dgm:cxn modelId="{74474E94-9C63-417F-9167-C2BB05CBAF60}" type="presParOf" srcId="{055A5A99-8D20-4D91-9579-1D5F43032011}" destId="{B3362D08-60C7-41D8-A9F9-4CAB9253DE9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7B3BFC-E3AC-4613-B6F0-4C70EA562E6E}" type="doc">
      <dgm:prSet loTypeId="urn:microsoft.com/office/officeart/2005/8/layout/vList5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FD8B62A-A090-4534-A970-88A1A2D18D8D}">
      <dgm:prSet phldrT="[Text]"/>
      <dgm:spPr/>
      <dgm:t>
        <a:bodyPr/>
        <a:lstStyle/>
        <a:p>
          <a:r>
            <a:rPr lang="ru-RU" b="0" i="0" smtClean="0"/>
            <a:t>Платформо-зависимые модули.</a:t>
          </a:r>
          <a:endParaRPr lang="en-US" dirty="0"/>
        </a:p>
      </dgm:t>
    </dgm:pt>
    <dgm:pt modelId="{FA2FE8F3-6BBF-477B-A69A-FDFF0CEFE63E}" type="parTrans" cxnId="{830AEEE0-B604-49C1-812B-9E9F0D071D52}">
      <dgm:prSet/>
      <dgm:spPr/>
      <dgm:t>
        <a:bodyPr/>
        <a:lstStyle/>
        <a:p>
          <a:endParaRPr lang="en-US"/>
        </a:p>
      </dgm:t>
    </dgm:pt>
    <dgm:pt modelId="{FED258AF-E548-407C-B45A-50CB85CAA540}" type="sibTrans" cxnId="{830AEEE0-B604-49C1-812B-9E9F0D071D52}">
      <dgm:prSet/>
      <dgm:spPr/>
      <dgm:t>
        <a:bodyPr/>
        <a:lstStyle/>
        <a:p>
          <a:endParaRPr lang="en-US"/>
        </a:p>
      </dgm:t>
    </dgm:pt>
    <dgm:pt modelId="{05942471-E69C-46CB-8843-C85AF64F75E7}">
      <dgm:prSet custT="1"/>
      <dgm:spPr/>
      <dgm:t>
        <a:bodyPr/>
        <a:lstStyle/>
        <a:p>
          <a:r>
            <a:rPr lang="ru-RU" sz="1400" b="0" i="0" dirty="0" smtClean="0"/>
            <a:t>Для</a:t>
          </a:r>
          <a:r>
            <a:rPr lang="en-US" sz="1400" b="0" i="0" dirty="0" smtClean="0"/>
            <a:t> UNIX: commands, </a:t>
          </a:r>
          <a:r>
            <a:rPr lang="en-US" sz="1400" b="0" i="0" dirty="0" err="1" smtClean="0"/>
            <a:t>pwd</a:t>
          </a:r>
          <a:r>
            <a:rPr lang="en-US" sz="1400" b="0" i="0" dirty="0" smtClean="0"/>
            <a:t>, </a:t>
          </a:r>
          <a:r>
            <a:rPr lang="en-US" sz="1400" b="0" i="0" dirty="0" err="1" smtClean="0"/>
            <a:t>grp</a:t>
          </a:r>
          <a:r>
            <a:rPr lang="en-US" sz="1400" b="0" i="0" dirty="0" smtClean="0"/>
            <a:t>, </a:t>
          </a:r>
          <a:r>
            <a:rPr lang="en-US" sz="1400" b="0" i="0" dirty="0" err="1" smtClean="0"/>
            <a:t>fcntl</a:t>
          </a:r>
          <a:r>
            <a:rPr lang="en-US" sz="1400" b="0" i="0" dirty="0" smtClean="0"/>
            <a:t>, resource, </a:t>
          </a:r>
          <a:r>
            <a:rPr lang="en-US" sz="1400" b="0" i="0" dirty="0" err="1" smtClean="0"/>
            <a:t>termios</a:t>
          </a:r>
          <a:r>
            <a:rPr lang="en-US" sz="1400" b="0" i="0" dirty="0" smtClean="0"/>
            <a:t>, </a:t>
          </a:r>
          <a:r>
            <a:rPr lang="en-US" sz="1400" b="0" i="0" dirty="0" err="1" smtClean="0"/>
            <a:t>readline</a:t>
          </a:r>
          <a:r>
            <a:rPr lang="en-US" sz="1400" b="0" i="0" dirty="0" smtClean="0"/>
            <a:t>, </a:t>
          </a:r>
          <a:r>
            <a:rPr lang="en-US" sz="1400" b="0" i="0" dirty="0" err="1" smtClean="0"/>
            <a:t>rlcompleter</a:t>
          </a:r>
          <a:r>
            <a:rPr lang="en-US" sz="1400" b="0" i="0" dirty="0" smtClean="0"/>
            <a:t>.</a:t>
          </a:r>
          <a:endParaRPr lang="en-US" sz="1400" b="0" i="0" dirty="0"/>
        </a:p>
      </dgm:t>
    </dgm:pt>
    <dgm:pt modelId="{6EBFB60A-FAD1-47E7-A0A7-B8AE8824BC17}" type="parTrans" cxnId="{22941677-5568-4455-86C0-0752A31F9B41}">
      <dgm:prSet/>
      <dgm:spPr/>
      <dgm:t>
        <a:bodyPr/>
        <a:lstStyle/>
        <a:p>
          <a:endParaRPr lang="en-US"/>
        </a:p>
      </dgm:t>
    </dgm:pt>
    <dgm:pt modelId="{1975C230-9753-4D7C-9616-428C77B18F56}" type="sibTrans" cxnId="{22941677-5568-4455-86C0-0752A31F9B41}">
      <dgm:prSet/>
      <dgm:spPr/>
      <dgm:t>
        <a:bodyPr/>
        <a:lstStyle/>
        <a:p>
          <a:endParaRPr lang="en-US"/>
        </a:p>
      </dgm:t>
    </dgm:pt>
    <dgm:pt modelId="{5DBB6299-B8B2-4700-8FA8-507EBD3797B2}">
      <dgm:prSet custT="1"/>
      <dgm:spPr/>
      <dgm:t>
        <a:bodyPr/>
        <a:lstStyle/>
        <a:p>
          <a:r>
            <a:rPr lang="ru-RU" sz="1400" b="0" i="0" dirty="0" smtClean="0"/>
            <a:t>Для</a:t>
          </a:r>
          <a:r>
            <a:rPr lang="en-US" sz="1400" b="0" i="0" dirty="0" smtClean="0"/>
            <a:t> Windows: </a:t>
          </a:r>
          <a:r>
            <a:rPr lang="en-US" sz="1400" b="0" i="0" dirty="0" err="1" smtClean="0"/>
            <a:t>msvcrt</a:t>
          </a:r>
          <a:r>
            <a:rPr lang="en-US" sz="1400" b="0" i="0" dirty="0" smtClean="0"/>
            <a:t>, _</a:t>
          </a:r>
          <a:r>
            <a:rPr lang="en-US" sz="1400" b="0" i="0" dirty="0" err="1" smtClean="0"/>
            <a:t>winreg</a:t>
          </a:r>
          <a:r>
            <a:rPr lang="en-US" sz="1400" b="0" i="0" dirty="0" smtClean="0"/>
            <a:t>, </a:t>
          </a:r>
          <a:r>
            <a:rPr lang="en-US" sz="1400" b="0" i="0" dirty="0" err="1" smtClean="0"/>
            <a:t>winsound</a:t>
          </a:r>
          <a:r>
            <a:rPr lang="en-US" sz="1400" b="0" i="0" dirty="0" smtClean="0"/>
            <a:t>.</a:t>
          </a:r>
          <a:endParaRPr lang="en-US" sz="1400" b="0" i="0" dirty="0"/>
        </a:p>
      </dgm:t>
    </dgm:pt>
    <dgm:pt modelId="{01DB2973-2746-4355-B3D2-E3577EBC7C3E}" type="parTrans" cxnId="{CCABCDFB-CBF7-4303-AA7A-76CC35DC0F24}">
      <dgm:prSet/>
      <dgm:spPr/>
      <dgm:t>
        <a:bodyPr/>
        <a:lstStyle/>
        <a:p>
          <a:endParaRPr lang="en-US"/>
        </a:p>
      </dgm:t>
    </dgm:pt>
    <dgm:pt modelId="{F7D72EC5-BD92-49CE-AD75-FE31CA0B3FD6}" type="sibTrans" cxnId="{CCABCDFB-CBF7-4303-AA7A-76CC35DC0F24}">
      <dgm:prSet/>
      <dgm:spPr/>
      <dgm:t>
        <a:bodyPr/>
        <a:lstStyle/>
        <a:p>
          <a:endParaRPr lang="en-US"/>
        </a:p>
      </dgm:t>
    </dgm:pt>
    <dgm:pt modelId="{0C347048-2B60-4A70-8F9D-9294F82E88B9}">
      <dgm:prSet/>
      <dgm:spPr/>
      <dgm:t>
        <a:bodyPr/>
        <a:lstStyle/>
        <a:p>
          <a:r>
            <a:rPr lang="ru-RU" b="0" i="0" dirty="0" smtClean="0"/>
            <a:t>Поддержка сети. Протоколы Интернет.</a:t>
          </a:r>
          <a:endParaRPr lang="ru-RU" b="0" i="0" dirty="0"/>
        </a:p>
      </dgm:t>
    </dgm:pt>
    <dgm:pt modelId="{280337EA-3967-493B-BC00-1DDB8E4D8313}" type="parTrans" cxnId="{0F5F8124-52D1-45CF-B9B6-F1C4E0EF7B2E}">
      <dgm:prSet/>
      <dgm:spPr/>
      <dgm:t>
        <a:bodyPr/>
        <a:lstStyle/>
        <a:p>
          <a:endParaRPr lang="en-US"/>
        </a:p>
      </dgm:t>
    </dgm:pt>
    <dgm:pt modelId="{ED170E7C-FB77-4D4B-8F8D-B0E6623D1E7E}" type="sibTrans" cxnId="{0F5F8124-52D1-45CF-B9B6-F1C4E0EF7B2E}">
      <dgm:prSet/>
      <dgm:spPr/>
      <dgm:t>
        <a:bodyPr/>
        <a:lstStyle/>
        <a:p>
          <a:endParaRPr lang="en-US"/>
        </a:p>
      </dgm:t>
    </dgm:pt>
    <dgm:pt modelId="{43689B55-3A16-4697-8A46-F4594A79C578}">
      <dgm:prSet custT="1"/>
      <dgm:spPr/>
      <dgm:t>
        <a:bodyPr/>
        <a:lstStyle/>
        <a:p>
          <a:r>
            <a:rPr lang="ru-RU" sz="1400" b="0" i="0" dirty="0" err="1" smtClean="0"/>
            <a:t>cgi</a:t>
          </a:r>
          <a:r>
            <a:rPr lang="ru-RU" sz="1400" b="0" i="0" dirty="0" smtClean="0"/>
            <a:t>, </a:t>
          </a:r>
          <a:r>
            <a:rPr lang="ru-RU" sz="1400" b="0" i="0" dirty="0" err="1" smtClean="0"/>
            <a:t>Cookie</a:t>
          </a:r>
          <a:r>
            <a:rPr lang="ru-RU" sz="1400" b="0" i="0" dirty="0" smtClean="0"/>
            <a:t>, </a:t>
          </a:r>
          <a:r>
            <a:rPr lang="ru-RU" sz="1400" b="0" i="0" dirty="0" err="1" smtClean="0"/>
            <a:t>urllib</a:t>
          </a:r>
          <a:r>
            <a:rPr lang="ru-RU" sz="1400" b="0" i="0" dirty="0" smtClean="0"/>
            <a:t>, </a:t>
          </a:r>
          <a:r>
            <a:rPr lang="ru-RU" sz="1400" b="0" i="0" dirty="0" err="1" smtClean="0"/>
            <a:t>urlparse</a:t>
          </a:r>
          <a:r>
            <a:rPr lang="ru-RU" sz="1400" b="0" i="0" dirty="0" smtClean="0"/>
            <a:t>, </a:t>
          </a:r>
          <a:r>
            <a:rPr lang="ru-RU" sz="1400" b="0" i="0" dirty="0" err="1" smtClean="0"/>
            <a:t>httplib</a:t>
          </a:r>
          <a:r>
            <a:rPr lang="ru-RU" sz="1400" b="0" i="0" dirty="0" smtClean="0"/>
            <a:t>, </a:t>
          </a:r>
          <a:r>
            <a:rPr lang="ru-RU" sz="1400" b="0" i="0" dirty="0" err="1" smtClean="0"/>
            <a:t>smtplib</a:t>
          </a:r>
          <a:r>
            <a:rPr lang="ru-RU" sz="1400" b="0" i="0" dirty="0" smtClean="0"/>
            <a:t>, </a:t>
          </a:r>
          <a:r>
            <a:rPr lang="ru-RU" sz="1400" b="0" i="0" dirty="0" err="1" smtClean="0"/>
            <a:t>poplib</a:t>
          </a:r>
          <a:r>
            <a:rPr lang="ru-RU" sz="1400" b="0" i="0" dirty="0" smtClean="0"/>
            <a:t>, </a:t>
          </a:r>
          <a:r>
            <a:rPr lang="ru-RU" sz="1400" b="0" i="0" dirty="0" err="1" smtClean="0"/>
            <a:t>telnetlib</a:t>
          </a:r>
          <a:r>
            <a:rPr lang="ru-RU" sz="1400" b="0" i="0" dirty="0" smtClean="0"/>
            <a:t>, </a:t>
          </a:r>
          <a:r>
            <a:rPr lang="ru-RU" sz="1400" b="0" i="0" dirty="0" err="1" smtClean="0"/>
            <a:t>socket</a:t>
          </a:r>
          <a:r>
            <a:rPr lang="ru-RU" sz="1400" b="0" i="0" dirty="0" smtClean="0"/>
            <a:t>, </a:t>
          </a:r>
          <a:r>
            <a:rPr lang="ru-RU" sz="1400" b="0" i="0" dirty="0" err="1" smtClean="0"/>
            <a:t>asyncore</a:t>
          </a:r>
          <a:r>
            <a:rPr lang="ru-RU" sz="1400" b="0" i="0" dirty="0" smtClean="0"/>
            <a:t>. Примеры</a:t>
          </a:r>
          <a:r>
            <a:rPr lang="en-US" sz="1400" b="0" i="0" dirty="0" smtClean="0"/>
            <a:t> </a:t>
          </a:r>
          <a:r>
            <a:rPr lang="ru-RU" sz="1400" b="0" i="0" dirty="0" smtClean="0"/>
            <a:t>серверов:</a:t>
          </a:r>
          <a:r>
            <a:rPr lang="en-US" sz="1400" b="0" i="0" dirty="0" smtClean="0"/>
            <a:t> </a:t>
          </a:r>
          <a:r>
            <a:rPr lang="ru-RU" sz="1400" b="0" i="0" dirty="0" err="1" smtClean="0"/>
            <a:t>SocketServer</a:t>
          </a:r>
          <a:r>
            <a:rPr lang="ru-RU" sz="1400" b="0" i="0" dirty="0" smtClean="0"/>
            <a:t>,</a:t>
          </a:r>
          <a:r>
            <a:rPr lang="en-US" sz="1400" b="0" i="0" dirty="0" smtClean="0"/>
            <a:t> </a:t>
          </a:r>
          <a:r>
            <a:rPr lang="ru-RU" sz="1400" b="0" i="0" dirty="0" err="1" smtClean="0"/>
            <a:t>BaseHTTPServer</a:t>
          </a:r>
          <a:r>
            <a:rPr lang="ru-RU" sz="1400" b="0" i="0" dirty="0" smtClean="0"/>
            <a:t>,</a:t>
          </a:r>
          <a:r>
            <a:rPr lang="en-US" sz="1400" b="0" i="0" dirty="0" smtClean="0"/>
            <a:t> </a:t>
          </a:r>
          <a:r>
            <a:rPr lang="ru-RU" sz="1400" b="0" i="0" dirty="0" err="1" smtClean="0"/>
            <a:t>xmlrpclib</a:t>
          </a:r>
          <a:r>
            <a:rPr lang="ru-RU" sz="1400" b="0" i="0" dirty="0" smtClean="0"/>
            <a:t>,</a:t>
          </a:r>
          <a:r>
            <a:rPr lang="en-US" sz="1400" b="0" i="0" dirty="0" smtClean="0"/>
            <a:t> </a:t>
          </a:r>
          <a:r>
            <a:rPr lang="ru-RU" sz="1400" b="0" i="0" dirty="0" err="1" smtClean="0"/>
            <a:t>asynchat</a:t>
          </a:r>
          <a:r>
            <a:rPr lang="ru-RU" sz="1400" b="0" i="0" dirty="0" smtClean="0"/>
            <a:t>.</a:t>
          </a:r>
          <a:endParaRPr lang="ru-RU" sz="1400" b="0" i="0" dirty="0"/>
        </a:p>
      </dgm:t>
    </dgm:pt>
    <dgm:pt modelId="{ECC3E50F-C986-4A95-A837-C29BFBA2FBEF}" type="parTrans" cxnId="{0FCE66E1-9C89-4DF1-9055-8D08192E975F}">
      <dgm:prSet/>
      <dgm:spPr/>
      <dgm:t>
        <a:bodyPr/>
        <a:lstStyle/>
        <a:p>
          <a:endParaRPr lang="en-US"/>
        </a:p>
      </dgm:t>
    </dgm:pt>
    <dgm:pt modelId="{CDF5FDC6-C62E-40AB-9143-F23DC77CF1E6}" type="sibTrans" cxnId="{0FCE66E1-9C89-4DF1-9055-8D08192E975F}">
      <dgm:prSet/>
      <dgm:spPr/>
      <dgm:t>
        <a:bodyPr/>
        <a:lstStyle/>
        <a:p>
          <a:endParaRPr lang="en-US"/>
        </a:p>
      </dgm:t>
    </dgm:pt>
    <dgm:pt modelId="{5BC3480C-236B-46AB-8B60-AF848139A662}">
      <dgm:prSet/>
      <dgm:spPr/>
      <dgm:t>
        <a:bodyPr/>
        <a:lstStyle/>
        <a:p>
          <a:r>
            <a:rPr lang="ru-RU" b="0" i="0" dirty="0" smtClean="0"/>
            <a:t>Поддержка </a:t>
          </a:r>
          <a:r>
            <a:rPr lang="en-US" b="0" i="0" dirty="0" smtClean="0"/>
            <a:t>Internet. </a:t>
          </a:r>
          <a:r>
            <a:rPr lang="ru-RU" b="0" i="0" dirty="0" smtClean="0"/>
            <a:t>Форматы данных. </a:t>
          </a:r>
          <a:endParaRPr lang="en-US" b="0" i="0" dirty="0"/>
        </a:p>
      </dgm:t>
    </dgm:pt>
    <dgm:pt modelId="{EDA81BD9-3AFE-42EB-A948-504157F24190}" type="parTrans" cxnId="{A712169A-0D25-46B9-BE58-FCF2D6536FD7}">
      <dgm:prSet/>
      <dgm:spPr/>
      <dgm:t>
        <a:bodyPr/>
        <a:lstStyle/>
        <a:p>
          <a:endParaRPr lang="en-US"/>
        </a:p>
      </dgm:t>
    </dgm:pt>
    <dgm:pt modelId="{DFBF78D0-BCC3-43FC-A1AE-0334F85320F9}" type="sibTrans" cxnId="{A712169A-0D25-46B9-BE58-FCF2D6536FD7}">
      <dgm:prSet/>
      <dgm:spPr/>
      <dgm:t>
        <a:bodyPr/>
        <a:lstStyle/>
        <a:p>
          <a:endParaRPr lang="en-US"/>
        </a:p>
      </dgm:t>
    </dgm:pt>
    <dgm:pt modelId="{7F1BC09E-EFCD-4967-B40A-F288FD00419D}">
      <dgm:prSet custT="1"/>
      <dgm:spPr/>
      <dgm:t>
        <a:bodyPr/>
        <a:lstStyle/>
        <a:p>
          <a:r>
            <a:rPr lang="en-US" sz="1400" b="0" i="0" dirty="0" err="1" smtClean="0"/>
            <a:t>quopri</a:t>
          </a:r>
          <a:r>
            <a:rPr lang="en-US" sz="1400" b="0" i="0" dirty="0" smtClean="0"/>
            <a:t>, </a:t>
          </a:r>
          <a:r>
            <a:rPr lang="en-US" sz="1400" b="0" i="0" dirty="0" err="1" smtClean="0"/>
            <a:t>uu</a:t>
          </a:r>
          <a:r>
            <a:rPr lang="en-US" sz="1400" b="0" i="0" dirty="0" smtClean="0"/>
            <a:t>, base64, </a:t>
          </a:r>
          <a:r>
            <a:rPr lang="en-US" sz="1400" b="0" i="0" dirty="0" err="1" smtClean="0"/>
            <a:t>binhex</a:t>
          </a:r>
          <a:r>
            <a:rPr lang="en-US" sz="1400" b="0" i="0" dirty="0" smtClean="0"/>
            <a:t>, </a:t>
          </a:r>
          <a:r>
            <a:rPr lang="en-US" sz="1400" b="0" i="0" dirty="0" err="1" smtClean="0"/>
            <a:t>binascii</a:t>
          </a:r>
          <a:r>
            <a:rPr lang="en-US" sz="1400" b="0" i="0" dirty="0" smtClean="0"/>
            <a:t>, rfc822, </a:t>
          </a:r>
          <a:r>
            <a:rPr lang="en-US" sz="1400" b="0" i="0" dirty="0" err="1" smtClean="0"/>
            <a:t>mimetools</a:t>
          </a:r>
          <a:r>
            <a:rPr lang="en-US" sz="1400" b="0" i="0" dirty="0" smtClean="0"/>
            <a:t>, </a:t>
          </a:r>
          <a:r>
            <a:rPr lang="en-US" sz="1400" b="0" i="0" dirty="0" err="1" smtClean="0"/>
            <a:t>MimeWriter</a:t>
          </a:r>
          <a:r>
            <a:rPr lang="en-US" sz="1400" b="0" i="0" dirty="0" smtClean="0"/>
            <a:t>, </a:t>
          </a:r>
          <a:r>
            <a:rPr lang="en-US" sz="1400" b="0" i="0" dirty="0" err="1" smtClean="0"/>
            <a:t>multifile</a:t>
          </a:r>
          <a:r>
            <a:rPr lang="en-US" sz="1400" b="0" i="0" dirty="0" smtClean="0"/>
            <a:t>, mailbox. </a:t>
          </a:r>
          <a:r>
            <a:rPr lang="ru-RU" sz="1400" b="0" i="0" dirty="0" smtClean="0"/>
            <a:t>Пакет</a:t>
          </a:r>
          <a:r>
            <a:rPr lang="en-US" sz="1400" b="0" i="0" dirty="0" smtClean="0"/>
            <a:t> email.</a:t>
          </a:r>
          <a:endParaRPr lang="en-US" sz="1400" b="0" i="0" dirty="0"/>
        </a:p>
      </dgm:t>
    </dgm:pt>
    <dgm:pt modelId="{A526E1E5-CCD7-4DE7-9E0C-D08258EA51DA}" type="parTrans" cxnId="{EA4C0E0A-262F-4002-8DA1-4F30B1D44877}">
      <dgm:prSet/>
      <dgm:spPr/>
      <dgm:t>
        <a:bodyPr/>
        <a:lstStyle/>
        <a:p>
          <a:endParaRPr lang="en-US"/>
        </a:p>
      </dgm:t>
    </dgm:pt>
    <dgm:pt modelId="{A2496777-5099-4160-8EE3-2C0F687D9D5E}" type="sibTrans" cxnId="{EA4C0E0A-262F-4002-8DA1-4F30B1D44877}">
      <dgm:prSet/>
      <dgm:spPr/>
      <dgm:t>
        <a:bodyPr/>
        <a:lstStyle/>
        <a:p>
          <a:endParaRPr lang="en-US"/>
        </a:p>
      </dgm:t>
    </dgm:pt>
    <dgm:pt modelId="{843B27EA-C8E3-4D9C-A14C-80FCC5CF8278}">
      <dgm:prSet/>
      <dgm:spPr/>
      <dgm:t>
        <a:bodyPr/>
        <a:lstStyle/>
        <a:p>
          <a:r>
            <a:rPr lang="en-US" b="0" i="0" dirty="0" smtClean="0"/>
            <a:t>Python</a:t>
          </a:r>
          <a:r>
            <a:rPr lang="ru-RU" b="0" i="0" dirty="0" smtClean="0"/>
            <a:t>. </a:t>
          </a:r>
          <a:endParaRPr lang="en-US" b="0" i="0" dirty="0"/>
        </a:p>
      </dgm:t>
    </dgm:pt>
    <dgm:pt modelId="{49F251FA-D269-43AB-B195-08B095B7D3A1}" type="parTrans" cxnId="{0BB99D97-BC3E-4C72-A004-A95C420A31A9}">
      <dgm:prSet/>
      <dgm:spPr/>
      <dgm:t>
        <a:bodyPr/>
        <a:lstStyle/>
        <a:p>
          <a:endParaRPr lang="en-US"/>
        </a:p>
      </dgm:t>
    </dgm:pt>
    <dgm:pt modelId="{BD841D78-48BB-4309-9B5C-3E709EF70DA8}" type="sibTrans" cxnId="{0BB99D97-BC3E-4C72-A004-A95C420A31A9}">
      <dgm:prSet/>
      <dgm:spPr/>
      <dgm:t>
        <a:bodyPr/>
        <a:lstStyle/>
        <a:p>
          <a:endParaRPr lang="en-US"/>
        </a:p>
      </dgm:t>
    </dgm:pt>
    <dgm:pt modelId="{E607362F-C14B-4CF7-A31A-10F4A3DCC3D1}">
      <dgm:prSet custT="1"/>
      <dgm:spPr/>
      <dgm:t>
        <a:bodyPr/>
        <a:lstStyle/>
        <a:p>
          <a:r>
            <a:rPr lang="en-US" sz="1400" b="0" i="0" dirty="0" smtClean="0"/>
            <a:t>parser, symbol, token, keyword, inspect, tokenize, </a:t>
          </a:r>
          <a:r>
            <a:rPr lang="en-US" sz="1400" b="0" i="0" dirty="0" err="1" smtClean="0"/>
            <a:t>pyclbr</a:t>
          </a:r>
          <a:r>
            <a:rPr lang="en-US" sz="1400" b="0" i="0" dirty="0" smtClean="0"/>
            <a:t>, </a:t>
          </a:r>
          <a:r>
            <a:rPr lang="en-US" sz="1400" b="0" i="0" dirty="0" err="1" smtClean="0"/>
            <a:t>py_compile</a:t>
          </a:r>
          <a:r>
            <a:rPr lang="en-US" sz="1400" b="0" i="0" dirty="0" smtClean="0"/>
            <a:t>, </a:t>
          </a:r>
          <a:r>
            <a:rPr lang="en-US" sz="1400" b="0" i="0" dirty="0" err="1" smtClean="0"/>
            <a:t>compileall</a:t>
          </a:r>
          <a:r>
            <a:rPr lang="en-US" sz="1400" b="0" i="0" dirty="0" smtClean="0"/>
            <a:t>, dis, compiler.</a:t>
          </a:r>
          <a:endParaRPr lang="en-US" sz="1400" b="0" i="0" dirty="0"/>
        </a:p>
      </dgm:t>
    </dgm:pt>
    <dgm:pt modelId="{CF6E9451-9E9C-4F40-BD05-63A56652C7F4}" type="parTrans" cxnId="{0B263BAA-BC7E-4258-9FB5-109075398113}">
      <dgm:prSet/>
      <dgm:spPr/>
      <dgm:t>
        <a:bodyPr/>
        <a:lstStyle/>
        <a:p>
          <a:endParaRPr lang="en-US"/>
        </a:p>
      </dgm:t>
    </dgm:pt>
    <dgm:pt modelId="{0098A69F-FD49-49D9-801C-84E0591D0BED}" type="sibTrans" cxnId="{0B263BAA-BC7E-4258-9FB5-109075398113}">
      <dgm:prSet/>
      <dgm:spPr/>
      <dgm:t>
        <a:bodyPr/>
        <a:lstStyle/>
        <a:p>
          <a:endParaRPr lang="en-US"/>
        </a:p>
      </dgm:t>
    </dgm:pt>
    <dgm:pt modelId="{829C3367-B901-4A7C-A101-2F307F62E0BE}">
      <dgm:prSet/>
      <dgm:spPr/>
      <dgm:t>
        <a:bodyPr/>
        <a:lstStyle/>
        <a:p>
          <a:r>
            <a:rPr lang="ru-RU" b="0" i="0" dirty="0" smtClean="0"/>
            <a:t>Графический интерфейс. </a:t>
          </a:r>
          <a:endParaRPr lang="en-US" b="0" i="0" dirty="0"/>
        </a:p>
      </dgm:t>
    </dgm:pt>
    <dgm:pt modelId="{2B8AD7C4-F05E-467C-BC7E-9F423A0EB719}" type="parTrans" cxnId="{509B6EDD-4DC4-4675-B574-1C15313F130C}">
      <dgm:prSet/>
      <dgm:spPr/>
      <dgm:t>
        <a:bodyPr/>
        <a:lstStyle/>
        <a:p>
          <a:endParaRPr lang="en-US"/>
        </a:p>
      </dgm:t>
    </dgm:pt>
    <dgm:pt modelId="{77B41618-CF66-4EAE-86E3-133DEFE546B8}" type="sibTrans" cxnId="{509B6EDD-4DC4-4675-B574-1C15313F130C}">
      <dgm:prSet/>
      <dgm:spPr/>
      <dgm:t>
        <a:bodyPr/>
        <a:lstStyle/>
        <a:p>
          <a:endParaRPr lang="en-US"/>
        </a:p>
      </dgm:t>
    </dgm:pt>
    <dgm:pt modelId="{9AD50DB6-850F-4D28-A0B9-19BC2BA62FDD}">
      <dgm:prSet custT="1"/>
      <dgm:spPr/>
      <dgm:t>
        <a:bodyPr/>
        <a:lstStyle/>
        <a:p>
          <a:r>
            <a:rPr lang="en-US" sz="1400" b="0" i="0" dirty="0" err="1" smtClean="0"/>
            <a:t>Tkinter</a:t>
          </a:r>
          <a:r>
            <a:rPr lang="en-US" sz="1400" b="0" i="0" dirty="0" smtClean="0"/>
            <a:t>.</a:t>
          </a:r>
          <a:endParaRPr lang="en-US" sz="1400" b="0" i="0" dirty="0"/>
        </a:p>
      </dgm:t>
    </dgm:pt>
    <dgm:pt modelId="{EBE5CF55-50BD-4806-B869-1FBD28BCEDE0}" type="parTrans" cxnId="{EB5C1C27-3C82-4DCE-8DE3-F3CAB363D9A6}">
      <dgm:prSet/>
      <dgm:spPr/>
      <dgm:t>
        <a:bodyPr/>
        <a:lstStyle/>
        <a:p>
          <a:endParaRPr lang="en-US"/>
        </a:p>
      </dgm:t>
    </dgm:pt>
    <dgm:pt modelId="{934E8605-59C1-4090-95B5-C05DC500B02F}" type="sibTrans" cxnId="{EB5C1C27-3C82-4DCE-8DE3-F3CAB363D9A6}">
      <dgm:prSet/>
      <dgm:spPr/>
      <dgm:t>
        <a:bodyPr/>
        <a:lstStyle/>
        <a:p>
          <a:endParaRPr lang="en-US"/>
        </a:p>
      </dgm:t>
    </dgm:pt>
    <dgm:pt modelId="{F39E4018-1592-4135-8BD7-24C3E1F7E5D0}" type="pres">
      <dgm:prSet presAssocID="{3B7B3BFC-E3AC-4613-B6F0-4C70EA562E6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7EA430-F0E4-4FDD-B0CB-B117BB2C6E48}" type="pres">
      <dgm:prSet presAssocID="{8FD8B62A-A090-4534-A970-88A1A2D18D8D}" presName="linNode" presStyleCnt="0"/>
      <dgm:spPr/>
    </dgm:pt>
    <dgm:pt modelId="{5E064C61-7D91-4CE5-9B0C-CBCD35F34843}" type="pres">
      <dgm:prSet presAssocID="{8FD8B62A-A090-4534-A970-88A1A2D18D8D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CADB8F-0024-4F0C-ACA1-F6BAE74C42D1}" type="pres">
      <dgm:prSet presAssocID="{8FD8B62A-A090-4534-A970-88A1A2D18D8D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E48E30-DE29-460D-B56F-25340CB6DAB1}" type="pres">
      <dgm:prSet presAssocID="{FED258AF-E548-407C-B45A-50CB85CAA540}" presName="sp" presStyleCnt="0"/>
      <dgm:spPr/>
    </dgm:pt>
    <dgm:pt modelId="{6F79E5B6-A6BB-4661-9BEF-6E1F9936A6A2}" type="pres">
      <dgm:prSet presAssocID="{0C347048-2B60-4A70-8F9D-9294F82E88B9}" presName="linNode" presStyleCnt="0"/>
      <dgm:spPr/>
    </dgm:pt>
    <dgm:pt modelId="{7FF87CED-56DC-4053-A52A-EA5FE4C6916A}" type="pres">
      <dgm:prSet presAssocID="{0C347048-2B60-4A70-8F9D-9294F82E88B9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818C8-13BC-454A-A5F0-F9608FF034B8}" type="pres">
      <dgm:prSet presAssocID="{0C347048-2B60-4A70-8F9D-9294F82E88B9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6806C9-59CA-4A97-9224-7A726FA7633E}" type="pres">
      <dgm:prSet presAssocID="{ED170E7C-FB77-4D4B-8F8D-B0E6623D1E7E}" presName="sp" presStyleCnt="0"/>
      <dgm:spPr/>
    </dgm:pt>
    <dgm:pt modelId="{0067B756-646D-4928-B3F8-14C6143E11B2}" type="pres">
      <dgm:prSet presAssocID="{5BC3480C-236B-46AB-8B60-AF848139A662}" presName="linNode" presStyleCnt="0"/>
      <dgm:spPr/>
    </dgm:pt>
    <dgm:pt modelId="{873A0CD0-60F3-4AD2-9FD5-00AD67A4BF6C}" type="pres">
      <dgm:prSet presAssocID="{5BC3480C-236B-46AB-8B60-AF848139A662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7BCF72-4A0F-4BFD-8CD7-E8BC75D7271C}" type="pres">
      <dgm:prSet presAssocID="{5BC3480C-236B-46AB-8B60-AF848139A662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FABE0E-432E-4AA9-89FA-D6C613E2B372}" type="pres">
      <dgm:prSet presAssocID="{DFBF78D0-BCC3-43FC-A1AE-0334F85320F9}" presName="sp" presStyleCnt="0"/>
      <dgm:spPr/>
    </dgm:pt>
    <dgm:pt modelId="{1D0A9933-2F4D-4C9C-9006-F09F24302151}" type="pres">
      <dgm:prSet presAssocID="{843B27EA-C8E3-4D9C-A14C-80FCC5CF8278}" presName="linNode" presStyleCnt="0"/>
      <dgm:spPr/>
    </dgm:pt>
    <dgm:pt modelId="{B98335EA-1D8C-408D-9E3F-EBDB3ACA72DE}" type="pres">
      <dgm:prSet presAssocID="{843B27EA-C8E3-4D9C-A14C-80FCC5CF8278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42B2A0-BA4B-44B3-8CAA-C1B1EAC4BDE1}" type="pres">
      <dgm:prSet presAssocID="{843B27EA-C8E3-4D9C-A14C-80FCC5CF8278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F2D279-8EDF-4316-A5C5-227B87D989ED}" type="pres">
      <dgm:prSet presAssocID="{BD841D78-48BB-4309-9B5C-3E709EF70DA8}" presName="sp" presStyleCnt="0"/>
      <dgm:spPr/>
    </dgm:pt>
    <dgm:pt modelId="{F038D38C-69C7-45A3-BC21-20C71AEDBE71}" type="pres">
      <dgm:prSet presAssocID="{829C3367-B901-4A7C-A101-2F307F62E0BE}" presName="linNode" presStyleCnt="0"/>
      <dgm:spPr/>
    </dgm:pt>
    <dgm:pt modelId="{BD2E4422-95E4-4F4B-AB41-FB598786E5C1}" type="pres">
      <dgm:prSet presAssocID="{829C3367-B901-4A7C-A101-2F307F62E0BE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0B986-2737-47C5-A158-B188A57DBC9A}" type="pres">
      <dgm:prSet presAssocID="{829C3367-B901-4A7C-A101-2F307F62E0BE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B99D97-BC3E-4C72-A004-A95C420A31A9}" srcId="{3B7B3BFC-E3AC-4613-B6F0-4C70EA562E6E}" destId="{843B27EA-C8E3-4D9C-A14C-80FCC5CF8278}" srcOrd="3" destOrd="0" parTransId="{49F251FA-D269-43AB-B195-08B095B7D3A1}" sibTransId="{BD841D78-48BB-4309-9B5C-3E709EF70DA8}"/>
    <dgm:cxn modelId="{22941677-5568-4455-86C0-0752A31F9B41}" srcId="{8FD8B62A-A090-4534-A970-88A1A2D18D8D}" destId="{05942471-E69C-46CB-8843-C85AF64F75E7}" srcOrd="0" destOrd="0" parTransId="{6EBFB60A-FAD1-47E7-A0A7-B8AE8824BC17}" sibTransId="{1975C230-9753-4D7C-9616-428C77B18F56}"/>
    <dgm:cxn modelId="{6CC11F85-1A38-462F-8936-7743DC9E4A55}" type="presOf" srcId="{0C347048-2B60-4A70-8F9D-9294F82E88B9}" destId="{7FF87CED-56DC-4053-A52A-EA5FE4C6916A}" srcOrd="0" destOrd="0" presId="urn:microsoft.com/office/officeart/2005/8/layout/vList5"/>
    <dgm:cxn modelId="{FBA68C59-2000-465E-9B1B-2ABACBCF6051}" type="presOf" srcId="{5BC3480C-236B-46AB-8B60-AF848139A662}" destId="{873A0CD0-60F3-4AD2-9FD5-00AD67A4BF6C}" srcOrd="0" destOrd="0" presId="urn:microsoft.com/office/officeart/2005/8/layout/vList5"/>
    <dgm:cxn modelId="{128367B2-0789-4192-A9D2-3C5FD1A22DB4}" type="presOf" srcId="{5DBB6299-B8B2-4700-8FA8-507EBD3797B2}" destId="{83CADB8F-0024-4F0C-ACA1-F6BAE74C42D1}" srcOrd="0" destOrd="1" presId="urn:microsoft.com/office/officeart/2005/8/layout/vList5"/>
    <dgm:cxn modelId="{7B3828A2-51F4-4C99-9448-DE6EEA7C0B47}" type="presOf" srcId="{05942471-E69C-46CB-8843-C85AF64F75E7}" destId="{83CADB8F-0024-4F0C-ACA1-F6BAE74C42D1}" srcOrd="0" destOrd="0" presId="urn:microsoft.com/office/officeart/2005/8/layout/vList5"/>
    <dgm:cxn modelId="{EB5C1C27-3C82-4DCE-8DE3-F3CAB363D9A6}" srcId="{829C3367-B901-4A7C-A101-2F307F62E0BE}" destId="{9AD50DB6-850F-4D28-A0B9-19BC2BA62FDD}" srcOrd="0" destOrd="0" parTransId="{EBE5CF55-50BD-4806-B869-1FBD28BCEDE0}" sibTransId="{934E8605-59C1-4090-95B5-C05DC500B02F}"/>
    <dgm:cxn modelId="{70E30AE8-9D73-4151-B0EC-3D6322E1A066}" type="presOf" srcId="{8FD8B62A-A090-4534-A970-88A1A2D18D8D}" destId="{5E064C61-7D91-4CE5-9B0C-CBCD35F34843}" srcOrd="0" destOrd="0" presId="urn:microsoft.com/office/officeart/2005/8/layout/vList5"/>
    <dgm:cxn modelId="{CCABCDFB-CBF7-4303-AA7A-76CC35DC0F24}" srcId="{8FD8B62A-A090-4534-A970-88A1A2D18D8D}" destId="{5DBB6299-B8B2-4700-8FA8-507EBD3797B2}" srcOrd="1" destOrd="0" parTransId="{01DB2973-2746-4355-B3D2-E3577EBC7C3E}" sibTransId="{F7D72EC5-BD92-49CE-AD75-FE31CA0B3FD6}"/>
    <dgm:cxn modelId="{509B6EDD-4DC4-4675-B574-1C15313F130C}" srcId="{3B7B3BFC-E3AC-4613-B6F0-4C70EA562E6E}" destId="{829C3367-B901-4A7C-A101-2F307F62E0BE}" srcOrd="4" destOrd="0" parTransId="{2B8AD7C4-F05E-467C-BC7E-9F423A0EB719}" sibTransId="{77B41618-CF66-4EAE-86E3-133DEFE546B8}"/>
    <dgm:cxn modelId="{AB260708-CBB7-438B-BE18-F5D1AF95E80C}" type="presOf" srcId="{843B27EA-C8E3-4D9C-A14C-80FCC5CF8278}" destId="{B98335EA-1D8C-408D-9E3F-EBDB3ACA72DE}" srcOrd="0" destOrd="0" presId="urn:microsoft.com/office/officeart/2005/8/layout/vList5"/>
    <dgm:cxn modelId="{A712169A-0D25-46B9-BE58-FCF2D6536FD7}" srcId="{3B7B3BFC-E3AC-4613-B6F0-4C70EA562E6E}" destId="{5BC3480C-236B-46AB-8B60-AF848139A662}" srcOrd="2" destOrd="0" parTransId="{EDA81BD9-3AFE-42EB-A948-504157F24190}" sibTransId="{DFBF78D0-BCC3-43FC-A1AE-0334F85320F9}"/>
    <dgm:cxn modelId="{5B54C332-0922-429D-BA76-80B555DC30FE}" type="presOf" srcId="{829C3367-B901-4A7C-A101-2F307F62E0BE}" destId="{BD2E4422-95E4-4F4B-AB41-FB598786E5C1}" srcOrd="0" destOrd="0" presId="urn:microsoft.com/office/officeart/2005/8/layout/vList5"/>
    <dgm:cxn modelId="{0B263BAA-BC7E-4258-9FB5-109075398113}" srcId="{843B27EA-C8E3-4D9C-A14C-80FCC5CF8278}" destId="{E607362F-C14B-4CF7-A31A-10F4A3DCC3D1}" srcOrd="0" destOrd="0" parTransId="{CF6E9451-9E9C-4F40-BD05-63A56652C7F4}" sibTransId="{0098A69F-FD49-49D9-801C-84E0591D0BED}"/>
    <dgm:cxn modelId="{830AEEE0-B604-49C1-812B-9E9F0D071D52}" srcId="{3B7B3BFC-E3AC-4613-B6F0-4C70EA562E6E}" destId="{8FD8B62A-A090-4534-A970-88A1A2D18D8D}" srcOrd="0" destOrd="0" parTransId="{FA2FE8F3-6BBF-477B-A69A-FDFF0CEFE63E}" sibTransId="{FED258AF-E548-407C-B45A-50CB85CAA540}"/>
    <dgm:cxn modelId="{4FA2DE8B-27BC-4408-87F5-CE7C9AECDA66}" type="presOf" srcId="{9AD50DB6-850F-4D28-A0B9-19BC2BA62FDD}" destId="{FE20B986-2737-47C5-A158-B188A57DBC9A}" srcOrd="0" destOrd="0" presId="urn:microsoft.com/office/officeart/2005/8/layout/vList5"/>
    <dgm:cxn modelId="{90F88CD4-5925-427C-8CD7-5DEB792A0A88}" type="presOf" srcId="{E607362F-C14B-4CF7-A31A-10F4A3DCC3D1}" destId="{9542B2A0-BA4B-44B3-8CAA-C1B1EAC4BDE1}" srcOrd="0" destOrd="0" presId="urn:microsoft.com/office/officeart/2005/8/layout/vList5"/>
    <dgm:cxn modelId="{0F5F8124-52D1-45CF-B9B6-F1C4E0EF7B2E}" srcId="{3B7B3BFC-E3AC-4613-B6F0-4C70EA562E6E}" destId="{0C347048-2B60-4A70-8F9D-9294F82E88B9}" srcOrd="1" destOrd="0" parTransId="{280337EA-3967-493B-BC00-1DDB8E4D8313}" sibTransId="{ED170E7C-FB77-4D4B-8F8D-B0E6623D1E7E}"/>
    <dgm:cxn modelId="{0FCE66E1-9C89-4DF1-9055-8D08192E975F}" srcId="{0C347048-2B60-4A70-8F9D-9294F82E88B9}" destId="{43689B55-3A16-4697-8A46-F4594A79C578}" srcOrd="0" destOrd="0" parTransId="{ECC3E50F-C986-4A95-A837-C29BFBA2FBEF}" sibTransId="{CDF5FDC6-C62E-40AB-9143-F23DC77CF1E6}"/>
    <dgm:cxn modelId="{D9FC42D8-2567-4449-A37E-F12336274727}" type="presOf" srcId="{7F1BC09E-EFCD-4967-B40A-F288FD00419D}" destId="{9C7BCF72-4A0F-4BFD-8CD7-E8BC75D7271C}" srcOrd="0" destOrd="0" presId="urn:microsoft.com/office/officeart/2005/8/layout/vList5"/>
    <dgm:cxn modelId="{AA8621AB-F80C-481C-BB00-B948740B0CE3}" type="presOf" srcId="{43689B55-3A16-4697-8A46-F4594A79C578}" destId="{9CC818C8-13BC-454A-A5F0-F9608FF034B8}" srcOrd="0" destOrd="0" presId="urn:microsoft.com/office/officeart/2005/8/layout/vList5"/>
    <dgm:cxn modelId="{FFAD7CE7-8C1A-4F56-A260-F739AD4683B1}" type="presOf" srcId="{3B7B3BFC-E3AC-4613-B6F0-4C70EA562E6E}" destId="{F39E4018-1592-4135-8BD7-24C3E1F7E5D0}" srcOrd="0" destOrd="0" presId="urn:microsoft.com/office/officeart/2005/8/layout/vList5"/>
    <dgm:cxn modelId="{EA4C0E0A-262F-4002-8DA1-4F30B1D44877}" srcId="{5BC3480C-236B-46AB-8B60-AF848139A662}" destId="{7F1BC09E-EFCD-4967-B40A-F288FD00419D}" srcOrd="0" destOrd="0" parTransId="{A526E1E5-CCD7-4DE7-9E0C-D08258EA51DA}" sibTransId="{A2496777-5099-4160-8EE3-2C0F687D9D5E}"/>
    <dgm:cxn modelId="{D56ADF7A-F002-49E0-9E64-BFD5F719B3B3}" type="presParOf" srcId="{F39E4018-1592-4135-8BD7-24C3E1F7E5D0}" destId="{AE7EA430-F0E4-4FDD-B0CB-B117BB2C6E48}" srcOrd="0" destOrd="0" presId="urn:microsoft.com/office/officeart/2005/8/layout/vList5"/>
    <dgm:cxn modelId="{237875C1-F595-47E5-87A6-B01EE931AD24}" type="presParOf" srcId="{AE7EA430-F0E4-4FDD-B0CB-B117BB2C6E48}" destId="{5E064C61-7D91-4CE5-9B0C-CBCD35F34843}" srcOrd="0" destOrd="0" presId="urn:microsoft.com/office/officeart/2005/8/layout/vList5"/>
    <dgm:cxn modelId="{438332D2-CFCA-4B97-ADA2-BC573C35DBF4}" type="presParOf" srcId="{AE7EA430-F0E4-4FDD-B0CB-B117BB2C6E48}" destId="{83CADB8F-0024-4F0C-ACA1-F6BAE74C42D1}" srcOrd="1" destOrd="0" presId="urn:microsoft.com/office/officeart/2005/8/layout/vList5"/>
    <dgm:cxn modelId="{F1E0E7FD-7B8D-4142-B965-42DBD2AB60C5}" type="presParOf" srcId="{F39E4018-1592-4135-8BD7-24C3E1F7E5D0}" destId="{F0E48E30-DE29-460D-B56F-25340CB6DAB1}" srcOrd="1" destOrd="0" presId="urn:microsoft.com/office/officeart/2005/8/layout/vList5"/>
    <dgm:cxn modelId="{898909C3-15E3-4BE8-91D3-07C56F820F3C}" type="presParOf" srcId="{F39E4018-1592-4135-8BD7-24C3E1F7E5D0}" destId="{6F79E5B6-A6BB-4661-9BEF-6E1F9936A6A2}" srcOrd="2" destOrd="0" presId="urn:microsoft.com/office/officeart/2005/8/layout/vList5"/>
    <dgm:cxn modelId="{5F35C582-CC7B-4920-BABD-263357F72A79}" type="presParOf" srcId="{6F79E5B6-A6BB-4661-9BEF-6E1F9936A6A2}" destId="{7FF87CED-56DC-4053-A52A-EA5FE4C6916A}" srcOrd="0" destOrd="0" presId="urn:microsoft.com/office/officeart/2005/8/layout/vList5"/>
    <dgm:cxn modelId="{52E06186-F495-4654-9228-D7D092C2752F}" type="presParOf" srcId="{6F79E5B6-A6BB-4661-9BEF-6E1F9936A6A2}" destId="{9CC818C8-13BC-454A-A5F0-F9608FF034B8}" srcOrd="1" destOrd="0" presId="urn:microsoft.com/office/officeart/2005/8/layout/vList5"/>
    <dgm:cxn modelId="{E25A5150-D71B-49A1-8339-1F68D11FFF7E}" type="presParOf" srcId="{F39E4018-1592-4135-8BD7-24C3E1F7E5D0}" destId="{EE6806C9-59CA-4A97-9224-7A726FA7633E}" srcOrd="3" destOrd="0" presId="urn:microsoft.com/office/officeart/2005/8/layout/vList5"/>
    <dgm:cxn modelId="{3D035218-8F04-41F0-AA95-A189ABDDAF0B}" type="presParOf" srcId="{F39E4018-1592-4135-8BD7-24C3E1F7E5D0}" destId="{0067B756-646D-4928-B3F8-14C6143E11B2}" srcOrd="4" destOrd="0" presId="urn:microsoft.com/office/officeart/2005/8/layout/vList5"/>
    <dgm:cxn modelId="{D64A931D-37C5-4BB2-A715-36190FDFF774}" type="presParOf" srcId="{0067B756-646D-4928-B3F8-14C6143E11B2}" destId="{873A0CD0-60F3-4AD2-9FD5-00AD67A4BF6C}" srcOrd="0" destOrd="0" presId="urn:microsoft.com/office/officeart/2005/8/layout/vList5"/>
    <dgm:cxn modelId="{8D331EC2-B0F0-4A4C-B83D-8FB2816166F5}" type="presParOf" srcId="{0067B756-646D-4928-B3F8-14C6143E11B2}" destId="{9C7BCF72-4A0F-4BFD-8CD7-E8BC75D7271C}" srcOrd="1" destOrd="0" presId="urn:microsoft.com/office/officeart/2005/8/layout/vList5"/>
    <dgm:cxn modelId="{344CFD61-2C76-4FAF-B225-F28C18B67590}" type="presParOf" srcId="{F39E4018-1592-4135-8BD7-24C3E1F7E5D0}" destId="{32FABE0E-432E-4AA9-89FA-D6C613E2B372}" srcOrd="5" destOrd="0" presId="urn:microsoft.com/office/officeart/2005/8/layout/vList5"/>
    <dgm:cxn modelId="{F0904213-6724-46EE-BAD9-68EE4A1D37BC}" type="presParOf" srcId="{F39E4018-1592-4135-8BD7-24C3E1F7E5D0}" destId="{1D0A9933-2F4D-4C9C-9006-F09F24302151}" srcOrd="6" destOrd="0" presId="urn:microsoft.com/office/officeart/2005/8/layout/vList5"/>
    <dgm:cxn modelId="{E2C4ED73-F21E-4502-808C-6A50E1BBD650}" type="presParOf" srcId="{1D0A9933-2F4D-4C9C-9006-F09F24302151}" destId="{B98335EA-1D8C-408D-9E3F-EBDB3ACA72DE}" srcOrd="0" destOrd="0" presId="urn:microsoft.com/office/officeart/2005/8/layout/vList5"/>
    <dgm:cxn modelId="{5E78B6D3-9392-4F75-AFA5-3F8A1D3CF4BC}" type="presParOf" srcId="{1D0A9933-2F4D-4C9C-9006-F09F24302151}" destId="{9542B2A0-BA4B-44B3-8CAA-C1B1EAC4BDE1}" srcOrd="1" destOrd="0" presId="urn:microsoft.com/office/officeart/2005/8/layout/vList5"/>
    <dgm:cxn modelId="{710741FF-8F8E-4768-ABE6-99BDA256B11B}" type="presParOf" srcId="{F39E4018-1592-4135-8BD7-24C3E1F7E5D0}" destId="{F3F2D279-8EDF-4316-A5C5-227B87D989ED}" srcOrd="7" destOrd="0" presId="urn:microsoft.com/office/officeart/2005/8/layout/vList5"/>
    <dgm:cxn modelId="{7D1B19C5-BA35-419C-9CB6-1F147529F9D0}" type="presParOf" srcId="{F39E4018-1592-4135-8BD7-24C3E1F7E5D0}" destId="{F038D38C-69C7-45A3-BC21-20C71AEDBE71}" srcOrd="8" destOrd="0" presId="urn:microsoft.com/office/officeart/2005/8/layout/vList5"/>
    <dgm:cxn modelId="{5D5FA002-9791-4A06-9066-AF9126078303}" type="presParOf" srcId="{F038D38C-69C7-45A3-BC21-20C71AEDBE71}" destId="{BD2E4422-95E4-4F4B-AB41-FB598786E5C1}" srcOrd="0" destOrd="0" presId="urn:microsoft.com/office/officeart/2005/8/layout/vList5"/>
    <dgm:cxn modelId="{0DC1756C-9FAB-4947-8716-4B01985865CE}" type="presParOf" srcId="{F038D38C-69C7-45A3-BC21-20C71AEDBE71}" destId="{FE20B986-2737-47C5-A158-B188A57DBC9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FB7A1D-0A33-4FB8-A113-C511A531F99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31E17E-2D3F-44AC-BE24-CA6369C50B98}">
      <dgm:prSet phldrT="[Text]"/>
      <dgm:spPr/>
      <dgm:t>
        <a:bodyPr/>
        <a:lstStyle/>
        <a:p>
          <a:r>
            <a:rPr lang="en-US" dirty="0" err="1" smtClean="0"/>
            <a:t>PyUnit</a:t>
          </a:r>
          <a:endParaRPr lang="en-US" dirty="0"/>
        </a:p>
      </dgm:t>
    </dgm:pt>
    <dgm:pt modelId="{E42C9A5D-9552-429F-9967-E949BFA3B236}" type="parTrans" cxnId="{088B904F-90AC-461B-B6BA-7E77208EF043}">
      <dgm:prSet/>
      <dgm:spPr/>
      <dgm:t>
        <a:bodyPr/>
        <a:lstStyle/>
        <a:p>
          <a:endParaRPr lang="en-US"/>
        </a:p>
      </dgm:t>
    </dgm:pt>
    <dgm:pt modelId="{D783889C-C1DA-432A-BA90-45F3C6FEC07E}" type="sibTrans" cxnId="{088B904F-90AC-461B-B6BA-7E77208EF043}">
      <dgm:prSet/>
      <dgm:spPr/>
      <dgm:t>
        <a:bodyPr/>
        <a:lstStyle/>
        <a:p>
          <a:endParaRPr lang="en-US"/>
        </a:p>
      </dgm:t>
    </dgm:pt>
    <dgm:pt modelId="{2CD36DAE-A08D-4B08-9716-3673C00F67AC}">
      <dgm:prSet phldrT="[Text]"/>
      <dgm:spPr/>
      <dgm:t>
        <a:bodyPr/>
        <a:lstStyle/>
        <a:p>
          <a:r>
            <a:rPr lang="ru-RU" b="1" i="0" dirty="0" smtClean="0"/>
            <a:t>Окружение теста (</a:t>
          </a:r>
          <a:r>
            <a:rPr lang="en-US" b="1" i="0" dirty="0" smtClean="0"/>
            <a:t>test fixture)</a:t>
          </a:r>
          <a:endParaRPr lang="en-US" dirty="0"/>
        </a:p>
      </dgm:t>
    </dgm:pt>
    <dgm:pt modelId="{04BFF171-51E9-4212-8B15-DC14885AC01F}" type="parTrans" cxnId="{1160E11D-DE27-4FE3-92C4-DDC947948AB9}">
      <dgm:prSet/>
      <dgm:spPr/>
      <dgm:t>
        <a:bodyPr/>
        <a:lstStyle/>
        <a:p>
          <a:endParaRPr lang="en-US"/>
        </a:p>
      </dgm:t>
    </dgm:pt>
    <dgm:pt modelId="{5720B021-BB14-4D43-BC21-B76008796A96}" type="sibTrans" cxnId="{1160E11D-DE27-4FE3-92C4-DDC947948AB9}">
      <dgm:prSet/>
      <dgm:spPr/>
      <dgm:t>
        <a:bodyPr/>
        <a:lstStyle/>
        <a:p>
          <a:endParaRPr lang="en-US"/>
        </a:p>
      </dgm:t>
    </dgm:pt>
    <dgm:pt modelId="{9FBB826E-72F3-46F9-B761-8148774F1606}">
      <dgm:prSet phldrT="[Text]"/>
      <dgm:spPr/>
      <dgm:t>
        <a:bodyPr/>
        <a:lstStyle/>
        <a:p>
          <a:r>
            <a:rPr lang="ru-RU" b="1" i="0" dirty="0" smtClean="0"/>
            <a:t>Тестовый вариант (</a:t>
          </a:r>
          <a:r>
            <a:rPr lang="en-US" b="1" i="0" dirty="0" smtClean="0"/>
            <a:t>test case)</a:t>
          </a:r>
          <a:endParaRPr lang="en-US" dirty="0"/>
        </a:p>
      </dgm:t>
    </dgm:pt>
    <dgm:pt modelId="{0F1DEC2C-0E54-408D-8A57-CE3CDE9C820A}" type="parTrans" cxnId="{AD0070DA-6E31-4507-AEC8-CD624A936379}">
      <dgm:prSet/>
      <dgm:spPr/>
      <dgm:t>
        <a:bodyPr/>
        <a:lstStyle/>
        <a:p>
          <a:endParaRPr lang="en-US"/>
        </a:p>
      </dgm:t>
    </dgm:pt>
    <dgm:pt modelId="{20DC1ADB-1020-4736-BF55-40424EBDA809}" type="sibTrans" cxnId="{AD0070DA-6E31-4507-AEC8-CD624A936379}">
      <dgm:prSet/>
      <dgm:spPr/>
      <dgm:t>
        <a:bodyPr/>
        <a:lstStyle/>
        <a:p>
          <a:endParaRPr lang="en-US"/>
        </a:p>
      </dgm:t>
    </dgm:pt>
    <dgm:pt modelId="{ECA621CD-B990-4311-8911-15D6889F2BDE}">
      <dgm:prSet phldrT="[Text]"/>
      <dgm:spPr/>
      <dgm:t>
        <a:bodyPr/>
        <a:lstStyle/>
        <a:p>
          <a:r>
            <a:rPr lang="ru-RU" b="1" i="0" dirty="0" smtClean="0"/>
            <a:t>Набор тестов (</a:t>
          </a:r>
          <a:r>
            <a:rPr lang="en-US" b="1" i="0" dirty="0" smtClean="0"/>
            <a:t>test suite)</a:t>
          </a:r>
          <a:endParaRPr lang="en-US" dirty="0"/>
        </a:p>
      </dgm:t>
    </dgm:pt>
    <dgm:pt modelId="{26EC60C3-657C-403D-9863-070B94546634}" type="parTrans" cxnId="{ECCC6B7E-7762-4B8A-8488-EA19251A9A91}">
      <dgm:prSet/>
      <dgm:spPr/>
      <dgm:t>
        <a:bodyPr/>
        <a:lstStyle/>
        <a:p>
          <a:endParaRPr lang="en-US"/>
        </a:p>
      </dgm:t>
    </dgm:pt>
    <dgm:pt modelId="{E9380AC7-2518-44CC-B070-DFFE04871C8B}" type="sibTrans" cxnId="{ECCC6B7E-7762-4B8A-8488-EA19251A9A91}">
      <dgm:prSet/>
      <dgm:spPr/>
      <dgm:t>
        <a:bodyPr/>
        <a:lstStyle/>
        <a:p>
          <a:endParaRPr lang="en-US"/>
        </a:p>
      </dgm:t>
    </dgm:pt>
    <dgm:pt modelId="{8E808D02-445D-4A2F-8723-C90B8A76FB66}">
      <dgm:prSet phldrT="[Text]"/>
      <dgm:spPr/>
      <dgm:t>
        <a:bodyPr/>
        <a:lstStyle/>
        <a:p>
          <a:r>
            <a:rPr lang="ru-RU" b="1" i="0" smtClean="0"/>
            <a:t>Исполнитель тестов</a:t>
          </a:r>
          <a:endParaRPr lang="en-US" dirty="0"/>
        </a:p>
      </dgm:t>
    </dgm:pt>
    <dgm:pt modelId="{AF20B481-BB2E-4382-8FD5-A5802A61FC91}" type="parTrans" cxnId="{B37FC487-FE19-4B27-A297-71A6C31A9CB7}">
      <dgm:prSet/>
      <dgm:spPr/>
    </dgm:pt>
    <dgm:pt modelId="{F0FB5DBD-99D7-4AFC-98CE-905FE01833A5}" type="sibTrans" cxnId="{B37FC487-FE19-4B27-A297-71A6C31A9CB7}">
      <dgm:prSet/>
      <dgm:spPr/>
    </dgm:pt>
    <dgm:pt modelId="{BA3703DE-03AF-40F8-A6FF-8BBEF685D868}" type="pres">
      <dgm:prSet presAssocID="{38FB7A1D-0A33-4FB8-A113-C511A531F992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5E5B903-8F11-410F-A72F-857ECBD6CF26}" type="pres">
      <dgm:prSet presAssocID="{8631E17E-2D3F-44AC-BE24-CA6369C50B98}" presName="thickLine" presStyleLbl="alignNode1" presStyleIdx="0" presStyleCnt="1"/>
      <dgm:spPr/>
    </dgm:pt>
    <dgm:pt modelId="{E5991513-71D4-46AF-8B34-C438C68B4574}" type="pres">
      <dgm:prSet presAssocID="{8631E17E-2D3F-44AC-BE24-CA6369C50B98}" presName="horz1" presStyleCnt="0"/>
      <dgm:spPr/>
    </dgm:pt>
    <dgm:pt modelId="{74B5D162-1702-44D2-84B4-97A16526F38E}" type="pres">
      <dgm:prSet presAssocID="{8631E17E-2D3F-44AC-BE24-CA6369C50B98}" presName="tx1" presStyleLbl="revTx" presStyleIdx="0" presStyleCnt="5"/>
      <dgm:spPr/>
      <dgm:t>
        <a:bodyPr/>
        <a:lstStyle/>
        <a:p>
          <a:endParaRPr lang="en-US"/>
        </a:p>
      </dgm:t>
    </dgm:pt>
    <dgm:pt modelId="{8A767155-13B7-40A4-88EB-982B56D0E261}" type="pres">
      <dgm:prSet presAssocID="{8631E17E-2D3F-44AC-BE24-CA6369C50B98}" presName="vert1" presStyleCnt="0"/>
      <dgm:spPr/>
    </dgm:pt>
    <dgm:pt modelId="{84C3D340-630F-4521-9957-2046B5B47C45}" type="pres">
      <dgm:prSet presAssocID="{2CD36DAE-A08D-4B08-9716-3673C00F67AC}" presName="vertSpace2a" presStyleCnt="0"/>
      <dgm:spPr/>
    </dgm:pt>
    <dgm:pt modelId="{F0130C6C-BD25-4AC4-BB60-776796936BFC}" type="pres">
      <dgm:prSet presAssocID="{2CD36DAE-A08D-4B08-9716-3673C00F67AC}" presName="horz2" presStyleCnt="0"/>
      <dgm:spPr/>
    </dgm:pt>
    <dgm:pt modelId="{D0C5F100-04DA-4E22-AD9C-86319A7852EC}" type="pres">
      <dgm:prSet presAssocID="{2CD36DAE-A08D-4B08-9716-3673C00F67AC}" presName="horzSpace2" presStyleCnt="0"/>
      <dgm:spPr/>
    </dgm:pt>
    <dgm:pt modelId="{CA759AA2-18AC-4E38-B805-6BC8D0DAD77D}" type="pres">
      <dgm:prSet presAssocID="{2CD36DAE-A08D-4B08-9716-3673C00F67AC}" presName="tx2" presStyleLbl="revTx" presStyleIdx="1" presStyleCnt="5"/>
      <dgm:spPr/>
      <dgm:t>
        <a:bodyPr/>
        <a:lstStyle/>
        <a:p>
          <a:endParaRPr lang="en-US"/>
        </a:p>
      </dgm:t>
    </dgm:pt>
    <dgm:pt modelId="{F41009DB-EFA0-4D3E-8027-C6A9954F2BC9}" type="pres">
      <dgm:prSet presAssocID="{2CD36DAE-A08D-4B08-9716-3673C00F67AC}" presName="vert2" presStyleCnt="0"/>
      <dgm:spPr/>
    </dgm:pt>
    <dgm:pt modelId="{052F0BBE-E77D-4B58-9A6B-E6D840990A5D}" type="pres">
      <dgm:prSet presAssocID="{2CD36DAE-A08D-4B08-9716-3673C00F67AC}" presName="thinLine2b" presStyleLbl="callout" presStyleIdx="0" presStyleCnt="4"/>
      <dgm:spPr/>
    </dgm:pt>
    <dgm:pt modelId="{8DB20A42-43CE-4CA4-AD06-1B52DD32FBEF}" type="pres">
      <dgm:prSet presAssocID="{2CD36DAE-A08D-4B08-9716-3673C00F67AC}" presName="vertSpace2b" presStyleCnt="0"/>
      <dgm:spPr/>
    </dgm:pt>
    <dgm:pt modelId="{BCABCB8B-12F0-47C0-8CAF-5DDCA49F615A}" type="pres">
      <dgm:prSet presAssocID="{9FBB826E-72F3-46F9-B761-8148774F1606}" presName="horz2" presStyleCnt="0"/>
      <dgm:spPr/>
    </dgm:pt>
    <dgm:pt modelId="{218F4541-6510-4F61-B3C3-D0A4436FE4C3}" type="pres">
      <dgm:prSet presAssocID="{9FBB826E-72F3-46F9-B761-8148774F1606}" presName="horzSpace2" presStyleCnt="0"/>
      <dgm:spPr/>
    </dgm:pt>
    <dgm:pt modelId="{31BCAA55-4372-402B-A26C-F51F16D17F19}" type="pres">
      <dgm:prSet presAssocID="{9FBB826E-72F3-46F9-B761-8148774F1606}" presName="tx2" presStyleLbl="revTx" presStyleIdx="2" presStyleCnt="5"/>
      <dgm:spPr/>
      <dgm:t>
        <a:bodyPr/>
        <a:lstStyle/>
        <a:p>
          <a:endParaRPr lang="en-US"/>
        </a:p>
      </dgm:t>
    </dgm:pt>
    <dgm:pt modelId="{6234CEF1-1556-49A0-9CA0-7B186B5F952F}" type="pres">
      <dgm:prSet presAssocID="{9FBB826E-72F3-46F9-B761-8148774F1606}" presName="vert2" presStyleCnt="0"/>
      <dgm:spPr/>
    </dgm:pt>
    <dgm:pt modelId="{7DEFBFA2-31F5-4ACA-9167-A2152EDCD2D8}" type="pres">
      <dgm:prSet presAssocID="{9FBB826E-72F3-46F9-B761-8148774F1606}" presName="thinLine2b" presStyleLbl="callout" presStyleIdx="1" presStyleCnt="4"/>
      <dgm:spPr/>
    </dgm:pt>
    <dgm:pt modelId="{62548546-C200-4BA8-BDD9-DD1AC05854BE}" type="pres">
      <dgm:prSet presAssocID="{9FBB826E-72F3-46F9-B761-8148774F1606}" presName="vertSpace2b" presStyleCnt="0"/>
      <dgm:spPr/>
    </dgm:pt>
    <dgm:pt modelId="{B3032053-A912-4207-8627-DF900D65992B}" type="pres">
      <dgm:prSet presAssocID="{ECA621CD-B990-4311-8911-15D6889F2BDE}" presName="horz2" presStyleCnt="0"/>
      <dgm:spPr/>
    </dgm:pt>
    <dgm:pt modelId="{15D0517C-05C8-4035-880F-EB04BA4AD021}" type="pres">
      <dgm:prSet presAssocID="{ECA621CD-B990-4311-8911-15D6889F2BDE}" presName="horzSpace2" presStyleCnt="0"/>
      <dgm:spPr/>
    </dgm:pt>
    <dgm:pt modelId="{E8A87BC2-0E70-4210-BD18-D8BE0C42B965}" type="pres">
      <dgm:prSet presAssocID="{ECA621CD-B990-4311-8911-15D6889F2BDE}" presName="tx2" presStyleLbl="revTx" presStyleIdx="3" presStyleCnt="5"/>
      <dgm:spPr/>
      <dgm:t>
        <a:bodyPr/>
        <a:lstStyle/>
        <a:p>
          <a:endParaRPr lang="en-US"/>
        </a:p>
      </dgm:t>
    </dgm:pt>
    <dgm:pt modelId="{35CF9788-3B53-4DA4-AEB0-97315BCD5241}" type="pres">
      <dgm:prSet presAssocID="{ECA621CD-B990-4311-8911-15D6889F2BDE}" presName="vert2" presStyleCnt="0"/>
      <dgm:spPr/>
    </dgm:pt>
    <dgm:pt modelId="{F5FB9C17-ED88-4665-86FB-6563A6AB20E2}" type="pres">
      <dgm:prSet presAssocID="{ECA621CD-B990-4311-8911-15D6889F2BDE}" presName="thinLine2b" presStyleLbl="callout" presStyleIdx="2" presStyleCnt="4"/>
      <dgm:spPr/>
    </dgm:pt>
    <dgm:pt modelId="{3509D4F0-A722-4462-B374-1AB9CA81A2A2}" type="pres">
      <dgm:prSet presAssocID="{ECA621CD-B990-4311-8911-15D6889F2BDE}" presName="vertSpace2b" presStyleCnt="0"/>
      <dgm:spPr/>
    </dgm:pt>
    <dgm:pt modelId="{F2E419D9-98E2-422A-8F1A-463F9EC36765}" type="pres">
      <dgm:prSet presAssocID="{8E808D02-445D-4A2F-8723-C90B8A76FB66}" presName="horz2" presStyleCnt="0"/>
      <dgm:spPr/>
    </dgm:pt>
    <dgm:pt modelId="{A5103909-31C2-4AFE-B57E-3BED77D44EB2}" type="pres">
      <dgm:prSet presAssocID="{8E808D02-445D-4A2F-8723-C90B8A76FB66}" presName="horzSpace2" presStyleCnt="0"/>
      <dgm:spPr/>
    </dgm:pt>
    <dgm:pt modelId="{C85A4E32-DFE4-4C3C-AD3B-185A09253D80}" type="pres">
      <dgm:prSet presAssocID="{8E808D02-445D-4A2F-8723-C90B8A76FB66}" presName="tx2" presStyleLbl="revTx" presStyleIdx="4" presStyleCnt="5"/>
      <dgm:spPr/>
      <dgm:t>
        <a:bodyPr/>
        <a:lstStyle/>
        <a:p>
          <a:endParaRPr lang="en-US"/>
        </a:p>
      </dgm:t>
    </dgm:pt>
    <dgm:pt modelId="{E6E85921-65C7-4E42-BDD2-DEB941D5F1CD}" type="pres">
      <dgm:prSet presAssocID="{8E808D02-445D-4A2F-8723-C90B8A76FB66}" presName="vert2" presStyleCnt="0"/>
      <dgm:spPr/>
    </dgm:pt>
    <dgm:pt modelId="{533D1FFC-F0C3-4C8A-AE24-ABFB07AC3731}" type="pres">
      <dgm:prSet presAssocID="{8E808D02-445D-4A2F-8723-C90B8A76FB66}" presName="thinLine2b" presStyleLbl="callout" presStyleIdx="3" presStyleCnt="4"/>
      <dgm:spPr/>
    </dgm:pt>
    <dgm:pt modelId="{053D4CCD-DAC1-454A-B37C-C1C342DE107A}" type="pres">
      <dgm:prSet presAssocID="{8E808D02-445D-4A2F-8723-C90B8A76FB66}" presName="vertSpace2b" presStyleCnt="0"/>
      <dgm:spPr/>
    </dgm:pt>
  </dgm:ptLst>
  <dgm:cxnLst>
    <dgm:cxn modelId="{6B093042-B2A1-42EA-AA7E-618153174161}" type="presOf" srcId="{ECA621CD-B990-4311-8911-15D6889F2BDE}" destId="{E8A87BC2-0E70-4210-BD18-D8BE0C42B965}" srcOrd="0" destOrd="0" presId="urn:microsoft.com/office/officeart/2008/layout/LinedList"/>
    <dgm:cxn modelId="{7C5A152B-CA85-4680-8F05-EB5DC3C54540}" type="presOf" srcId="{38FB7A1D-0A33-4FB8-A113-C511A531F992}" destId="{BA3703DE-03AF-40F8-A6FF-8BBEF685D868}" srcOrd="0" destOrd="0" presId="urn:microsoft.com/office/officeart/2008/layout/LinedList"/>
    <dgm:cxn modelId="{1160E11D-DE27-4FE3-92C4-DDC947948AB9}" srcId="{8631E17E-2D3F-44AC-BE24-CA6369C50B98}" destId="{2CD36DAE-A08D-4B08-9716-3673C00F67AC}" srcOrd="0" destOrd="0" parTransId="{04BFF171-51E9-4212-8B15-DC14885AC01F}" sibTransId="{5720B021-BB14-4D43-BC21-B76008796A96}"/>
    <dgm:cxn modelId="{B37FC487-FE19-4B27-A297-71A6C31A9CB7}" srcId="{8631E17E-2D3F-44AC-BE24-CA6369C50B98}" destId="{8E808D02-445D-4A2F-8723-C90B8A76FB66}" srcOrd="3" destOrd="0" parTransId="{AF20B481-BB2E-4382-8FD5-A5802A61FC91}" sibTransId="{F0FB5DBD-99D7-4AFC-98CE-905FE01833A5}"/>
    <dgm:cxn modelId="{ED0E35CD-986C-4142-9978-83DCF85D09F4}" type="presOf" srcId="{9FBB826E-72F3-46F9-B761-8148774F1606}" destId="{31BCAA55-4372-402B-A26C-F51F16D17F19}" srcOrd="0" destOrd="0" presId="urn:microsoft.com/office/officeart/2008/layout/LinedList"/>
    <dgm:cxn modelId="{088B904F-90AC-461B-B6BA-7E77208EF043}" srcId="{38FB7A1D-0A33-4FB8-A113-C511A531F992}" destId="{8631E17E-2D3F-44AC-BE24-CA6369C50B98}" srcOrd="0" destOrd="0" parTransId="{E42C9A5D-9552-429F-9967-E949BFA3B236}" sibTransId="{D783889C-C1DA-432A-BA90-45F3C6FEC07E}"/>
    <dgm:cxn modelId="{266C8915-770A-4CF3-A0E3-7D8D369C27CA}" type="presOf" srcId="{8631E17E-2D3F-44AC-BE24-CA6369C50B98}" destId="{74B5D162-1702-44D2-84B4-97A16526F38E}" srcOrd="0" destOrd="0" presId="urn:microsoft.com/office/officeart/2008/layout/LinedList"/>
    <dgm:cxn modelId="{AD0070DA-6E31-4507-AEC8-CD624A936379}" srcId="{8631E17E-2D3F-44AC-BE24-CA6369C50B98}" destId="{9FBB826E-72F3-46F9-B761-8148774F1606}" srcOrd="1" destOrd="0" parTransId="{0F1DEC2C-0E54-408D-8A57-CE3CDE9C820A}" sibTransId="{20DC1ADB-1020-4736-BF55-40424EBDA809}"/>
    <dgm:cxn modelId="{BCA62B40-7239-449C-ACE7-1D12EEA83D6B}" type="presOf" srcId="{8E808D02-445D-4A2F-8723-C90B8A76FB66}" destId="{C85A4E32-DFE4-4C3C-AD3B-185A09253D80}" srcOrd="0" destOrd="0" presId="urn:microsoft.com/office/officeart/2008/layout/LinedList"/>
    <dgm:cxn modelId="{9AB81725-34CA-4BAD-BD7B-ED3BA7BF0414}" type="presOf" srcId="{2CD36DAE-A08D-4B08-9716-3673C00F67AC}" destId="{CA759AA2-18AC-4E38-B805-6BC8D0DAD77D}" srcOrd="0" destOrd="0" presId="urn:microsoft.com/office/officeart/2008/layout/LinedList"/>
    <dgm:cxn modelId="{ECCC6B7E-7762-4B8A-8488-EA19251A9A91}" srcId="{8631E17E-2D3F-44AC-BE24-CA6369C50B98}" destId="{ECA621CD-B990-4311-8911-15D6889F2BDE}" srcOrd="2" destOrd="0" parTransId="{26EC60C3-657C-403D-9863-070B94546634}" sibTransId="{E9380AC7-2518-44CC-B070-DFFE04871C8B}"/>
    <dgm:cxn modelId="{5BD6501F-54A5-42DE-8899-E2A6EA946D1F}" type="presParOf" srcId="{BA3703DE-03AF-40F8-A6FF-8BBEF685D868}" destId="{15E5B903-8F11-410F-A72F-857ECBD6CF26}" srcOrd="0" destOrd="0" presId="urn:microsoft.com/office/officeart/2008/layout/LinedList"/>
    <dgm:cxn modelId="{A0D912EB-08C6-4455-A56A-3932DF8FD491}" type="presParOf" srcId="{BA3703DE-03AF-40F8-A6FF-8BBEF685D868}" destId="{E5991513-71D4-46AF-8B34-C438C68B4574}" srcOrd="1" destOrd="0" presId="urn:microsoft.com/office/officeart/2008/layout/LinedList"/>
    <dgm:cxn modelId="{8A69306D-090B-4587-ACF1-3628D5C0D943}" type="presParOf" srcId="{E5991513-71D4-46AF-8B34-C438C68B4574}" destId="{74B5D162-1702-44D2-84B4-97A16526F38E}" srcOrd="0" destOrd="0" presId="urn:microsoft.com/office/officeart/2008/layout/LinedList"/>
    <dgm:cxn modelId="{D4F30B59-3294-4359-8C85-867D9E2CEE5B}" type="presParOf" srcId="{E5991513-71D4-46AF-8B34-C438C68B4574}" destId="{8A767155-13B7-40A4-88EB-982B56D0E261}" srcOrd="1" destOrd="0" presId="urn:microsoft.com/office/officeart/2008/layout/LinedList"/>
    <dgm:cxn modelId="{6F630E36-E49E-4E00-AD89-BFFE5450AFF6}" type="presParOf" srcId="{8A767155-13B7-40A4-88EB-982B56D0E261}" destId="{84C3D340-630F-4521-9957-2046B5B47C45}" srcOrd="0" destOrd="0" presId="urn:microsoft.com/office/officeart/2008/layout/LinedList"/>
    <dgm:cxn modelId="{98328AFD-DBC7-412A-85CA-BC6DFF7DC87F}" type="presParOf" srcId="{8A767155-13B7-40A4-88EB-982B56D0E261}" destId="{F0130C6C-BD25-4AC4-BB60-776796936BFC}" srcOrd="1" destOrd="0" presId="urn:microsoft.com/office/officeart/2008/layout/LinedList"/>
    <dgm:cxn modelId="{068BF319-7C30-4CCD-AEB7-A7BE36262CDC}" type="presParOf" srcId="{F0130C6C-BD25-4AC4-BB60-776796936BFC}" destId="{D0C5F100-04DA-4E22-AD9C-86319A7852EC}" srcOrd="0" destOrd="0" presId="urn:microsoft.com/office/officeart/2008/layout/LinedList"/>
    <dgm:cxn modelId="{85FAFFDE-9BB6-4E3F-95C0-74A47FCEF839}" type="presParOf" srcId="{F0130C6C-BD25-4AC4-BB60-776796936BFC}" destId="{CA759AA2-18AC-4E38-B805-6BC8D0DAD77D}" srcOrd="1" destOrd="0" presId="urn:microsoft.com/office/officeart/2008/layout/LinedList"/>
    <dgm:cxn modelId="{86845C4D-1E54-483D-B085-81339628C3E6}" type="presParOf" srcId="{F0130C6C-BD25-4AC4-BB60-776796936BFC}" destId="{F41009DB-EFA0-4D3E-8027-C6A9954F2BC9}" srcOrd="2" destOrd="0" presId="urn:microsoft.com/office/officeart/2008/layout/LinedList"/>
    <dgm:cxn modelId="{26563A1A-AD07-4569-A5E3-7A60B26D871B}" type="presParOf" srcId="{8A767155-13B7-40A4-88EB-982B56D0E261}" destId="{052F0BBE-E77D-4B58-9A6B-E6D840990A5D}" srcOrd="2" destOrd="0" presId="urn:microsoft.com/office/officeart/2008/layout/LinedList"/>
    <dgm:cxn modelId="{013357AD-14EE-4907-A00F-2BF0BE1F3A9A}" type="presParOf" srcId="{8A767155-13B7-40A4-88EB-982B56D0E261}" destId="{8DB20A42-43CE-4CA4-AD06-1B52DD32FBEF}" srcOrd="3" destOrd="0" presId="urn:microsoft.com/office/officeart/2008/layout/LinedList"/>
    <dgm:cxn modelId="{8E0B64BF-1FB4-441B-9F43-6D9FB2E6DB0D}" type="presParOf" srcId="{8A767155-13B7-40A4-88EB-982B56D0E261}" destId="{BCABCB8B-12F0-47C0-8CAF-5DDCA49F615A}" srcOrd="4" destOrd="0" presId="urn:microsoft.com/office/officeart/2008/layout/LinedList"/>
    <dgm:cxn modelId="{2379325E-0F5C-481C-900B-F3050AA6FB52}" type="presParOf" srcId="{BCABCB8B-12F0-47C0-8CAF-5DDCA49F615A}" destId="{218F4541-6510-4F61-B3C3-D0A4436FE4C3}" srcOrd="0" destOrd="0" presId="urn:microsoft.com/office/officeart/2008/layout/LinedList"/>
    <dgm:cxn modelId="{57E176C8-98D0-4505-BE27-5B365261A0E9}" type="presParOf" srcId="{BCABCB8B-12F0-47C0-8CAF-5DDCA49F615A}" destId="{31BCAA55-4372-402B-A26C-F51F16D17F19}" srcOrd="1" destOrd="0" presId="urn:microsoft.com/office/officeart/2008/layout/LinedList"/>
    <dgm:cxn modelId="{C8DEF870-1E34-4C6B-8378-C6B9B8D53372}" type="presParOf" srcId="{BCABCB8B-12F0-47C0-8CAF-5DDCA49F615A}" destId="{6234CEF1-1556-49A0-9CA0-7B186B5F952F}" srcOrd="2" destOrd="0" presId="urn:microsoft.com/office/officeart/2008/layout/LinedList"/>
    <dgm:cxn modelId="{B24BFB08-984E-4DE4-B81B-E0AC96B80796}" type="presParOf" srcId="{8A767155-13B7-40A4-88EB-982B56D0E261}" destId="{7DEFBFA2-31F5-4ACA-9167-A2152EDCD2D8}" srcOrd="5" destOrd="0" presId="urn:microsoft.com/office/officeart/2008/layout/LinedList"/>
    <dgm:cxn modelId="{AFD5A04C-2497-45E4-90A9-F21A98DCBA09}" type="presParOf" srcId="{8A767155-13B7-40A4-88EB-982B56D0E261}" destId="{62548546-C200-4BA8-BDD9-DD1AC05854BE}" srcOrd="6" destOrd="0" presId="urn:microsoft.com/office/officeart/2008/layout/LinedList"/>
    <dgm:cxn modelId="{BC08A26E-8212-481A-8BBB-4CCF29105DD9}" type="presParOf" srcId="{8A767155-13B7-40A4-88EB-982B56D0E261}" destId="{B3032053-A912-4207-8627-DF900D65992B}" srcOrd="7" destOrd="0" presId="urn:microsoft.com/office/officeart/2008/layout/LinedList"/>
    <dgm:cxn modelId="{B3B74582-989D-4BAA-A328-03FB27AD3BF8}" type="presParOf" srcId="{B3032053-A912-4207-8627-DF900D65992B}" destId="{15D0517C-05C8-4035-880F-EB04BA4AD021}" srcOrd="0" destOrd="0" presId="urn:microsoft.com/office/officeart/2008/layout/LinedList"/>
    <dgm:cxn modelId="{DC533671-0A60-4312-9D84-383088D5ADE3}" type="presParOf" srcId="{B3032053-A912-4207-8627-DF900D65992B}" destId="{E8A87BC2-0E70-4210-BD18-D8BE0C42B965}" srcOrd="1" destOrd="0" presId="urn:microsoft.com/office/officeart/2008/layout/LinedList"/>
    <dgm:cxn modelId="{3D71CEBB-C902-4D98-99DD-349AD3BDCF66}" type="presParOf" srcId="{B3032053-A912-4207-8627-DF900D65992B}" destId="{35CF9788-3B53-4DA4-AEB0-97315BCD5241}" srcOrd="2" destOrd="0" presId="urn:microsoft.com/office/officeart/2008/layout/LinedList"/>
    <dgm:cxn modelId="{E1B9D6E9-F795-44E7-82E8-1CF0F29100C2}" type="presParOf" srcId="{8A767155-13B7-40A4-88EB-982B56D0E261}" destId="{F5FB9C17-ED88-4665-86FB-6563A6AB20E2}" srcOrd="8" destOrd="0" presId="urn:microsoft.com/office/officeart/2008/layout/LinedList"/>
    <dgm:cxn modelId="{C32A6CE3-9A9F-4693-A2A2-CBAC93958366}" type="presParOf" srcId="{8A767155-13B7-40A4-88EB-982B56D0E261}" destId="{3509D4F0-A722-4462-B374-1AB9CA81A2A2}" srcOrd="9" destOrd="0" presId="urn:microsoft.com/office/officeart/2008/layout/LinedList"/>
    <dgm:cxn modelId="{C1E15D38-5488-409F-BE3E-4B8E9FAFC68C}" type="presParOf" srcId="{8A767155-13B7-40A4-88EB-982B56D0E261}" destId="{F2E419D9-98E2-422A-8F1A-463F9EC36765}" srcOrd="10" destOrd="0" presId="urn:microsoft.com/office/officeart/2008/layout/LinedList"/>
    <dgm:cxn modelId="{77700270-C99C-4FC8-9C84-03AB95E1E45A}" type="presParOf" srcId="{F2E419D9-98E2-422A-8F1A-463F9EC36765}" destId="{A5103909-31C2-4AFE-B57E-3BED77D44EB2}" srcOrd="0" destOrd="0" presId="urn:microsoft.com/office/officeart/2008/layout/LinedList"/>
    <dgm:cxn modelId="{C76FFFC7-5B4F-4452-97FB-FB97FAD15944}" type="presParOf" srcId="{F2E419D9-98E2-422A-8F1A-463F9EC36765}" destId="{C85A4E32-DFE4-4C3C-AD3B-185A09253D80}" srcOrd="1" destOrd="0" presId="urn:microsoft.com/office/officeart/2008/layout/LinedList"/>
    <dgm:cxn modelId="{87C1FDDE-5D32-4501-BD29-76CC1964375D}" type="presParOf" srcId="{F2E419D9-98E2-422A-8F1A-463F9EC36765}" destId="{E6E85921-65C7-4E42-BDD2-DEB941D5F1CD}" srcOrd="2" destOrd="0" presId="urn:microsoft.com/office/officeart/2008/layout/LinedList"/>
    <dgm:cxn modelId="{EA588BC2-A4C0-4DFC-9385-9723DA4B597F}" type="presParOf" srcId="{8A767155-13B7-40A4-88EB-982B56D0E261}" destId="{533D1FFC-F0C3-4C8A-AE24-ABFB07AC3731}" srcOrd="11" destOrd="0" presId="urn:microsoft.com/office/officeart/2008/layout/LinedList"/>
    <dgm:cxn modelId="{8BDD36B2-6109-4B2B-9906-F228B2B5FFB5}" type="presParOf" srcId="{8A767155-13B7-40A4-88EB-982B56D0E261}" destId="{053D4CCD-DAC1-454A-B37C-C1C342DE107A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5ED86-6BC3-4CFB-B3CC-6D68A9A98181}">
      <dsp:nvSpPr>
        <dsp:cNvPr id="0" name=""/>
        <dsp:cNvSpPr/>
      </dsp:nvSpPr>
      <dsp:spPr>
        <a:xfrm>
          <a:off x="0" y="618180"/>
          <a:ext cx="841375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CFB99-36C9-49A0-A031-F7ED5E535C3E}">
      <dsp:nvSpPr>
        <dsp:cNvPr id="0" name=""/>
        <dsp:cNvSpPr/>
      </dsp:nvSpPr>
      <dsp:spPr>
        <a:xfrm>
          <a:off x="420687" y="42540"/>
          <a:ext cx="5889625" cy="1151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614" tIns="0" rIns="222614" bIns="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900" kern="1200" dirty="0" smtClean="0"/>
            <a:t>Стандартная библиотека</a:t>
          </a:r>
          <a:endParaRPr lang="en-US" sz="3900" kern="1200" dirty="0" smtClean="0"/>
        </a:p>
      </dsp:txBody>
      <dsp:txXfrm>
        <a:off x="476888" y="98741"/>
        <a:ext cx="5777223" cy="1038878"/>
      </dsp:txXfrm>
    </dsp:sp>
    <dsp:sp modelId="{1B9729C0-7A1B-4A6C-8142-D9FA7ADBC6D8}">
      <dsp:nvSpPr>
        <dsp:cNvPr id="0" name=""/>
        <dsp:cNvSpPr/>
      </dsp:nvSpPr>
      <dsp:spPr>
        <a:xfrm>
          <a:off x="0" y="2387220"/>
          <a:ext cx="841375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800000"/>
              <a:satOff val="15001"/>
              <a:lumOff val="-50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327BC-D75C-432F-A3C8-5BDE097080F7}">
      <dsp:nvSpPr>
        <dsp:cNvPr id="0" name=""/>
        <dsp:cNvSpPr/>
      </dsp:nvSpPr>
      <dsp:spPr>
        <a:xfrm>
          <a:off x="420687" y="1811580"/>
          <a:ext cx="5889625" cy="1151280"/>
        </a:xfrm>
        <a:prstGeom prst="roundRect">
          <a:avLst/>
        </a:prstGeom>
        <a:solidFill>
          <a:schemeClr val="accent3">
            <a:hueOff val="-1800000"/>
            <a:satOff val="15001"/>
            <a:lumOff val="-50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614" tIns="0" rIns="222614" bIns="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Python unit testing framework</a:t>
          </a:r>
          <a:endParaRPr lang="en-US" sz="3900" kern="1200" dirty="0"/>
        </a:p>
      </dsp:txBody>
      <dsp:txXfrm>
        <a:off x="476888" y="1867781"/>
        <a:ext cx="5777223" cy="1038878"/>
      </dsp:txXfrm>
    </dsp:sp>
    <dsp:sp modelId="{54E765A5-F2CA-4331-AE97-DC0791A469E7}">
      <dsp:nvSpPr>
        <dsp:cNvPr id="0" name=""/>
        <dsp:cNvSpPr/>
      </dsp:nvSpPr>
      <dsp:spPr>
        <a:xfrm>
          <a:off x="0" y="4156259"/>
          <a:ext cx="841375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3600000"/>
              <a:satOff val="30003"/>
              <a:lumOff val="-100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D1B8E4-0274-46B9-9A32-3B6A3C5ED0D0}">
      <dsp:nvSpPr>
        <dsp:cNvPr id="0" name=""/>
        <dsp:cNvSpPr/>
      </dsp:nvSpPr>
      <dsp:spPr>
        <a:xfrm>
          <a:off x="420687" y="3580620"/>
          <a:ext cx="5889625" cy="1151280"/>
        </a:xfrm>
        <a:prstGeom prst="roundRect">
          <a:avLst/>
        </a:prstGeom>
        <a:solidFill>
          <a:schemeClr val="accent3">
            <a:hueOff val="-3600000"/>
            <a:satOff val="30003"/>
            <a:lumOff val="-100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614" tIns="0" rIns="222614" bIns="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900" kern="1200" dirty="0" smtClean="0"/>
            <a:t>Вопросы</a:t>
          </a:r>
          <a:endParaRPr lang="en-US" sz="3900" kern="1200" dirty="0"/>
        </a:p>
      </dsp:txBody>
      <dsp:txXfrm>
        <a:off x="476888" y="3636821"/>
        <a:ext cx="5777223" cy="10388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E0C02-46BB-49EE-BCAE-F7214430F856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5A046-4B0E-4EB0-8507-B00623C2E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3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55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 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окружением теста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подразумевается установка начальных данных, необходимая для выполнения одного или нескольких тестов, а также действия по сбросу начальных данных к исходному положению по завершении теста. Эти процессы могут включать, например, создание временных или промежуточных БД, каталогов, или запуск серверного процесса;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Тестовый вариант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наименьшим элементом тестирования. Он проверяет соответствие отклика объекта определенным входным данным.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unittest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тестовые варианты создаются с помощью базового класса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TestCase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Набор тестов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коллекция тестовых вариантов, наборов тестов, или и того и другого сразу. Набор используется для объединения тестов которые должны выполняться вместе;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Исполнитель тестов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компонент управляющий выполнением тестов и сообщающий пользователю результаты выполнения. Исполнитель может использовать графический, или текстовый интерфейс, либо возвращать определенное значение, соответствующее результату выполнения тестов.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0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95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57800" y="838200"/>
            <a:ext cx="38862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914400"/>
            <a:ext cx="473964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0" y="838200"/>
            <a:ext cx="3886190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35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276600"/>
            <a:ext cx="5961888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23185"/>
            <a:ext cx="5961888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5060"/>
            <a:ext cx="16764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60600" y="622576"/>
            <a:ext cx="2667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  <a:endParaRPr lang="en-US" sz="1400" i="1" dirty="0">
              <a:solidFill>
                <a:schemeClr val="tx2">
                  <a:lumMod val="10000"/>
                  <a:lumOff val="90000"/>
                  <a:alpha val="75000"/>
                </a:schemeClr>
              </a:solidFill>
              <a:latin typeface="Franklin Gothic Book"/>
              <a:cs typeface="Franklin Gothic Book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5548905"/>
            <a:ext cx="9144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16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276600"/>
            <a:ext cx="5961888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23185"/>
            <a:ext cx="5961888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5060"/>
            <a:ext cx="16764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60600" y="622576"/>
            <a:ext cx="2667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  <a:endParaRPr lang="en-US" sz="1400" i="1" dirty="0">
              <a:solidFill>
                <a:schemeClr val="tx2">
                  <a:lumMod val="10000"/>
                  <a:lumOff val="90000"/>
                  <a:alpha val="75000"/>
                </a:schemeClr>
              </a:solidFill>
              <a:latin typeface="Franklin Gothic Book"/>
              <a:cs typeface="Franklin Gothic Book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5548905"/>
            <a:ext cx="9144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0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752600"/>
            <a:ext cx="841248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here to edit Closing message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74638"/>
            <a:ext cx="8412480" cy="1143000"/>
          </a:xfrm>
        </p:spPr>
        <p:txBody>
          <a:bodyPr lIns="91440" rIns="91440"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219200"/>
            <a:ext cx="841248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8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600200"/>
            <a:ext cx="841248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br>
              <a:rPr lang="en-US" dirty="0" smtClean="0"/>
            </a:br>
            <a:r>
              <a:rPr lang="en-US" dirty="0" smtClean="0"/>
              <a:t>line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32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676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55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0"/>
            <a:ext cx="64008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9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9143890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46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166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4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6400800"/>
            <a:ext cx="9143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14400"/>
            <a:ext cx="841248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" y="6534075"/>
            <a:ext cx="822960" cy="211946"/>
          </a:xfrm>
          <a:prstGeom prst="rect">
            <a:avLst/>
          </a:prstGeom>
        </p:spPr>
      </p:pic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320800" y="6565900"/>
            <a:ext cx="2616200" cy="14106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b="0" i="1" dirty="0" smtClean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  <a:endParaRPr lang="en-US" sz="1100" b="0" i="1" dirty="0">
              <a:solidFill>
                <a:srgbClr val="006699">
                  <a:alpha val="80000"/>
                </a:srgb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-1" y="6245352"/>
            <a:ext cx="9144001" cy="155448"/>
            <a:chOff x="-1" y="6245352"/>
            <a:chExt cx="9144001" cy="155448"/>
          </a:xfrm>
        </p:grpSpPr>
        <p:grpSp>
          <p:nvGrpSpPr>
            <p:cNvPr id="2" name="Group 1"/>
            <p:cNvGrpSpPr/>
            <p:nvPr/>
          </p:nvGrpSpPr>
          <p:grpSpPr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0" y="6019800"/>
                <a:ext cx="9144000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0" y="6019800"/>
                <a:ext cx="5257800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-1" y="6019800"/>
                <a:ext cx="2857501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-1" y="6246876"/>
              <a:ext cx="457841" cy="1524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98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15" r:id="rId2"/>
    <p:sldLayoutId id="2147483716" r:id="rId3"/>
    <p:sldLayoutId id="2147483682" r:id="rId4"/>
    <p:sldLayoutId id="2147483683" r:id="rId5"/>
    <p:sldLayoutId id="2147483679" r:id="rId6"/>
    <p:sldLayoutId id="2147483688" r:id="rId7"/>
    <p:sldLayoutId id="2147483685" r:id="rId8"/>
    <p:sldLayoutId id="2147483681" r:id="rId9"/>
    <p:sldLayoutId id="2147483717" r:id="rId10"/>
    <p:sldLayoutId id="214748371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90516"/>
            <a:ext cx="8229600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10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14" r:id="rId2"/>
    <p:sldLayoutId id="2147483718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" TargetMode="External"/><Relationship Id="rId2" Type="http://schemas.openxmlformats.org/officeDocument/2006/relationships/hyperlink" Target="http://docs.python.org/2/library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Programming language: Python</a:t>
            </a:r>
          </a:p>
          <a:p>
            <a:r>
              <a:rPr lang="en-US" smtClean="0"/>
              <a:t>Session </a:t>
            </a:r>
            <a:r>
              <a:rPr lang="en-US" smtClean="0"/>
              <a:t>VIII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Linux Development Courses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064000" y="4440658"/>
            <a:ext cx="4622800" cy="81206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 smtClean="0"/>
              <a:t>Siarhei Boika</a:t>
            </a:r>
          </a:p>
          <a:p>
            <a:pPr algn="r"/>
            <a:r>
              <a:rPr lang="en-US" sz="2000" dirty="0" smtClean="0"/>
              <a:t>LLPD EPAM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54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TestCase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4"/>
          </p:nvPr>
        </p:nvSpPr>
        <p:spPr bwMode="auto">
          <a:xfrm>
            <a:off x="365759" y="873712"/>
            <a:ext cx="8420431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import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random</a:t>
            </a:r>
            <a:endParaRPr lang="en-US" sz="1800" dirty="0">
              <a:solidFill>
                <a:srgbClr val="00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import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unittest</a:t>
            </a:r>
            <a:endParaRPr lang="en-US" sz="1800" dirty="0">
              <a:solidFill>
                <a:srgbClr val="00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RndTestSequence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unittest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.TestCase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FF77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setUp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.seq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range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10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FF77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test_shuffle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random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.shuffle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.seq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.seq.sort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.assertEqual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.seq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range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10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))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FF77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test_choice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element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random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.choice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.seq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.assertTrue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(element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.seq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FF77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test_sample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.assertRaises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ValueError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random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.sample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.seq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20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element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random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.sample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.seq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5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.assertTrue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(element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.seq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__name__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'__main__'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unittest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.main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()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383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TestSuite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4"/>
          </p:nvPr>
        </p:nvSpPr>
        <p:spPr bwMode="auto">
          <a:xfrm>
            <a:off x="365759" y="1843212"/>
            <a:ext cx="842043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...</a:t>
            </a: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rndTestSuite</a:t>
            </a:r>
            <a:r>
              <a:rPr 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= </a:t>
            </a:r>
            <a:r>
              <a:rPr 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unittest.TestSuite</a:t>
            </a:r>
            <a:r>
              <a:rPr 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rndTestSuite.addTest</a:t>
            </a:r>
            <a:r>
              <a:rPr 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RndTestSequence</a:t>
            </a:r>
            <a:r>
              <a:rPr 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('</a:t>
            </a:r>
            <a:r>
              <a:rPr lang="en-US" sz="18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test_shuffle</a:t>
            </a:r>
            <a:r>
              <a:rPr 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'))</a:t>
            </a:r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rndTestSuite.addTest</a:t>
            </a:r>
            <a:r>
              <a:rPr 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RndTestSequence</a:t>
            </a:r>
            <a:r>
              <a:rPr 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('</a:t>
            </a:r>
            <a:r>
              <a:rPr lang="en-US" sz="18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test_choice</a:t>
            </a:r>
            <a:r>
              <a:rPr 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'))</a:t>
            </a: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...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$ python test_random.py </a:t>
            </a:r>
            <a:r>
              <a:rPr 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rndTestSuite</a:t>
            </a:r>
            <a:endParaRPr 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...</a:t>
            </a: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$ python </a:t>
            </a:r>
            <a:r>
              <a:rPr 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test_random.py </a:t>
            </a:r>
            <a:r>
              <a:rPr 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RndTestSequence</a:t>
            </a:r>
            <a:endParaRPr 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...</a:t>
            </a: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$ python test_random.py </a:t>
            </a:r>
            <a:r>
              <a:rPr 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RndTestSequence.test_shuffle</a:t>
            </a:r>
            <a:endParaRPr 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874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suite()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4"/>
          </p:nvPr>
        </p:nvSpPr>
        <p:spPr bwMode="auto">
          <a:xfrm>
            <a:off x="365759" y="873718"/>
            <a:ext cx="8420431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suite():</a:t>
            </a: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rndTestSuite</a:t>
            </a:r>
            <a:r>
              <a:rPr 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= </a:t>
            </a:r>
            <a:r>
              <a:rPr 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unittest.TestSuite</a:t>
            </a:r>
            <a:r>
              <a:rPr 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rndTestSuite.addTest</a:t>
            </a:r>
            <a:r>
              <a:rPr 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RndTestSequence</a:t>
            </a:r>
            <a:r>
              <a:rPr 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('</a:t>
            </a:r>
            <a:r>
              <a:rPr lang="en-US" sz="18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test_shuffle</a:t>
            </a:r>
            <a:r>
              <a:rPr 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'))</a:t>
            </a:r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rndTestSuite.addTest</a:t>
            </a:r>
            <a:r>
              <a:rPr 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RndTestSequence</a:t>
            </a:r>
            <a:r>
              <a:rPr 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('</a:t>
            </a:r>
            <a:r>
              <a:rPr lang="en-US" sz="18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test_choice</a:t>
            </a:r>
            <a:r>
              <a:rPr 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'))</a:t>
            </a:r>
            <a:endParaRPr lang="ru-RU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return </a:t>
            </a:r>
            <a:r>
              <a:rPr 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rndTestSuite</a:t>
            </a:r>
            <a:endParaRPr 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или</a:t>
            </a:r>
            <a:endParaRPr 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@</a:t>
            </a:r>
            <a:r>
              <a:rPr 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staticmethod</a:t>
            </a:r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suite():</a:t>
            </a: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tests = ['</a:t>
            </a:r>
            <a:r>
              <a:rPr 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test_shuffle</a:t>
            </a:r>
            <a:r>
              <a:rPr 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', '</a:t>
            </a:r>
            <a:r>
              <a:rPr 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test_choice</a:t>
            </a:r>
            <a:r>
              <a:rPr 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']</a:t>
            </a: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</a:t>
            </a:r>
            <a:r>
              <a:rPr 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return </a:t>
            </a:r>
            <a:r>
              <a:rPr 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unittest.TestSuite</a:t>
            </a:r>
            <a:r>
              <a:rPr 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(map(</a:t>
            </a:r>
            <a:r>
              <a:rPr 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RndTestSequence</a:t>
            </a:r>
            <a:r>
              <a:rPr 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, tests))</a:t>
            </a:r>
            <a:endParaRPr 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suite1 </a:t>
            </a:r>
            <a:r>
              <a:rPr 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= </a:t>
            </a:r>
            <a:r>
              <a:rPr 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RndTestSequence.suite</a:t>
            </a:r>
            <a:r>
              <a:rPr 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$ </a:t>
            </a:r>
            <a:r>
              <a:rPr 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python test_random.py </a:t>
            </a:r>
            <a:r>
              <a:rPr 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rndTestSuite</a:t>
            </a:r>
            <a:endParaRPr 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...</a:t>
            </a: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$ python </a:t>
            </a:r>
            <a:r>
              <a:rPr 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test_random.py </a:t>
            </a:r>
            <a:r>
              <a:rPr 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RndTestSequence</a:t>
            </a:r>
            <a:endParaRPr 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...</a:t>
            </a: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$ python test_random.py </a:t>
            </a:r>
            <a:r>
              <a:rPr 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RndTestSequence.test_shuffle</a:t>
            </a:r>
            <a:endParaRPr 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467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55858"/>
          </a:xfrm>
        </p:spPr>
        <p:txBody>
          <a:bodyPr/>
          <a:lstStyle/>
          <a:p>
            <a:pPr lvl="0"/>
            <a:r>
              <a:rPr lang="en-US" dirty="0" err="1">
                <a:latin typeface="Lucida Console" panose="020B0609040504020204" pitchFamily="49" charset="0"/>
              </a:rPr>
              <a:t>loadTestsFromTestCase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4"/>
          </p:nvPr>
        </p:nvSpPr>
        <p:spPr bwMode="auto">
          <a:xfrm>
            <a:off x="365760" y="3235751"/>
            <a:ext cx="844854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</a:rPr>
              <a:t>suite </a:t>
            </a:r>
            <a:r>
              <a:rPr lang="en-US" sz="16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 </a:t>
            </a:r>
            <a:r>
              <a:rPr lang="en-US" sz="1600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unittest.TestLoader</a:t>
            </a: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</a:rPr>
              <a:t>().</a:t>
            </a:r>
            <a:r>
              <a:rPr lang="en-US" sz="16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loadTestsFromTestCase</a:t>
            </a: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RndTestSequence</a:t>
            </a: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882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55858"/>
          </a:xfrm>
        </p:spPr>
        <p:txBody>
          <a:bodyPr/>
          <a:lstStyle/>
          <a:p>
            <a:pPr lvl="0"/>
            <a:r>
              <a:rPr lang="ru-RU" dirty="0" smtClean="0">
                <a:latin typeface="Lucida Console" panose="020B0609040504020204" pitchFamily="49" charset="0"/>
              </a:rPr>
              <a:t>Группировка </a:t>
            </a:r>
            <a:r>
              <a:rPr lang="en-US" dirty="0" err="1" smtClean="0">
                <a:latin typeface="Lucida Console" panose="020B0609040504020204" pitchFamily="49" charset="0"/>
              </a:rPr>
              <a:t>TestSuite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4"/>
          </p:nvPr>
        </p:nvSpPr>
        <p:spPr bwMode="auto">
          <a:xfrm>
            <a:off x="365760" y="2989530"/>
            <a:ext cx="844854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</a:rPr>
              <a:t>suite1 = module1.TheTestSuite()</a:t>
            </a: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</a:rPr>
              <a:t>suite2 = module2.TheTestSuite()</a:t>
            </a: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alltests</a:t>
            </a: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US" sz="16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unittest.TestSuite</a:t>
            </a: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</a:rPr>
              <a:t>([suite1, suite2])</a:t>
            </a:r>
          </a:p>
        </p:txBody>
      </p:sp>
    </p:spTree>
    <p:extLst>
      <p:ext uri="{BB962C8B-B14F-4D97-AF65-F5344CB8AC3E}">
        <p14:creationId xmlns:p14="http://schemas.microsoft.com/office/powerpoint/2010/main" val="126960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>
                <a:latin typeface="Lucida Console" panose="020B0609040504020204" pitchFamily="49" charset="0"/>
              </a:rPr>
              <a:t>FunctionTestCase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sz="quarter" idx="14"/>
          </p:nvPr>
        </p:nvSpPr>
        <p:spPr bwMode="auto">
          <a:xfrm>
            <a:off x="95304" y="1422359"/>
            <a:ext cx="9111469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77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testSomething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():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something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makeSomething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assert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something.name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None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# ...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testcase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unittest.FunctionTestCase</a:t>
            </a:r>
            <a:r>
              <a:rPr 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                          </a:t>
            </a:r>
            <a:r>
              <a:rPr 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testSomething</a:t>
            </a:r>
            <a:r>
              <a:rPr 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testcase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unittest.FunctionTestCase</a:t>
            </a:r>
            <a:r>
              <a:rPr 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             </a:t>
            </a:r>
            <a:r>
              <a:rPr 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testSomething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</a:t>
            </a:r>
            <a:r>
              <a:rPr 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      </a:t>
            </a: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setUp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makeSomethingDB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</a:t>
            </a:r>
            <a:r>
              <a:rPr 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      </a:t>
            </a: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tearDown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deleteSomethingDB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3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1354217"/>
          </a:xfrm>
        </p:spPr>
        <p:txBody>
          <a:bodyPr/>
          <a:lstStyle/>
          <a:p>
            <a:pPr lvl="0"/>
            <a:r>
              <a:rPr lang="ru-RU" dirty="0" smtClean="0"/>
              <a:t>Контрольные вопросы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VIII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VIII</a:t>
            </a:r>
          </a:p>
        </p:txBody>
      </p:sp>
    </p:spTree>
    <p:extLst>
      <p:ext uri="{BB962C8B-B14F-4D97-AF65-F5344CB8AC3E}">
        <p14:creationId xmlns:p14="http://schemas.microsoft.com/office/powerpoint/2010/main" val="210096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VIII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Как создать </a:t>
            </a:r>
            <a:r>
              <a:rPr lang="en-US" dirty="0" err="1" smtClean="0"/>
              <a:t>TestSuite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Запуск </a:t>
            </a:r>
            <a:r>
              <a:rPr lang="en-US" dirty="0" err="1" smtClean="0"/>
              <a:t>pdb</a:t>
            </a:r>
            <a:r>
              <a:rPr lang="en-US" dirty="0" smtClean="0"/>
              <a:t> post mortem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Пример перегрузки оператора </a:t>
            </a:r>
            <a:r>
              <a:rPr lang="en-US" dirty="0" smtClean="0"/>
              <a:t>&gt;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Как считать файл с использованием </a:t>
            </a:r>
            <a:r>
              <a:rPr lang="en-US" dirty="0" smtClean="0"/>
              <a:t>with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Как обработать несколько типов исключений в одном </a:t>
            </a:r>
            <a:r>
              <a:rPr lang="en-US" dirty="0" smtClean="0"/>
              <a:t>except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lambda </a:t>
            </a:r>
            <a:r>
              <a:rPr lang="ru-RU" dirty="0" smtClean="0"/>
              <a:t>функция для получения разности между максимальным и минимальным элементами массива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Как создать </a:t>
            </a:r>
            <a:r>
              <a:rPr lang="en-US" dirty="0" smtClean="0"/>
              <a:t>singleton </a:t>
            </a:r>
            <a:r>
              <a:rPr lang="ru-RU" dirty="0" smtClean="0"/>
              <a:t>в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???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3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2114550"/>
            <a:ext cx="6350000" cy="3695700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you!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4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VIII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523490141"/>
              </p:ext>
            </p:extLst>
          </p:nvPr>
        </p:nvGraphicFramePr>
        <p:xfrm>
          <a:off x="365125" y="914400"/>
          <a:ext cx="841375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0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1354217"/>
          </a:xfrm>
        </p:spPr>
        <p:txBody>
          <a:bodyPr/>
          <a:lstStyle/>
          <a:p>
            <a:pPr lvl="0"/>
            <a:r>
              <a:rPr lang="ru-RU" dirty="0"/>
              <a:t>Стандартная библиотека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VIII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VIII</a:t>
            </a:r>
          </a:p>
        </p:txBody>
      </p:sp>
    </p:spTree>
    <p:extLst>
      <p:ext uri="{BB962C8B-B14F-4D97-AF65-F5344CB8AC3E}">
        <p14:creationId xmlns:p14="http://schemas.microsoft.com/office/powerpoint/2010/main" val="319438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4"/>
          </p:nvPr>
        </p:nvSpPr>
        <p:spPr/>
        <p:txBody>
          <a:bodyPr anchor="ctr"/>
          <a:lstStyle/>
          <a:p>
            <a:r>
              <a:rPr lang="ru-RU" dirty="0" smtClean="0"/>
              <a:t>Состав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docs.python.org/2/library/</a:t>
            </a:r>
          </a:p>
          <a:p>
            <a:r>
              <a:rPr lang="en-US" dirty="0" smtClean="0"/>
              <a:t>Python packages: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https://pypi.python.org/pypi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/>
              <a:t>Стандартная библиотека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2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VIII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636723586"/>
              </p:ext>
            </p:extLst>
          </p:nvPr>
        </p:nvGraphicFramePr>
        <p:xfrm>
          <a:off x="365125" y="914400"/>
          <a:ext cx="841375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StdLib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1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VIII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429992319"/>
              </p:ext>
            </p:extLst>
          </p:nvPr>
        </p:nvGraphicFramePr>
        <p:xfrm>
          <a:off x="365125" y="914400"/>
          <a:ext cx="841375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pPr lvl="0"/>
            <a:r>
              <a:rPr lang="en-US" dirty="0" err="1" smtClean="0"/>
              <a:t>StdLib</a:t>
            </a:r>
            <a:r>
              <a:rPr lang="en-US" dirty="0" smtClean="0"/>
              <a:t> (II)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92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1354217"/>
          </a:xfrm>
        </p:spPr>
        <p:txBody>
          <a:bodyPr/>
          <a:lstStyle/>
          <a:p>
            <a:pPr lvl="0"/>
            <a:r>
              <a:rPr lang="en-US" dirty="0"/>
              <a:t>Python unit testing framework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VIII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VIII</a:t>
            </a:r>
          </a:p>
        </p:txBody>
      </p:sp>
    </p:spTree>
    <p:extLst>
      <p:ext uri="{BB962C8B-B14F-4D97-AF65-F5344CB8AC3E}">
        <p14:creationId xmlns:p14="http://schemas.microsoft.com/office/powerpoint/2010/main" val="268912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4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err="1" smtClean="0"/>
              <a:t>PyUnit</a:t>
            </a:r>
            <a:r>
              <a:rPr lang="en-US" dirty="0" smtClean="0"/>
              <a:t> (</a:t>
            </a:r>
            <a:r>
              <a:rPr lang="en-US" dirty="0" err="1" smtClean="0"/>
              <a:t>unittest</a:t>
            </a:r>
            <a:r>
              <a:rPr lang="en-US" dirty="0" smtClean="0"/>
              <a:t>) ~</a:t>
            </a:r>
            <a:r>
              <a:rPr lang="ru-RU" dirty="0" smtClean="0"/>
              <a:t>J</a:t>
            </a:r>
            <a:r>
              <a:rPr lang="en-US" dirty="0" smtClean="0"/>
              <a:t>u</a:t>
            </a:r>
            <a:r>
              <a:rPr lang="ru-RU" dirty="0" err="1" smtClean="0"/>
              <a:t>nit</a:t>
            </a:r>
            <a:r>
              <a:rPr lang="en-US" dirty="0" smtClean="0"/>
              <a:t> ~</a:t>
            </a:r>
            <a:r>
              <a:rPr lang="ru-RU" dirty="0" smtClean="0"/>
              <a:t> </a:t>
            </a:r>
            <a:r>
              <a:rPr lang="ru-RU" dirty="0" err="1" smtClean="0"/>
              <a:t>Smalltalk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Python unit testing framework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6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VIII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131820027"/>
              </p:ext>
            </p:extLst>
          </p:nvPr>
        </p:nvGraphicFramePr>
        <p:xfrm>
          <a:off x="365125" y="914400"/>
          <a:ext cx="841375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PyUnit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49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pam-Light" id="{FE8B9996-757B-49DC-83D2-5A1F043DCDD0}" vid="{7334D4E7-A40E-4CFE-97C8-DD5F4867C579}"/>
    </a:ext>
  </a:extLst>
</a:theme>
</file>

<file path=ppt/theme/theme2.xml><?xml version="1.0" encoding="utf-8"?>
<a:theme xmlns:a="http://schemas.openxmlformats.org/drawingml/2006/main" name="epam-ppt-cover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Epam-Light</Template>
  <TotalTime>1402</TotalTime>
  <Words>582</Words>
  <Application>Microsoft Office PowerPoint</Application>
  <PresentationFormat>On-screen Show (4:3)</PresentationFormat>
  <Paragraphs>158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Courier New</vt:lpstr>
      <vt:lpstr>Franklin Gothic Book</vt:lpstr>
      <vt:lpstr>Franklin Gothic Medium</vt:lpstr>
      <vt:lpstr>Lucida Console</vt:lpstr>
      <vt:lpstr>Wingdings</vt:lpstr>
      <vt:lpstr>Epam-Light</vt:lpstr>
      <vt:lpstr>epam-ppt-cover</vt:lpstr>
      <vt:lpstr>Linux Development Courses</vt:lpstr>
      <vt:lpstr>Содержание</vt:lpstr>
      <vt:lpstr>Стандартная библиотека</vt:lpstr>
      <vt:lpstr>Стандартная библиотека</vt:lpstr>
      <vt:lpstr>StdLib</vt:lpstr>
      <vt:lpstr>StdLib (II)</vt:lpstr>
      <vt:lpstr>Python unit testing framework</vt:lpstr>
      <vt:lpstr>Python unit testing framework</vt:lpstr>
      <vt:lpstr>PyUnit</vt:lpstr>
      <vt:lpstr>TestCase</vt:lpstr>
      <vt:lpstr>TestSuite</vt:lpstr>
      <vt:lpstr>suite()</vt:lpstr>
      <vt:lpstr>loadTestsFromTestCase</vt:lpstr>
      <vt:lpstr>Группировка TestSuite</vt:lpstr>
      <vt:lpstr>FunctionTestCase</vt:lpstr>
      <vt:lpstr>Контрольные вопросы</vt:lpstr>
      <vt:lpstr>??? </vt:lpstr>
      <vt:lpstr>See you!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beginners</dc:title>
  <dc:creator>Siarhei Boika</dc:creator>
  <cp:keywords>Python</cp:keywords>
  <cp:lastModifiedBy>Siarhei Boika</cp:lastModifiedBy>
  <cp:revision>138</cp:revision>
  <dcterms:created xsi:type="dcterms:W3CDTF">2013-04-15T18:58:48Z</dcterms:created>
  <dcterms:modified xsi:type="dcterms:W3CDTF">2014-01-24T14:35:45Z</dcterms:modified>
</cp:coreProperties>
</file>