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0DB61-9C06-4B82-96A3-9EEF891C43A7}" type="doc">
      <dgm:prSet loTypeId="urn:microsoft.com/office/officeart/2005/8/layout/vList5" loCatId="list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4E35709-D6B6-4601-B4D1-6B8840976DE4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CE61A822-DB36-4528-9E45-5C942D0BDE5A}" cxnId="{4FD0E745-632D-4F73-8C98-7A32B365178C}" type="parTrans">
      <dgm:prSet/>
      <dgm:spPr/>
      <dgm:t>
        <a:bodyPr/>
        <a:lstStyle/>
        <a:p>
          <a:endParaRPr lang="en-US"/>
        </a:p>
      </dgm:t>
    </dgm:pt>
    <dgm:pt modelId="{4201199D-DADF-4894-9291-E0044F72088F}" cxnId="{4FD0E745-632D-4F73-8C98-7A32B365178C}" type="sibTrans">
      <dgm:prSet/>
      <dgm:spPr/>
      <dgm:t>
        <a:bodyPr/>
        <a:lstStyle/>
        <a:p>
          <a:endParaRPr lang="en-US"/>
        </a:p>
      </dgm:t>
    </dgm:pt>
    <dgm:pt modelId="{3C481A6B-4464-4A48-A04E-1878FE9DFF34}">
      <dgm:prSet phldrT="[Text]"/>
      <dgm:spPr/>
      <dgm:t>
        <a:bodyPr/>
        <a:lstStyle/>
        <a:p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511D8E7F-5491-4210-B67A-15A3ECD990D4}" cxnId="{120B3084-4CEE-4FD3-B3A4-6CB6071F831C}" type="parTrans">
      <dgm:prSet/>
      <dgm:spPr/>
      <dgm:t>
        <a:bodyPr/>
        <a:lstStyle/>
        <a:p>
          <a:endParaRPr lang="en-US"/>
        </a:p>
      </dgm:t>
    </dgm:pt>
    <dgm:pt modelId="{28B58CE1-3A92-4311-B5F2-A8F7C1789103}" cxnId="{120B3084-4CEE-4FD3-B3A4-6CB6071F831C}" type="sibTrans">
      <dgm:prSet/>
      <dgm:spPr/>
      <dgm:t>
        <a:bodyPr/>
        <a:lstStyle/>
        <a:p>
          <a:endParaRPr lang="en-US"/>
        </a:p>
      </dgm:t>
    </dgm:pt>
    <dgm:pt modelId="{6362173E-9AE2-48E3-B853-287640A09388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E4B7C3B7-EB36-4CE7-A1EB-DAAA2401E4E5}" cxnId="{03DE7B3E-7F10-4438-9DC3-889B84CD31E6}" type="parTrans">
      <dgm:prSet/>
      <dgm:spPr/>
      <dgm:t>
        <a:bodyPr/>
        <a:lstStyle/>
        <a:p>
          <a:endParaRPr lang="en-US"/>
        </a:p>
      </dgm:t>
    </dgm:pt>
    <dgm:pt modelId="{2065B69A-2CC0-4960-AD61-7D1CFD320599}" cxnId="{03DE7B3E-7F10-4438-9DC3-889B84CD31E6}" type="sibTrans">
      <dgm:prSet/>
      <dgm:spPr/>
      <dgm:t>
        <a:bodyPr/>
        <a:lstStyle/>
        <a:p>
          <a:endParaRPr lang="en-US"/>
        </a:p>
      </dgm:t>
    </dgm:pt>
    <dgm:pt modelId="{183C7EC8-372B-4C8B-A241-BEA6ED5A1338}">
      <dgm:prSet phldrT="[Text]"/>
      <dgm:spPr/>
      <dgm:t>
        <a:bodyPr/>
        <a:lstStyle/>
        <a:p>
          <a:r>
            <a:rPr lang="en-US" dirty="0" err="1" smtClean="0"/>
            <a:t>Menyusun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Storyboard</a:t>
          </a:r>
          <a:endParaRPr lang="en-US" dirty="0"/>
        </a:p>
      </dgm:t>
    </dgm:pt>
    <dgm:pt modelId="{DE1ED86D-41F1-4FDF-A529-A52C01F3E49A}" cxnId="{62300451-5A76-4F64-881C-C745E37B08D7}" type="parTrans">
      <dgm:prSet/>
      <dgm:spPr/>
      <dgm:t>
        <a:bodyPr/>
        <a:lstStyle/>
        <a:p>
          <a:endParaRPr lang="en-US"/>
        </a:p>
      </dgm:t>
    </dgm:pt>
    <dgm:pt modelId="{7B0C0C0E-DA92-4DBA-94A9-457A0CDA8912}" cxnId="{62300451-5A76-4F64-881C-C745E37B08D7}" type="sibTrans">
      <dgm:prSet/>
      <dgm:spPr/>
      <dgm:t>
        <a:bodyPr/>
        <a:lstStyle/>
        <a:p>
          <a:endParaRPr lang="en-US"/>
        </a:p>
      </dgm:t>
    </dgm:pt>
    <dgm:pt modelId="{0BB3FA7F-F9D4-46D9-BB08-38779B3E757D}">
      <dgm:prSet phldrT="[Text]"/>
      <dgm:spPr/>
      <dgm:t>
        <a:bodyPr/>
        <a:lstStyle/>
        <a:p>
          <a:r>
            <a:rPr lang="en-US" dirty="0" err="1" smtClean="0"/>
            <a:t>Mengembangkan</a:t>
          </a:r>
          <a:r>
            <a:rPr lang="en-US" dirty="0" smtClean="0"/>
            <a:t> flowchart</a:t>
          </a:r>
          <a:endParaRPr lang="en-US" dirty="0"/>
        </a:p>
      </dgm:t>
    </dgm:pt>
    <dgm:pt modelId="{E5EF588E-978D-4E7F-94F0-778D3587353D}" cxnId="{2FBD933A-5F6D-40C6-AD9B-D2EB942B1706}" type="parTrans">
      <dgm:prSet/>
      <dgm:spPr/>
      <dgm:t>
        <a:bodyPr/>
        <a:lstStyle/>
        <a:p>
          <a:endParaRPr lang="en-US"/>
        </a:p>
      </dgm:t>
    </dgm:pt>
    <dgm:pt modelId="{78596ED3-305B-4E00-BA02-43FD1D0A4E9E}" cxnId="{2FBD933A-5F6D-40C6-AD9B-D2EB942B1706}" type="sibTrans">
      <dgm:prSet/>
      <dgm:spPr/>
      <dgm:t>
        <a:bodyPr/>
        <a:lstStyle/>
        <a:p>
          <a:endParaRPr lang="en-US"/>
        </a:p>
      </dgm:t>
    </dgm:pt>
    <dgm:pt modelId="{239D2CC4-6258-468D-83C3-6582846FEBBB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A0A3C94F-2131-4BEF-AC7B-B81E3C0ADC1F}" cxnId="{AF214485-7E5F-45B2-9BEA-FB9ECDA34952}" type="parTrans">
      <dgm:prSet/>
      <dgm:spPr/>
      <dgm:t>
        <a:bodyPr/>
        <a:lstStyle/>
        <a:p>
          <a:endParaRPr lang="en-US"/>
        </a:p>
      </dgm:t>
    </dgm:pt>
    <dgm:pt modelId="{3061D530-D890-44A5-A9E2-DF3EDE1B068D}" cxnId="{AF214485-7E5F-45B2-9BEA-FB9ECDA34952}" type="sibTrans">
      <dgm:prSet/>
      <dgm:spPr/>
      <dgm:t>
        <a:bodyPr/>
        <a:lstStyle/>
        <a:p>
          <a:endParaRPr lang="en-US"/>
        </a:p>
      </dgm:t>
    </dgm:pt>
    <dgm:pt modelId="{54D7CCB6-5164-4BAF-A167-381BADEBB48A}">
      <dgm:prSet phldrT="[Text]"/>
      <dgm:spPr/>
      <dgm:t>
        <a:bodyPr/>
        <a:lstStyle/>
        <a:p>
          <a:r>
            <a:rPr lang="en-US" dirty="0" err="1" smtClean="0"/>
            <a:t>Menyususn</a:t>
          </a:r>
          <a:r>
            <a:rPr lang="en-US" dirty="0" smtClean="0"/>
            <a:t> </a:t>
          </a:r>
          <a:r>
            <a:rPr lang="en-US" dirty="0" err="1" smtClean="0"/>
            <a:t>Dokumentasi</a:t>
          </a:r>
          <a:r>
            <a:rPr lang="en-US" dirty="0" smtClean="0"/>
            <a:t> </a:t>
          </a:r>
          <a:endParaRPr lang="en-US" dirty="0"/>
        </a:p>
      </dgm:t>
    </dgm:pt>
    <dgm:pt modelId="{E0F1CDCA-9E77-4341-9253-EB17F3F650CD}" cxnId="{37C578E2-0196-4FD2-AD1F-BE658F36B575}" type="parTrans">
      <dgm:prSet/>
      <dgm:spPr/>
      <dgm:t>
        <a:bodyPr/>
        <a:lstStyle/>
        <a:p>
          <a:endParaRPr lang="en-US"/>
        </a:p>
      </dgm:t>
    </dgm:pt>
    <dgm:pt modelId="{34929156-6436-4D86-AA02-154449F23C6B}" cxnId="{37C578E2-0196-4FD2-AD1F-BE658F36B575}" type="sibTrans">
      <dgm:prSet/>
      <dgm:spPr/>
      <dgm:t>
        <a:bodyPr/>
        <a:lstStyle/>
        <a:p>
          <a:endParaRPr lang="en-US"/>
        </a:p>
      </dgm:t>
    </dgm:pt>
    <dgm:pt modelId="{EE60CB38-358A-4423-84CA-79F5A96BAC9F}">
      <dgm:prSet phldrT="[Text]"/>
      <dgm:spPr/>
      <dgm:t>
        <a:bodyPr/>
        <a:lstStyle/>
        <a:p>
          <a:r>
            <a:rPr lang="en-US" dirty="0" err="1" smtClean="0"/>
            <a:t>Memvalidasi</a:t>
          </a:r>
          <a:r>
            <a:rPr lang="en-US" dirty="0" smtClean="0"/>
            <a:t> program</a:t>
          </a:r>
          <a:endParaRPr lang="en-US" dirty="0"/>
        </a:p>
      </dgm:t>
    </dgm:pt>
    <dgm:pt modelId="{202A9E99-E988-4026-8C81-D717B064EACB}" cxnId="{4D6B13AF-1414-440D-B482-C2309DFFD85C}" type="parTrans">
      <dgm:prSet/>
      <dgm:spPr/>
      <dgm:t>
        <a:bodyPr/>
        <a:lstStyle/>
        <a:p>
          <a:endParaRPr lang="en-US"/>
        </a:p>
      </dgm:t>
    </dgm:pt>
    <dgm:pt modelId="{2317D1C4-B55B-4522-84E7-38D6F068A925}" cxnId="{4D6B13AF-1414-440D-B482-C2309DFFD85C}" type="sibTrans">
      <dgm:prSet/>
      <dgm:spPr/>
      <dgm:t>
        <a:bodyPr/>
        <a:lstStyle/>
        <a:p>
          <a:endParaRPr lang="en-US"/>
        </a:p>
      </dgm:t>
    </dgm:pt>
    <dgm:pt modelId="{3BF719B9-C50E-4F46-A81E-A8B2F89D9EA9}">
      <dgm:prSet phldrT="[Text]"/>
      <dgm:spPr/>
      <dgm:t>
        <a:bodyPr/>
        <a:lstStyle/>
        <a:p>
          <a:r>
            <a:rPr lang="en-US" dirty="0" err="1" smtClean="0"/>
            <a:t>Identifikasi</a:t>
          </a:r>
          <a:r>
            <a:rPr lang="en-US" dirty="0" smtClean="0"/>
            <a:t> </a:t>
          </a:r>
          <a:r>
            <a:rPr lang="en-US" dirty="0" err="1" smtClean="0"/>
            <a:t>karateristik</a:t>
          </a:r>
          <a:r>
            <a:rPr lang="en-US" dirty="0" smtClean="0"/>
            <a:t> </a:t>
          </a:r>
          <a:r>
            <a:rPr lang="en-US" dirty="0" err="1" smtClean="0"/>
            <a:t>peserta</a:t>
          </a:r>
          <a:r>
            <a:rPr lang="en-US" dirty="0" smtClean="0"/>
            <a:t> </a:t>
          </a:r>
          <a:r>
            <a:rPr lang="en-US" dirty="0" err="1" smtClean="0"/>
            <a:t>didik</a:t>
          </a:r>
          <a:endParaRPr lang="en-US" dirty="0"/>
        </a:p>
      </dgm:t>
    </dgm:pt>
    <dgm:pt modelId="{9C8F276E-9251-43D1-89AE-CF1A5BF9834A}" cxnId="{13D9F878-705B-410F-86F9-3E50144CDBD1}" type="parTrans">
      <dgm:prSet/>
      <dgm:spPr/>
      <dgm:t>
        <a:bodyPr/>
        <a:lstStyle/>
        <a:p>
          <a:endParaRPr lang="en-US"/>
        </a:p>
      </dgm:t>
    </dgm:pt>
    <dgm:pt modelId="{0AF7B525-527B-4174-89B5-7C97900CA330}" cxnId="{13D9F878-705B-410F-86F9-3E50144CDBD1}" type="sibTrans">
      <dgm:prSet/>
      <dgm:spPr/>
      <dgm:t>
        <a:bodyPr/>
        <a:lstStyle/>
        <a:p>
          <a:endParaRPr lang="en-US"/>
        </a:p>
      </dgm:t>
    </dgm:pt>
    <dgm:pt modelId="{FC24763F-0707-4C87-A702-1B9C65B1409D}">
      <dgm:prSet phldrT="[Text]"/>
      <dgm:spPr/>
      <dgm:t>
        <a:bodyPr/>
        <a:lstStyle/>
        <a:p>
          <a:r>
            <a:rPr lang="en-US" dirty="0" err="1" smtClean="0"/>
            <a:t>Identifikasi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r>
            <a:rPr lang="en-US" dirty="0" smtClean="0"/>
            <a:t>-- </a:t>
          </a:r>
          <a:r>
            <a:rPr lang="en-US" dirty="0" err="1" smtClean="0"/>
            <a:t>pemilihan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endParaRPr lang="en-US" dirty="0"/>
        </a:p>
      </dgm:t>
    </dgm:pt>
    <dgm:pt modelId="{CE75896D-C965-46B8-963C-7E3582CA9E81}" cxnId="{B0105766-E001-4551-ACF7-078D9C89A29F}" type="parTrans">
      <dgm:prSet/>
      <dgm:spPr/>
      <dgm:t>
        <a:bodyPr/>
        <a:lstStyle/>
        <a:p>
          <a:endParaRPr lang="en-US"/>
        </a:p>
      </dgm:t>
    </dgm:pt>
    <dgm:pt modelId="{9BA13AE4-011F-4D73-AC93-54E15939F194}" cxnId="{B0105766-E001-4551-ACF7-078D9C89A29F}" type="sibTrans">
      <dgm:prSet/>
      <dgm:spPr/>
      <dgm:t>
        <a:bodyPr/>
        <a:lstStyle/>
        <a:p>
          <a:endParaRPr lang="en-US"/>
        </a:p>
      </dgm:t>
    </dgm:pt>
    <dgm:pt modelId="{E6DF90C9-8929-4C8A-9A8A-A83F847A4B05}" type="pres">
      <dgm:prSet presAssocID="{A980DB61-9C06-4B82-96A3-9EEF891C4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D18BCE-F4DC-45E3-B584-661225DD420B}" type="pres">
      <dgm:prSet presAssocID="{04E35709-D6B6-4601-B4D1-6B8840976DE4}" presName="linNode" presStyleCnt="0"/>
      <dgm:spPr/>
    </dgm:pt>
    <dgm:pt modelId="{A8D8B51E-0101-46A0-96CE-DAE93469108C}" type="pres">
      <dgm:prSet presAssocID="{04E35709-D6B6-4601-B4D1-6B8840976DE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951B5-3B07-4420-9406-78520112639C}" type="pres">
      <dgm:prSet presAssocID="{04E35709-D6B6-4601-B4D1-6B8840976DE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12C1C-4F29-4BB2-A71F-EE5D1EF626C3}" type="pres">
      <dgm:prSet presAssocID="{4201199D-DADF-4894-9291-E0044F72088F}" presName="sp" presStyleCnt="0"/>
      <dgm:spPr/>
    </dgm:pt>
    <dgm:pt modelId="{25DD6FAB-2F61-4D04-8217-EF83EC650835}" type="pres">
      <dgm:prSet presAssocID="{6362173E-9AE2-48E3-B853-287640A09388}" presName="linNode" presStyleCnt="0"/>
      <dgm:spPr/>
    </dgm:pt>
    <dgm:pt modelId="{E1D06BA2-072E-4ADD-99A0-9697588F8F3D}" type="pres">
      <dgm:prSet presAssocID="{6362173E-9AE2-48E3-B853-287640A0938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412C7-FD7D-488C-8866-034949A0F621}" type="pres">
      <dgm:prSet presAssocID="{6362173E-9AE2-48E3-B853-287640A0938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CBE79-3955-4215-A257-2AB73997F689}" type="pres">
      <dgm:prSet presAssocID="{2065B69A-2CC0-4960-AD61-7D1CFD320599}" presName="sp" presStyleCnt="0"/>
      <dgm:spPr/>
    </dgm:pt>
    <dgm:pt modelId="{8ADBB915-08F1-4BFE-963B-B01A8FD9AA98}" type="pres">
      <dgm:prSet presAssocID="{239D2CC4-6258-468D-83C3-6582846FEBBB}" presName="linNode" presStyleCnt="0"/>
      <dgm:spPr/>
    </dgm:pt>
    <dgm:pt modelId="{CC33C143-8B22-4CE3-B1AF-F81E0BDD51FD}" type="pres">
      <dgm:prSet presAssocID="{239D2CC4-6258-468D-83C3-6582846FEBB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0E79-4286-4A51-8BF7-6AEB504BAA7F}" type="pres">
      <dgm:prSet presAssocID="{239D2CC4-6258-468D-83C3-6582846FEBB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D9F878-705B-410F-86F9-3E50144CDBD1}" srcId="{04E35709-D6B6-4601-B4D1-6B8840976DE4}" destId="{3BF719B9-C50E-4F46-A81E-A8B2F89D9EA9}" srcOrd="1" destOrd="0" parTransId="{9C8F276E-9251-43D1-89AE-CF1A5BF9834A}" sibTransId="{0AF7B525-527B-4174-89B5-7C97900CA330}"/>
    <dgm:cxn modelId="{03DE7B3E-7F10-4438-9DC3-889B84CD31E6}" srcId="{A980DB61-9C06-4B82-96A3-9EEF891C43A7}" destId="{6362173E-9AE2-48E3-B853-287640A09388}" srcOrd="1" destOrd="0" parTransId="{E4B7C3B7-EB36-4CE7-A1EB-DAAA2401E4E5}" sibTransId="{2065B69A-2CC0-4960-AD61-7D1CFD320599}"/>
    <dgm:cxn modelId="{4FD0E745-632D-4F73-8C98-7A32B365178C}" srcId="{A980DB61-9C06-4B82-96A3-9EEF891C43A7}" destId="{04E35709-D6B6-4601-B4D1-6B8840976DE4}" srcOrd="0" destOrd="0" parTransId="{CE61A822-DB36-4528-9E45-5C942D0BDE5A}" sibTransId="{4201199D-DADF-4894-9291-E0044F72088F}"/>
    <dgm:cxn modelId="{45CBC154-DB52-49D6-B013-1B93FD03FF95}" type="presOf" srcId="{54D7CCB6-5164-4BAF-A167-381BADEBB48A}" destId="{7C490E79-4286-4A51-8BF7-6AEB504BAA7F}" srcOrd="0" destOrd="0" presId="urn:microsoft.com/office/officeart/2005/8/layout/vList5"/>
    <dgm:cxn modelId="{5AEC190F-ADAE-4574-9CC4-168A84EF4B14}" type="presOf" srcId="{183C7EC8-372B-4C8B-A241-BEA6ED5A1338}" destId="{406412C7-FD7D-488C-8866-034949A0F621}" srcOrd="0" destOrd="0" presId="urn:microsoft.com/office/officeart/2005/8/layout/vList5"/>
    <dgm:cxn modelId="{C31A1F57-57B2-4F36-B177-4065C2521CB2}" type="presOf" srcId="{6362173E-9AE2-48E3-B853-287640A09388}" destId="{E1D06BA2-072E-4ADD-99A0-9697588F8F3D}" srcOrd="0" destOrd="0" presId="urn:microsoft.com/office/officeart/2005/8/layout/vList5"/>
    <dgm:cxn modelId="{62300451-5A76-4F64-881C-C745E37B08D7}" srcId="{6362173E-9AE2-48E3-B853-287640A09388}" destId="{183C7EC8-372B-4C8B-A241-BEA6ED5A1338}" srcOrd="0" destOrd="0" parTransId="{DE1ED86D-41F1-4FDF-A529-A52C01F3E49A}" sibTransId="{7B0C0C0E-DA92-4DBA-94A9-457A0CDA8912}"/>
    <dgm:cxn modelId="{C8325CC7-D8AA-479F-B3C5-01C55C2C6B69}" type="presOf" srcId="{0BB3FA7F-F9D4-46D9-BB08-38779B3E757D}" destId="{406412C7-FD7D-488C-8866-034949A0F621}" srcOrd="0" destOrd="1" presId="urn:microsoft.com/office/officeart/2005/8/layout/vList5"/>
    <dgm:cxn modelId="{0FFB5BFC-0C15-4F5A-A41F-D4BB7E3ACA26}" type="presOf" srcId="{3C481A6B-4464-4A48-A04E-1878FE9DFF34}" destId="{289951B5-3B07-4420-9406-78520112639C}" srcOrd="0" destOrd="0" presId="urn:microsoft.com/office/officeart/2005/8/layout/vList5"/>
    <dgm:cxn modelId="{DAB64F81-8C20-4E7E-9047-2F0B6E87D2BC}" type="presOf" srcId="{EE60CB38-358A-4423-84CA-79F5A96BAC9F}" destId="{7C490E79-4286-4A51-8BF7-6AEB504BAA7F}" srcOrd="0" destOrd="1" presId="urn:microsoft.com/office/officeart/2005/8/layout/vList5"/>
    <dgm:cxn modelId="{B0105766-E001-4551-ACF7-078D9C89A29F}" srcId="{04E35709-D6B6-4601-B4D1-6B8840976DE4}" destId="{FC24763F-0707-4C87-A702-1B9C65B1409D}" srcOrd="2" destOrd="0" parTransId="{CE75896D-C965-46B8-963C-7E3582CA9E81}" sibTransId="{9BA13AE4-011F-4D73-AC93-54E15939F194}"/>
    <dgm:cxn modelId="{51E64887-102F-4663-A954-9F51A55CCF44}" type="presOf" srcId="{FC24763F-0707-4C87-A702-1B9C65B1409D}" destId="{289951B5-3B07-4420-9406-78520112639C}" srcOrd="0" destOrd="2" presId="urn:microsoft.com/office/officeart/2005/8/layout/vList5"/>
    <dgm:cxn modelId="{2FBD933A-5F6D-40C6-AD9B-D2EB942B1706}" srcId="{6362173E-9AE2-48E3-B853-287640A09388}" destId="{0BB3FA7F-F9D4-46D9-BB08-38779B3E757D}" srcOrd="1" destOrd="0" parTransId="{E5EF588E-978D-4E7F-94F0-778D3587353D}" sibTransId="{78596ED3-305B-4E00-BA02-43FD1D0A4E9E}"/>
    <dgm:cxn modelId="{AF214485-7E5F-45B2-9BEA-FB9ECDA34952}" srcId="{A980DB61-9C06-4B82-96A3-9EEF891C43A7}" destId="{239D2CC4-6258-468D-83C3-6582846FEBBB}" srcOrd="2" destOrd="0" parTransId="{A0A3C94F-2131-4BEF-AC7B-B81E3C0ADC1F}" sibTransId="{3061D530-D890-44A5-A9E2-DF3EDE1B068D}"/>
    <dgm:cxn modelId="{62211D4C-B000-4559-9C8B-664E4927CCC9}" type="presOf" srcId="{A980DB61-9C06-4B82-96A3-9EEF891C43A7}" destId="{E6DF90C9-8929-4C8A-9A8A-A83F847A4B05}" srcOrd="0" destOrd="0" presId="urn:microsoft.com/office/officeart/2005/8/layout/vList5"/>
    <dgm:cxn modelId="{37C578E2-0196-4FD2-AD1F-BE658F36B575}" srcId="{239D2CC4-6258-468D-83C3-6582846FEBBB}" destId="{54D7CCB6-5164-4BAF-A167-381BADEBB48A}" srcOrd="0" destOrd="0" parTransId="{E0F1CDCA-9E77-4341-9253-EB17F3F650CD}" sibTransId="{34929156-6436-4D86-AA02-154449F23C6B}"/>
    <dgm:cxn modelId="{C5EF6321-E2F5-4DEF-96FC-2707CD847C13}" type="presOf" srcId="{3BF719B9-C50E-4F46-A81E-A8B2F89D9EA9}" destId="{289951B5-3B07-4420-9406-78520112639C}" srcOrd="0" destOrd="1" presId="urn:microsoft.com/office/officeart/2005/8/layout/vList5"/>
    <dgm:cxn modelId="{120B3084-4CEE-4FD3-B3A4-6CB6071F831C}" srcId="{04E35709-D6B6-4601-B4D1-6B8840976DE4}" destId="{3C481A6B-4464-4A48-A04E-1878FE9DFF34}" srcOrd="0" destOrd="0" parTransId="{511D8E7F-5491-4210-B67A-15A3ECD990D4}" sibTransId="{28B58CE1-3A92-4311-B5F2-A8F7C1789103}"/>
    <dgm:cxn modelId="{521E7E52-F126-4D14-BCC7-3977298294FA}" type="presOf" srcId="{04E35709-D6B6-4601-B4D1-6B8840976DE4}" destId="{A8D8B51E-0101-46A0-96CE-DAE93469108C}" srcOrd="0" destOrd="0" presId="urn:microsoft.com/office/officeart/2005/8/layout/vList5"/>
    <dgm:cxn modelId="{4D6B13AF-1414-440D-B482-C2309DFFD85C}" srcId="{239D2CC4-6258-468D-83C3-6582846FEBBB}" destId="{EE60CB38-358A-4423-84CA-79F5A96BAC9F}" srcOrd="1" destOrd="0" parTransId="{202A9E99-E988-4026-8C81-D717B064EACB}" sibTransId="{2317D1C4-B55B-4522-84E7-38D6F068A925}"/>
    <dgm:cxn modelId="{0D6D31D1-AA9A-481F-BF4E-8BC7DFA8FD26}" type="presOf" srcId="{239D2CC4-6258-468D-83C3-6582846FEBBB}" destId="{CC33C143-8B22-4CE3-B1AF-F81E0BDD51FD}" srcOrd="0" destOrd="0" presId="urn:microsoft.com/office/officeart/2005/8/layout/vList5"/>
    <dgm:cxn modelId="{BE4EE71F-13EB-4987-AC29-406FE86F3269}" type="presParOf" srcId="{E6DF90C9-8929-4C8A-9A8A-A83F847A4B05}" destId="{1DD18BCE-F4DC-45E3-B584-661225DD420B}" srcOrd="0" destOrd="0" presId="urn:microsoft.com/office/officeart/2005/8/layout/vList5"/>
    <dgm:cxn modelId="{86EA9035-A00E-464C-8F33-E9F926CF8644}" type="presParOf" srcId="{1DD18BCE-F4DC-45E3-B584-661225DD420B}" destId="{A8D8B51E-0101-46A0-96CE-DAE93469108C}" srcOrd="0" destOrd="0" presId="urn:microsoft.com/office/officeart/2005/8/layout/vList5"/>
    <dgm:cxn modelId="{58A79113-002D-4634-A0D2-724D986F66A4}" type="presParOf" srcId="{1DD18BCE-F4DC-45E3-B584-661225DD420B}" destId="{289951B5-3B07-4420-9406-78520112639C}" srcOrd="1" destOrd="0" presId="urn:microsoft.com/office/officeart/2005/8/layout/vList5"/>
    <dgm:cxn modelId="{C7F012BB-3C08-4154-AEBC-7F7754AFA538}" type="presParOf" srcId="{E6DF90C9-8929-4C8A-9A8A-A83F847A4B05}" destId="{9ED12C1C-4F29-4BB2-A71F-EE5D1EF626C3}" srcOrd="1" destOrd="0" presId="urn:microsoft.com/office/officeart/2005/8/layout/vList5"/>
    <dgm:cxn modelId="{7F0D9369-1FB1-40A7-B303-90B4B21C25E9}" type="presParOf" srcId="{E6DF90C9-8929-4C8A-9A8A-A83F847A4B05}" destId="{25DD6FAB-2F61-4D04-8217-EF83EC650835}" srcOrd="2" destOrd="0" presId="urn:microsoft.com/office/officeart/2005/8/layout/vList5"/>
    <dgm:cxn modelId="{A27696AD-161B-4608-90E3-9E27C878D14B}" type="presParOf" srcId="{25DD6FAB-2F61-4D04-8217-EF83EC650835}" destId="{E1D06BA2-072E-4ADD-99A0-9697588F8F3D}" srcOrd="0" destOrd="0" presId="urn:microsoft.com/office/officeart/2005/8/layout/vList5"/>
    <dgm:cxn modelId="{E672B227-EC47-4A3C-8B36-329062EF263A}" type="presParOf" srcId="{25DD6FAB-2F61-4D04-8217-EF83EC650835}" destId="{406412C7-FD7D-488C-8866-034949A0F621}" srcOrd="1" destOrd="0" presId="urn:microsoft.com/office/officeart/2005/8/layout/vList5"/>
    <dgm:cxn modelId="{A8321FC8-E49C-405F-83B6-E07F3F02986C}" type="presParOf" srcId="{E6DF90C9-8929-4C8A-9A8A-A83F847A4B05}" destId="{BA4CBE79-3955-4215-A257-2AB73997F689}" srcOrd="3" destOrd="0" presId="urn:microsoft.com/office/officeart/2005/8/layout/vList5"/>
    <dgm:cxn modelId="{FACA81FF-1D8E-4B87-B969-AC70B4EAF6C7}" type="presParOf" srcId="{E6DF90C9-8929-4C8A-9A8A-A83F847A4B05}" destId="{8ADBB915-08F1-4BFE-963B-B01A8FD9AA98}" srcOrd="4" destOrd="0" presId="urn:microsoft.com/office/officeart/2005/8/layout/vList5"/>
    <dgm:cxn modelId="{3A85AECB-A949-4CFB-BA59-C20922A29D9E}" type="presParOf" srcId="{8ADBB915-08F1-4BFE-963B-B01A8FD9AA98}" destId="{CC33C143-8B22-4CE3-B1AF-F81E0BDD51FD}" srcOrd="0" destOrd="0" presId="urn:microsoft.com/office/officeart/2005/8/layout/vList5"/>
    <dgm:cxn modelId="{F6AD7219-1CE2-421F-9B7C-EE486B1E7343}" type="presParOf" srcId="{8ADBB915-08F1-4BFE-963B-B01A8FD9AA98}" destId="{7C490E79-4286-4A51-8BF7-6AEB504BAA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9D773-1CB2-4277-B527-B4BF12053D0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F3550-5CBC-4B97-AFB5-B180E187DE96}">
      <dgm:prSet phldrT="[Text]"/>
      <dgm:spPr/>
      <dgm:t>
        <a:bodyPr/>
        <a:lstStyle/>
        <a:p>
          <a:r>
            <a:rPr lang="en-US" dirty="0" smtClean="0"/>
            <a:t>Microsoft Office</a:t>
          </a:r>
          <a:endParaRPr lang="en-US" dirty="0"/>
        </a:p>
      </dgm:t>
    </dgm:pt>
    <dgm:pt modelId="{F652482B-012F-4B87-9F44-73969E08C877}" cxnId="{742181B7-6E79-4F66-BCC8-B70BD40A627B}" type="parTrans">
      <dgm:prSet/>
      <dgm:spPr/>
      <dgm:t>
        <a:bodyPr/>
        <a:lstStyle/>
        <a:p>
          <a:endParaRPr lang="en-US"/>
        </a:p>
      </dgm:t>
    </dgm:pt>
    <dgm:pt modelId="{F4A9B429-AFF9-4370-B8CA-852D97232C0A}" cxnId="{742181B7-6E79-4F66-BCC8-B70BD40A627B}" type="sibTrans">
      <dgm:prSet/>
      <dgm:spPr/>
      <dgm:t>
        <a:bodyPr/>
        <a:lstStyle/>
        <a:p>
          <a:endParaRPr lang="en-US"/>
        </a:p>
      </dgm:t>
    </dgm:pt>
    <dgm:pt modelId="{5CC038AA-2409-45F6-9711-C09468CAF86A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</a:t>
          </a:r>
          <a:r>
            <a:rPr lang="en-US" dirty="0" err="1" smtClean="0"/>
            <a:t>Grafis</a:t>
          </a:r>
          <a:endParaRPr lang="en-US" dirty="0"/>
        </a:p>
      </dgm:t>
    </dgm:pt>
    <dgm:pt modelId="{011FBE72-4260-4D1C-952F-E16B41E18550}" cxnId="{AAF644DD-E1D6-4F15-B137-20CC9E2A08B9}" type="parTrans">
      <dgm:prSet/>
      <dgm:spPr/>
      <dgm:t>
        <a:bodyPr/>
        <a:lstStyle/>
        <a:p>
          <a:endParaRPr lang="en-US"/>
        </a:p>
      </dgm:t>
    </dgm:pt>
    <dgm:pt modelId="{67A00B1D-1AB6-4A25-AB0B-56530BCA340F}" cxnId="{AAF644DD-E1D6-4F15-B137-20CC9E2A08B9}" type="sibTrans">
      <dgm:prSet/>
      <dgm:spPr/>
      <dgm:t>
        <a:bodyPr/>
        <a:lstStyle/>
        <a:p>
          <a:endParaRPr lang="en-US"/>
        </a:p>
      </dgm:t>
    </dgm:pt>
    <dgm:pt modelId="{91AC0B3C-5648-4E66-9AE0-AEAA462CC036}">
      <dgm:prSet phldrT="[Text]"/>
      <dgm:spPr/>
      <dgm:t>
        <a:bodyPr/>
        <a:lstStyle/>
        <a:p>
          <a:r>
            <a:rPr lang="en-US" dirty="0" smtClean="0"/>
            <a:t>Macromedia</a:t>
          </a:r>
          <a:endParaRPr lang="en-US" dirty="0"/>
        </a:p>
      </dgm:t>
    </dgm:pt>
    <dgm:pt modelId="{C979A4D4-5C5E-42A0-A759-FA8D7103BFFA}" cxnId="{C4E28B79-EE6E-4FCC-906A-1B85368DB79D}" type="parTrans">
      <dgm:prSet/>
      <dgm:spPr/>
      <dgm:t>
        <a:bodyPr/>
        <a:lstStyle/>
        <a:p>
          <a:endParaRPr lang="en-US"/>
        </a:p>
      </dgm:t>
    </dgm:pt>
    <dgm:pt modelId="{3C623C08-6CE2-482F-BA6C-10F0EF3D3EBF}" cxnId="{C4E28B79-EE6E-4FCC-906A-1B85368DB79D}" type="sibTrans">
      <dgm:prSet/>
      <dgm:spPr/>
      <dgm:t>
        <a:bodyPr/>
        <a:lstStyle/>
        <a:p>
          <a:endParaRPr lang="en-US"/>
        </a:p>
      </dgm:t>
    </dgm:pt>
    <dgm:pt modelId="{FD26BD32-F90B-4847-A695-8F5BE92265B6}" type="pres">
      <dgm:prSet presAssocID="{8359D773-1CB2-4277-B527-B4BF12053D0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49F243D-C2D7-4C62-8AE3-01256F16A3AC}" type="pres">
      <dgm:prSet presAssocID="{CDCF3550-5CBC-4B97-AFB5-B180E187DE96}" presName="composite" presStyleCnt="0"/>
      <dgm:spPr/>
    </dgm:pt>
    <dgm:pt modelId="{7A26FF90-7B0E-44C8-8EF2-165E2FD9C5EE}" type="pres">
      <dgm:prSet presAssocID="{CDCF3550-5CBC-4B97-AFB5-B180E187DE96}" presName="imgShp" presStyleLbl="fgImgPlace1" presStyleIdx="0" presStyleCnt="3"/>
      <dgm:spPr/>
    </dgm:pt>
    <dgm:pt modelId="{2AA14623-03A0-4286-8FE7-85E55FB8F754}" type="pres">
      <dgm:prSet presAssocID="{CDCF3550-5CBC-4B97-AFB5-B180E187DE9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9AC54A-B8AA-4AA7-AA76-C49B27178B87}" type="pres">
      <dgm:prSet presAssocID="{F4A9B429-AFF9-4370-B8CA-852D97232C0A}" presName="spacing" presStyleCnt="0"/>
      <dgm:spPr/>
    </dgm:pt>
    <dgm:pt modelId="{DEE6C961-0848-4B64-99A5-3795A9C5B8B2}" type="pres">
      <dgm:prSet presAssocID="{5CC038AA-2409-45F6-9711-C09468CAF86A}" presName="composite" presStyleCnt="0"/>
      <dgm:spPr/>
    </dgm:pt>
    <dgm:pt modelId="{59FA467A-304A-493F-AADA-6CB5190971DD}" type="pres">
      <dgm:prSet presAssocID="{5CC038AA-2409-45F6-9711-C09468CAF86A}" presName="imgShp" presStyleLbl="fgImgPlace1" presStyleIdx="1" presStyleCnt="3"/>
      <dgm:spPr/>
    </dgm:pt>
    <dgm:pt modelId="{539D74E8-861E-4FE1-B8E6-ECBF0A41A9AD}" type="pres">
      <dgm:prSet presAssocID="{5CC038AA-2409-45F6-9711-C09468CAF86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8D146E-2C95-479B-A43D-9CA181328E72}" type="pres">
      <dgm:prSet presAssocID="{67A00B1D-1AB6-4A25-AB0B-56530BCA340F}" presName="spacing" presStyleCnt="0"/>
      <dgm:spPr/>
    </dgm:pt>
    <dgm:pt modelId="{9C8D824C-74A8-465A-BCB9-42E97AC02651}" type="pres">
      <dgm:prSet presAssocID="{91AC0B3C-5648-4E66-9AE0-AEAA462CC036}" presName="composite" presStyleCnt="0"/>
      <dgm:spPr/>
    </dgm:pt>
    <dgm:pt modelId="{779BB145-2334-4AD1-9854-966D628A4023}" type="pres">
      <dgm:prSet presAssocID="{91AC0B3C-5648-4E66-9AE0-AEAA462CC036}" presName="imgShp" presStyleLbl="fgImgPlace1" presStyleIdx="2" presStyleCnt="3"/>
      <dgm:spPr/>
    </dgm:pt>
    <dgm:pt modelId="{DFA2B1FC-D4AC-40E3-9169-5B6A815C3A1F}" type="pres">
      <dgm:prSet presAssocID="{91AC0B3C-5648-4E66-9AE0-AEAA462CC03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9E87279-229A-4223-B509-FCF12A0E0B99}" type="presOf" srcId="{91AC0B3C-5648-4E66-9AE0-AEAA462CC036}" destId="{DFA2B1FC-D4AC-40E3-9169-5B6A815C3A1F}" srcOrd="0" destOrd="0" presId="urn:microsoft.com/office/officeart/2005/8/layout/vList3#1"/>
    <dgm:cxn modelId="{AAF644DD-E1D6-4F15-B137-20CC9E2A08B9}" srcId="{8359D773-1CB2-4277-B527-B4BF12053D00}" destId="{5CC038AA-2409-45F6-9711-C09468CAF86A}" srcOrd="1" destOrd="0" parTransId="{011FBE72-4260-4D1C-952F-E16B41E18550}" sibTransId="{67A00B1D-1AB6-4A25-AB0B-56530BCA340F}"/>
    <dgm:cxn modelId="{4E591F15-593D-46FF-B9E3-7B3B1CC928AE}" type="presOf" srcId="{5CC038AA-2409-45F6-9711-C09468CAF86A}" destId="{539D74E8-861E-4FE1-B8E6-ECBF0A41A9AD}" srcOrd="0" destOrd="0" presId="urn:microsoft.com/office/officeart/2005/8/layout/vList3#1"/>
    <dgm:cxn modelId="{1F6F953A-70BA-44CF-9DA3-DBC9285CC874}" type="presOf" srcId="{8359D773-1CB2-4277-B527-B4BF12053D00}" destId="{FD26BD32-F90B-4847-A695-8F5BE92265B6}" srcOrd="0" destOrd="0" presId="urn:microsoft.com/office/officeart/2005/8/layout/vList3#1"/>
    <dgm:cxn modelId="{742181B7-6E79-4F66-BCC8-B70BD40A627B}" srcId="{8359D773-1CB2-4277-B527-B4BF12053D00}" destId="{CDCF3550-5CBC-4B97-AFB5-B180E187DE96}" srcOrd="0" destOrd="0" parTransId="{F652482B-012F-4B87-9F44-73969E08C877}" sibTransId="{F4A9B429-AFF9-4370-B8CA-852D97232C0A}"/>
    <dgm:cxn modelId="{C4E28B79-EE6E-4FCC-906A-1B85368DB79D}" srcId="{8359D773-1CB2-4277-B527-B4BF12053D00}" destId="{91AC0B3C-5648-4E66-9AE0-AEAA462CC036}" srcOrd="2" destOrd="0" parTransId="{C979A4D4-5C5E-42A0-A759-FA8D7103BFFA}" sibTransId="{3C623C08-6CE2-482F-BA6C-10F0EF3D3EBF}"/>
    <dgm:cxn modelId="{D3163231-E5BD-4A82-9964-0774E52DA988}" type="presOf" srcId="{CDCF3550-5CBC-4B97-AFB5-B180E187DE96}" destId="{2AA14623-03A0-4286-8FE7-85E55FB8F754}" srcOrd="0" destOrd="0" presId="urn:microsoft.com/office/officeart/2005/8/layout/vList3#1"/>
    <dgm:cxn modelId="{65B2CF21-0E95-4958-88DC-4256B1C96E8B}" type="presParOf" srcId="{FD26BD32-F90B-4847-A695-8F5BE92265B6}" destId="{C49F243D-C2D7-4C62-8AE3-01256F16A3AC}" srcOrd="0" destOrd="0" presId="urn:microsoft.com/office/officeart/2005/8/layout/vList3#1"/>
    <dgm:cxn modelId="{84C3E368-512D-43C9-9416-6A467F8341D2}" type="presParOf" srcId="{C49F243D-C2D7-4C62-8AE3-01256F16A3AC}" destId="{7A26FF90-7B0E-44C8-8EF2-165E2FD9C5EE}" srcOrd="0" destOrd="0" presId="urn:microsoft.com/office/officeart/2005/8/layout/vList3#1"/>
    <dgm:cxn modelId="{987F79EF-E94C-4101-ADB0-91E924345D59}" type="presParOf" srcId="{C49F243D-C2D7-4C62-8AE3-01256F16A3AC}" destId="{2AA14623-03A0-4286-8FE7-85E55FB8F754}" srcOrd="1" destOrd="0" presId="urn:microsoft.com/office/officeart/2005/8/layout/vList3#1"/>
    <dgm:cxn modelId="{6CAFF2EA-2D89-4590-A075-0EBB7C41508C}" type="presParOf" srcId="{FD26BD32-F90B-4847-A695-8F5BE92265B6}" destId="{F09AC54A-B8AA-4AA7-AA76-C49B27178B87}" srcOrd="1" destOrd="0" presId="urn:microsoft.com/office/officeart/2005/8/layout/vList3#1"/>
    <dgm:cxn modelId="{DDF06F72-F4FC-4024-A677-AC03A42BA4EE}" type="presParOf" srcId="{FD26BD32-F90B-4847-A695-8F5BE92265B6}" destId="{DEE6C961-0848-4B64-99A5-3795A9C5B8B2}" srcOrd="2" destOrd="0" presId="urn:microsoft.com/office/officeart/2005/8/layout/vList3#1"/>
    <dgm:cxn modelId="{D0BD1B79-E95D-4340-B78B-CFEF06A1A0ED}" type="presParOf" srcId="{DEE6C961-0848-4B64-99A5-3795A9C5B8B2}" destId="{59FA467A-304A-493F-AADA-6CB5190971DD}" srcOrd="0" destOrd="0" presId="urn:microsoft.com/office/officeart/2005/8/layout/vList3#1"/>
    <dgm:cxn modelId="{43CB5390-379E-42E9-A9DC-CBB6F2D13235}" type="presParOf" srcId="{DEE6C961-0848-4B64-99A5-3795A9C5B8B2}" destId="{539D74E8-861E-4FE1-B8E6-ECBF0A41A9AD}" srcOrd="1" destOrd="0" presId="urn:microsoft.com/office/officeart/2005/8/layout/vList3#1"/>
    <dgm:cxn modelId="{9E2BB1DA-F008-41E7-9806-77D850FC55E0}" type="presParOf" srcId="{FD26BD32-F90B-4847-A695-8F5BE92265B6}" destId="{5C8D146E-2C95-479B-A43D-9CA181328E72}" srcOrd="3" destOrd="0" presId="urn:microsoft.com/office/officeart/2005/8/layout/vList3#1"/>
    <dgm:cxn modelId="{A455A06C-DF6D-4243-9B30-A2F7AE7DB16A}" type="presParOf" srcId="{FD26BD32-F90B-4847-A695-8F5BE92265B6}" destId="{9C8D824C-74A8-465A-BCB9-42E97AC02651}" srcOrd="4" destOrd="0" presId="urn:microsoft.com/office/officeart/2005/8/layout/vList3#1"/>
    <dgm:cxn modelId="{B51DAAAD-3526-4E8D-A13C-C5056C457482}" type="presParOf" srcId="{9C8D824C-74A8-465A-BCB9-42E97AC02651}" destId="{779BB145-2334-4AD1-9854-966D628A4023}" srcOrd="0" destOrd="0" presId="urn:microsoft.com/office/officeart/2005/8/layout/vList3#1"/>
    <dgm:cxn modelId="{59968D24-A8CC-4FA3-AA4D-817102203E2D}" type="presParOf" srcId="{9C8D824C-74A8-465A-BCB9-42E97AC02651}" destId="{DFA2B1FC-D4AC-40E3-9169-5B6A815C3A1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15400" cy="5080000"/>
        <a:chOff x="0" y="0"/>
        <a:chExt cx="8915400" cy="5080000"/>
      </a:xfrm>
      <a:scene3d>
        <a:camera prst="perspectiveLeft" zoom="91000"/>
        <a:lightRig rig="threePt" dir="t">
          <a:rot lat="0" lon="0" rev="20640000"/>
        </a:lightRig>
      </a:scene3d>
    </dsp:grpSpPr>
    <dsp:sp modelId="{289951B5-3B07-4420-9406-78520112639C}">
      <dsp:nvSpPr>
        <dsp:cNvPr id="4" name="Round Same Side Corner Rectangle 3"/>
        <dsp:cNvSpPr/>
      </dsp:nvSpPr>
      <dsp:spPr bwMode="white">
        <a:xfrm rot="5400000">
          <a:off x="5406988" y="-2033573"/>
          <a:ext cx="1310968" cy="5705856"/>
        </a:xfrm>
        <a:prstGeom prst="round2SameRect">
          <a:avLst/>
        </a:prstGeom>
        <a:sp3d extrusionH="50600" contourW="3000">
          <a:bevelT w="101600" h="80600" prst="relaxedInset"/>
          <a:bevelB w="80600" h="80600" prst="relaxedInset"/>
        </a:sp3d>
      </dsp:spPr>
      <dsp:style>
        <a:lnRef idx="0">
          <a:schemeClr val="accent4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4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80010" tIns="40005" rIns="80010" bIns="4000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Analisis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kebutuhan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Identifikasi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karateristik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peserta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didik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Identifikasi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materi</a:t>
          </a:r>
          <a:r>
            <a:rPr lang="en-US" dirty="0" smtClean="0">
              <a:solidFill>
                <a:schemeClr val="dk1"/>
              </a:solidFill>
            </a:rPr>
            <a:t>-- </a:t>
          </a:r>
          <a:r>
            <a:rPr lang="en-US" dirty="0" err="1" smtClean="0">
              <a:solidFill>
                <a:schemeClr val="dk1"/>
              </a:solidFill>
            </a:rPr>
            <a:t>pemilihan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materi</a:t>
          </a:r>
          <a:endParaRPr lang="en-US" dirty="0">
            <a:solidFill>
              <a:schemeClr val="dk1"/>
            </a:solidFill>
          </a:endParaRPr>
        </a:p>
      </dsp:txBody>
      <dsp:txXfrm rot="5400000">
        <a:off x="5406988" y="-2033573"/>
        <a:ext cx="1310968" cy="5705856"/>
      </dsp:txXfrm>
    </dsp:sp>
    <dsp:sp modelId="{A8D8B51E-0101-46A0-96CE-DAE93469108C}">
      <dsp:nvSpPr>
        <dsp:cNvPr id="3" name="Rounded Rectangle 2"/>
        <dsp:cNvSpPr/>
      </dsp:nvSpPr>
      <dsp:spPr bwMode="white">
        <a:xfrm>
          <a:off x="0" y="0"/>
          <a:ext cx="3209544" cy="1638710"/>
        </a:xfrm>
        <a:prstGeom prst="roundRect">
          <a:avLst/>
        </a:prstGeom>
        <a:sp3d extrusionH="50600" prstMaterial="metal">
          <a:bevelT w="101600" h="80600" prst="relaxedInset"/>
          <a:bevelB w="80600" h="80600" prst="relaxedInset"/>
        </a:sp3d>
      </dsp:spPr>
      <dsp:style>
        <a:lnRef idx="0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PLANNING</a:t>
          </a:r>
          <a:endParaRPr lang="en-US" dirty="0"/>
        </a:p>
      </dsp:txBody>
      <dsp:txXfrm>
        <a:off x="0" y="0"/>
        <a:ext cx="3209544" cy="1638710"/>
      </dsp:txXfrm>
    </dsp:sp>
    <dsp:sp modelId="{406412C7-FD7D-488C-8866-034949A0F621}">
      <dsp:nvSpPr>
        <dsp:cNvPr id="6" name="Round Same Side Corner Rectangle 5"/>
        <dsp:cNvSpPr/>
      </dsp:nvSpPr>
      <dsp:spPr bwMode="white">
        <a:xfrm rot="5400000">
          <a:off x="5406988" y="-312928"/>
          <a:ext cx="1310968" cy="5705856"/>
        </a:xfrm>
        <a:prstGeom prst="round2SameRect">
          <a:avLst/>
        </a:prstGeom>
        <a:sp3d extrusionH="50600" contourW="3000">
          <a:bevelT w="101600" h="80600" prst="relaxedInset"/>
          <a:bevelB w="80600" h="80600" prst="relaxedInset"/>
        </a:sp3d>
      </dsp:spPr>
      <dsp:style>
        <a:lnRef idx="0">
          <a:schemeClr val="accent4">
            <a:tint val="40000"/>
            <a:alpha val="90000"/>
            <a:hueOff val="-3870000"/>
            <a:satOff val="17059"/>
            <a:lumOff val="0"/>
            <a:alpha val="90196"/>
          </a:schemeClr>
        </a:lnRef>
        <a:fillRef idx="1">
          <a:schemeClr val="accent4">
            <a:tint val="40000"/>
            <a:alpha val="90000"/>
            <a:hueOff val="-3870000"/>
            <a:satOff val="17059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80010" tIns="40005" rIns="80010" bIns="4000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Menyusun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materi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ke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dalam</a:t>
          </a:r>
          <a:r>
            <a:rPr lang="en-US" dirty="0" smtClean="0">
              <a:solidFill>
                <a:schemeClr val="dk1"/>
              </a:solidFill>
            </a:rPr>
            <a:t> Storyboard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Mengembangkan</a:t>
          </a:r>
          <a:r>
            <a:rPr lang="en-US" dirty="0" smtClean="0">
              <a:solidFill>
                <a:schemeClr val="dk1"/>
              </a:solidFill>
            </a:rPr>
            <a:t> flowchart</a:t>
          </a:r>
          <a:endParaRPr lang="en-US" dirty="0">
            <a:solidFill>
              <a:schemeClr val="dk1"/>
            </a:solidFill>
          </a:endParaRPr>
        </a:p>
      </dsp:txBody>
      <dsp:txXfrm rot="5400000">
        <a:off x="5406988" y="-312928"/>
        <a:ext cx="1310968" cy="5705856"/>
      </dsp:txXfrm>
    </dsp:sp>
    <dsp:sp modelId="{E1D06BA2-072E-4ADD-99A0-9697588F8F3D}">
      <dsp:nvSpPr>
        <dsp:cNvPr id="5" name="Rounded Rectangle 4"/>
        <dsp:cNvSpPr/>
      </dsp:nvSpPr>
      <dsp:spPr bwMode="white">
        <a:xfrm>
          <a:off x="0" y="1720645"/>
          <a:ext cx="3209544" cy="1638710"/>
        </a:xfrm>
        <a:prstGeom prst="roundRect">
          <a:avLst/>
        </a:prstGeom>
        <a:sp3d extrusionH="50600" prstMaterial="metal">
          <a:bevelT w="101600" h="80600" prst="relaxedInset"/>
          <a:bevelB w="80600" h="80600" prst="relaxedInset"/>
        </a:sp3d>
      </dsp:spPr>
      <dsp:style>
        <a:lnRef idx="0">
          <a:schemeClr val="lt1"/>
        </a:lnRef>
        <a:fillRef idx="1">
          <a:schemeClr val="accent4">
            <a:hueOff val="-3510000"/>
            <a:satOff val="21176"/>
            <a:lumOff val="-176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DESIGN</a:t>
          </a:r>
          <a:endParaRPr lang="en-US" dirty="0"/>
        </a:p>
      </dsp:txBody>
      <dsp:txXfrm>
        <a:off x="0" y="1720645"/>
        <a:ext cx="3209544" cy="1638710"/>
      </dsp:txXfrm>
    </dsp:sp>
    <dsp:sp modelId="{7C490E79-4286-4A51-8BF7-6AEB504BAA7F}">
      <dsp:nvSpPr>
        <dsp:cNvPr id="8" name="Round Same Side Corner Rectangle 7"/>
        <dsp:cNvSpPr/>
      </dsp:nvSpPr>
      <dsp:spPr bwMode="white">
        <a:xfrm rot="5400000">
          <a:off x="5406988" y="1407717"/>
          <a:ext cx="1310968" cy="5705856"/>
        </a:xfrm>
        <a:prstGeom prst="round2SameRect">
          <a:avLst/>
        </a:prstGeom>
        <a:sp3d extrusionH="50600" contourW="3000">
          <a:bevelT w="101600" h="80600" prst="relaxedInset"/>
          <a:bevelB w="80600" h="80600" prst="relaxedInset"/>
        </a:sp3d>
      </dsp:spPr>
      <dsp:style>
        <a:lnRef idx="0">
          <a:schemeClr val="accent4">
            <a:tint val="40000"/>
            <a:alpha val="90000"/>
            <a:hueOff val="-7740000"/>
            <a:satOff val="34118"/>
            <a:lumOff val="0"/>
            <a:alpha val="90196"/>
          </a:schemeClr>
        </a:lnRef>
        <a:fillRef idx="1">
          <a:schemeClr val="accent4">
            <a:tint val="40000"/>
            <a:alpha val="90000"/>
            <a:hueOff val="-7740000"/>
            <a:satOff val="34118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80010" tIns="40005" rIns="80010" bIns="4000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Menyususn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Dokumentasi</a:t>
          </a:r>
          <a:r>
            <a:rPr lang="en-US" dirty="0" smtClean="0">
              <a:solidFill>
                <a:schemeClr val="dk1"/>
              </a:solidFill>
            </a:rPr>
            <a:t> 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Memvalidasi</a:t>
          </a:r>
          <a:r>
            <a:rPr lang="en-US" dirty="0" smtClean="0">
              <a:solidFill>
                <a:schemeClr val="dk1"/>
              </a:solidFill>
            </a:rPr>
            <a:t> program</a:t>
          </a:r>
          <a:endParaRPr lang="en-US" dirty="0">
            <a:solidFill>
              <a:schemeClr val="dk1"/>
            </a:solidFill>
          </a:endParaRPr>
        </a:p>
      </dsp:txBody>
      <dsp:txXfrm rot="5400000">
        <a:off x="5406988" y="1407717"/>
        <a:ext cx="1310968" cy="5705856"/>
      </dsp:txXfrm>
    </dsp:sp>
    <dsp:sp modelId="{CC33C143-8B22-4CE3-B1AF-F81E0BDD51FD}">
      <dsp:nvSpPr>
        <dsp:cNvPr id="7" name="Rounded Rectangle 6"/>
        <dsp:cNvSpPr/>
      </dsp:nvSpPr>
      <dsp:spPr bwMode="white">
        <a:xfrm>
          <a:off x="0" y="3441290"/>
          <a:ext cx="3209544" cy="1638710"/>
        </a:xfrm>
        <a:prstGeom prst="roundRect">
          <a:avLst/>
        </a:prstGeom>
        <a:sp3d extrusionH="50600" prstMaterial="metal">
          <a:bevelT w="101600" h="80600" prst="relaxedInset"/>
          <a:bevelB w="80600" h="80600" prst="relaxedInset"/>
        </a:sp3d>
      </dsp:spPr>
      <dsp:style>
        <a:lnRef idx="0">
          <a:schemeClr val="lt1"/>
        </a:lnRef>
        <a:fillRef idx="1">
          <a:schemeClr val="accent4">
            <a:hueOff val="-7020000"/>
            <a:satOff val="42353"/>
            <a:lumOff val="-352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DEVELOPMENT</a:t>
          </a:r>
          <a:endParaRPr lang="en-US" dirty="0"/>
        </a:p>
      </dsp:txBody>
      <dsp:txXfrm>
        <a:off x="0" y="3441290"/>
        <a:ext cx="3209544" cy="1638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162800" cy="4064000"/>
        <a:chOff x="0" y="0"/>
        <a:chExt cx="7162800" cy="4064000"/>
      </a:xfrm>
    </dsp:grpSpPr>
    <dsp:sp modelId="{2AA14623-03A0-4286-8FE7-85E55FB8F754}">
      <dsp:nvSpPr>
        <dsp:cNvPr id="4" name="Pentagon 3"/>
        <dsp:cNvSpPr/>
      </dsp:nvSpPr>
      <dsp:spPr bwMode="white">
        <a:xfrm rot="10800000">
          <a:off x="1490055" y="0"/>
          <a:ext cx="4763262" cy="116114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512031" tIns="156210" rIns="291592" bIns="15621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Microsoft Office</a:t>
          </a:r>
          <a:endParaRPr lang="en-US" dirty="0"/>
        </a:p>
      </dsp:txBody>
      <dsp:txXfrm rot="10800000">
        <a:off x="1490055" y="0"/>
        <a:ext cx="4763262" cy="1161143"/>
      </dsp:txXfrm>
    </dsp:sp>
    <dsp:sp modelId="{7A26FF90-7B0E-44C8-8EF2-165E2FD9C5EE}">
      <dsp:nvSpPr>
        <dsp:cNvPr id="3" name="Oval 2"/>
        <dsp:cNvSpPr/>
      </dsp:nvSpPr>
      <dsp:spPr bwMode="white">
        <a:xfrm>
          <a:off x="909483" y="0"/>
          <a:ext cx="1161143" cy="11611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909483" y="0"/>
        <a:ext cx="1161143" cy="1161143"/>
      </dsp:txXfrm>
    </dsp:sp>
    <dsp:sp modelId="{539D74E8-861E-4FE1-B8E6-ECBF0A41A9AD}">
      <dsp:nvSpPr>
        <dsp:cNvPr id="6" name="Pentagon 5"/>
        <dsp:cNvSpPr/>
      </dsp:nvSpPr>
      <dsp:spPr bwMode="white">
        <a:xfrm rot="10800000">
          <a:off x="1490055" y="1451429"/>
          <a:ext cx="4763262" cy="116114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512031" tIns="156210" rIns="291592" bIns="15621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/>
            <a:t>Desain</a:t>
          </a:r>
          <a:r>
            <a:rPr lang="en-US" dirty="0" smtClean="0"/>
            <a:t> </a:t>
          </a:r>
          <a:r>
            <a:rPr lang="en-US" dirty="0" err="1" smtClean="0"/>
            <a:t>Grafis</a:t>
          </a:r>
          <a:endParaRPr lang="en-US" dirty="0"/>
        </a:p>
      </dsp:txBody>
      <dsp:txXfrm rot="10800000">
        <a:off x="1490055" y="1451429"/>
        <a:ext cx="4763262" cy="1161143"/>
      </dsp:txXfrm>
    </dsp:sp>
    <dsp:sp modelId="{59FA467A-304A-493F-AADA-6CB5190971DD}">
      <dsp:nvSpPr>
        <dsp:cNvPr id="5" name="Oval 4"/>
        <dsp:cNvSpPr/>
      </dsp:nvSpPr>
      <dsp:spPr bwMode="white">
        <a:xfrm>
          <a:off x="909483" y="1451429"/>
          <a:ext cx="1161143" cy="11611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909483" y="1451429"/>
        <a:ext cx="1161143" cy="1161143"/>
      </dsp:txXfrm>
    </dsp:sp>
    <dsp:sp modelId="{DFA2B1FC-D4AC-40E3-9169-5B6A815C3A1F}">
      <dsp:nvSpPr>
        <dsp:cNvPr id="8" name="Pentagon 7"/>
        <dsp:cNvSpPr/>
      </dsp:nvSpPr>
      <dsp:spPr bwMode="white">
        <a:xfrm rot="10800000">
          <a:off x="1490055" y="2902857"/>
          <a:ext cx="4763262" cy="116114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512031" tIns="156210" rIns="291592" bIns="15621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Macromedia</a:t>
          </a:r>
          <a:endParaRPr lang="en-US" dirty="0"/>
        </a:p>
      </dsp:txBody>
      <dsp:txXfrm rot="10800000">
        <a:off x="1490055" y="2902857"/>
        <a:ext cx="4763262" cy="1161143"/>
      </dsp:txXfrm>
    </dsp:sp>
    <dsp:sp modelId="{779BB145-2334-4AD1-9854-966D628A4023}">
      <dsp:nvSpPr>
        <dsp:cNvPr id="7" name="Oval 6"/>
        <dsp:cNvSpPr/>
      </dsp:nvSpPr>
      <dsp:spPr bwMode="white">
        <a:xfrm>
          <a:off x="909483" y="2902857"/>
          <a:ext cx="1161143" cy="11611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909483" y="2902857"/>
        <a:ext cx="1161143" cy="116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AE742-74C1-4CDA-9139-0BD43714EB8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54508-D2A5-4AA2-A0EA-8EBDD2AF11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A1792-4562-4345-B738-8F16CB8AE6D2}" type="slidenum">
              <a:rPr lang="en-US" smtClean="0"/>
            </a:fld>
            <a:endParaRPr lang="en-US" smtClean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D3A7C-B098-464F-BF51-D93ED4EF8B51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4C16A-DA1E-4248-83E6-6DAAFCA752B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6051C-977E-4B19-9334-41884C53F4B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CF54B-0E4C-4FEF-81B1-DA8D07CB86B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B8646-53F5-4C72-B755-C75858B0FCA2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82026-EF85-41FD-8A5E-863982E3BC56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39764-A105-4F00-9A68-0BA75599D4A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22EF-5E82-4B82-B783-6CD823C983B5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216C2-D928-468F-AB6B-91646DDEF4D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25520-4821-4A25-B557-CEE58B243D5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11314-EF4C-4B80-ACBE-6BD02BB6929B}" type="slidenum">
              <a:rPr lang="en-US" smtClean="0"/>
            </a:fld>
            <a:endParaRPr lang="en-US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5BC7D-B91F-44E1-A97B-10C2FA5555D9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0B866-D573-42BF-89F6-55C90DE180AC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3C43B-0C2D-41D0-AFAC-A4784E58DB2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A4A03-6217-484E-9D13-3009E9C3939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B1BE7-8C73-416D-BE70-BD8A194FE31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FC18B-9D1C-4F1E-B7EB-64B36980CB4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BDB9B-3023-4CA5-8853-694AB1B26E01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1CC99-CADD-4775-819C-EAD9D933EB27}" type="slidenum">
              <a:rPr lang="en-US" smtClean="0"/>
            </a:fld>
            <a:endParaRPr lang="en-US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634FE-07A2-4145-B518-8C0A8DB4EAE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A3E6D-9AF8-42E8-B73F-9B5D9C3C4EEC}" type="slidenum">
              <a:rPr lang="en-US" smtClean="0"/>
            </a:fld>
            <a:endParaRPr lang="en-US" smtClean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65BF1-53F9-4A24-8FCF-903D7B3A81B6}" type="slidenum">
              <a:rPr lang="en-US" smtClean="0"/>
            </a:fld>
            <a:endParaRPr lang="en-US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3392F-A841-4FF8-BAB9-F1B3B6D0870B}" type="slidenum">
              <a:rPr lang="en-US" smtClean="0"/>
            </a:fld>
            <a:endParaRPr lang="en-US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CEF70-99D0-40B9-89B1-6094FAA3D443}" type="slidenum">
              <a:rPr lang="en-US" smtClean="0"/>
            </a:fld>
            <a:endParaRPr lang="en-US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E22AC-17DF-4F87-8214-693D96C51B06}" type="slidenum">
              <a:rPr lang="en-US" smtClean="0"/>
            </a:fld>
            <a:endParaRPr lang="en-US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media" Target="file:///D:\lagu\Elegan\Cavatina.mp3" TargetMode="External"/><Relationship Id="rId3" Type="http://schemas.openxmlformats.org/officeDocument/2006/relationships/audio" Target="file:///D:\lagu\Elegan\Cavatina.mp3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media" Target="file:///D:\lagu\Elegan\08%20earth%20born.mp3" TargetMode="External"/><Relationship Id="rId3" Type="http://schemas.openxmlformats.org/officeDocument/2006/relationships/audio" Target="file:///D:\lagu\Elegan\08%20earth%20born.mp3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hyperlink" Target="http://rds.yahoo.com/_ylt=A0Je5x4RS_ZEKCwBI3iJzbkF;_ylu=X3oDMTBjMHZkMjZyBHBvcwMxBHNlYwNzcg--/SIG=1f5f6lt0u/EXP=1157078161/**http%3a/images.search.yahoo.com/search/images/view%3fback=http%253A%252F%252Fimages.search.yahoo.com%252Fsearch%252Fimages%253Fp%253Dkomputer%2526fr%253DFP-tab-img-t-t410%2526toggle%253D1%2526cop%253D%2526ei%253DUTF-8%26w=274%26h=232%26imgurl=www.kapanlagi.com%252Fp%252Fkomputer.jpg%26rurl=http%253A%252F%252Fwww.kapanlagi.com%252Fa%252F0000001581.html%26size=17.3kB%26name=komputer.jpg%26p=komputer%26type=jpeg%26no=1%26tt=117,378%26oid=b1ea9a4ac8de62bc%26ei=UTF-8" TargetMode="External"/><Relationship Id="rId2" Type="http://schemas.openxmlformats.org/officeDocument/2006/relationships/image" Target="../media/image2.jpeg"/><Relationship Id="rId1" Type="http://schemas.openxmlformats.org/officeDocument/2006/relationships/hyperlink" Target="http://rds.yahoo.com/_ylt=A0Je5mW0gvZEWjUA3FaJzbkF;_ylu=X3oDMTBkbWJybHJzBHBvcwMxOQRzZWMDc3I-/SIG=1ff2s48de/EXP=1157092404/**http%3a/images.search.yahoo.com/search/images/view%3fback=http%253A%252F%252Fimages.search.yahoo.com%252Fsearch%252Fimages%253Fp%253Dcomputer%2526ei%253DUTF-8%2526fr%253DFP-tab-img-t-t410%2526x%253Dwrt%26w=250%26h=322%26imgurl=www.tqdesk.de%252Fimg%252Fcomputer-desk-dl007-b.jpg%26rurl=http%253A%252F%252Fwww.tq.ru%252Fen%252Fprint%252Fdl007.html%26size=17.2kB%26name=computer-desk-dl007-b.jpg%26p=computer%26type=jpeg%26no=19%26tt=10,771,849%26oid=440529e2dde84756%26ei=UTF-8" TargetMode="Externa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4"/>
          <p:cNvSpPr>
            <a:spLocks noChangeArrowheads="1" noChangeShapeType="1" noTextEdit="1"/>
          </p:cNvSpPr>
          <p:nvPr/>
        </p:nvSpPr>
        <p:spPr bwMode="auto">
          <a:xfrm>
            <a:off x="762000" y="2286000"/>
            <a:ext cx="77724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kern="1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Mendesain &amp; Mengembangkan</a:t>
            </a:r>
            <a:endParaRPr lang="en-US" sz="2400" kern="1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  <a:p>
            <a:pPr algn="ctr"/>
            <a:r>
              <a:rPr lang="en-US" sz="2400" kern="1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Media Pembelajaran Berbasis </a:t>
            </a:r>
            <a:endParaRPr lang="en-US" sz="2400" kern="1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  <a:p>
            <a:pPr algn="ctr"/>
            <a:r>
              <a:rPr lang="en-US" sz="2400" kern="1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Information Communication Technology </a:t>
            </a:r>
            <a:endParaRPr lang="en-US" sz="2400" kern="1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  <a:p>
            <a:pPr algn="ctr"/>
            <a:r>
              <a:rPr lang="en-US" sz="2400" kern="1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ICT</a:t>
            </a:r>
            <a:endParaRPr lang="en-US" sz="2400" kern="1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FF00"/>
                </a:solidFill>
              </a:rPr>
              <a:t>PRAKTEK PEMBUATAN MEDIA</a:t>
            </a:r>
            <a:endParaRPr lang="en-US" sz="4000" smtClean="0">
              <a:solidFill>
                <a:srgbClr val="FFFF00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752600"/>
          <a:ext cx="716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TEKNOLOGI: </a:t>
            </a:r>
            <a:r>
              <a:rPr lang="en-US" sz="2800" i="1" dirty="0" err="1" smtClean="0">
                <a:solidFill>
                  <a:srgbClr val="FFFF00"/>
                </a:solidFill>
              </a:rPr>
              <a:t>techne</a:t>
            </a:r>
            <a:r>
              <a:rPr lang="en-US" sz="2800" dirty="0" smtClean="0">
                <a:solidFill>
                  <a:srgbClr val="FFFF00"/>
                </a:solidFill>
              </a:rPr>
              <a:t>; </a:t>
            </a:r>
            <a:r>
              <a:rPr lang="en-US" sz="2800" dirty="0" err="1" smtClean="0">
                <a:solidFill>
                  <a:srgbClr val="FFFF00"/>
                </a:solidFill>
              </a:rPr>
              <a:t>cara</a:t>
            </a:r>
            <a:r>
              <a:rPr lang="en-US" sz="2800" dirty="0" smtClean="0">
                <a:solidFill>
                  <a:srgbClr val="FFFF00"/>
                </a:solidFill>
              </a:rPr>
              <a:t>/</a:t>
            </a:r>
            <a:r>
              <a:rPr lang="en-US" sz="2800" dirty="0" err="1" smtClean="0">
                <a:solidFill>
                  <a:srgbClr val="FFFF00"/>
                </a:solidFill>
              </a:rPr>
              <a:t>teknik</a:t>
            </a:r>
            <a:r>
              <a:rPr lang="en-US" sz="2800" dirty="0" smtClean="0">
                <a:solidFill>
                  <a:srgbClr val="FFFF00"/>
                </a:solidFill>
              </a:rPr>
              <a:t>---</a:t>
            </a:r>
            <a:r>
              <a:rPr lang="en-US" sz="2800" dirty="0" err="1" smtClean="0">
                <a:solidFill>
                  <a:srgbClr val="FFFF00"/>
                </a:solidFill>
              </a:rPr>
              <a:t>cara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memecahkan</a:t>
            </a:r>
            <a:r>
              <a:rPr lang="en-US" sz="2800" dirty="0" smtClean="0">
                <a:solidFill>
                  <a:srgbClr val="FFFF00"/>
                </a:solidFill>
              </a:rPr>
              <a:t> yang </a:t>
            </a:r>
            <a:r>
              <a:rPr lang="en-US" sz="2800" dirty="0" err="1" smtClean="0">
                <a:solidFill>
                  <a:srgbClr val="FFFF00"/>
                </a:solidFill>
              </a:rPr>
              <a:t>dihadapi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manusia</a:t>
            </a:r>
            <a:r>
              <a:rPr lang="en-US" sz="2800" dirty="0" smtClean="0">
                <a:solidFill>
                  <a:srgbClr val="FFFF00"/>
                </a:solidFill>
              </a:rPr>
              <a:t>.  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INFORMASI: </a:t>
            </a:r>
            <a:r>
              <a:rPr lang="en-US" sz="2800" dirty="0" err="1" smtClean="0">
                <a:solidFill>
                  <a:srgbClr val="FFFF00"/>
                </a:solidFill>
              </a:rPr>
              <a:t>kumpulan</a:t>
            </a:r>
            <a:r>
              <a:rPr lang="en-US" sz="2800" dirty="0" smtClean="0">
                <a:solidFill>
                  <a:srgbClr val="FFFF00"/>
                </a:solidFill>
              </a:rPr>
              <a:t> data yang </a:t>
            </a:r>
            <a:r>
              <a:rPr lang="en-US" sz="2800" dirty="0" err="1" smtClean="0">
                <a:solidFill>
                  <a:srgbClr val="FFFF00"/>
                </a:solidFill>
              </a:rPr>
              <a:t>memiliki</a:t>
            </a:r>
            <a:r>
              <a:rPr lang="en-US" sz="2800" dirty="0" smtClean="0">
                <a:solidFill>
                  <a:srgbClr val="FFFF00"/>
                </a:solidFill>
              </a:rPr>
              <a:t> “</a:t>
            </a:r>
            <a:r>
              <a:rPr lang="en-US" sz="2800" dirty="0" err="1" smtClean="0">
                <a:solidFill>
                  <a:srgbClr val="FFFF00"/>
                </a:solidFill>
              </a:rPr>
              <a:t>makna</a:t>
            </a:r>
            <a:r>
              <a:rPr lang="en-US" sz="2800" dirty="0" smtClean="0">
                <a:solidFill>
                  <a:srgbClr val="FFFF00"/>
                </a:solidFill>
              </a:rPr>
              <a:t>”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KOMUNIKASI: </a:t>
            </a:r>
            <a:r>
              <a:rPr lang="en-US" sz="2800" dirty="0" err="1" smtClean="0">
                <a:solidFill>
                  <a:srgbClr val="FFFF00"/>
                </a:solidFill>
              </a:rPr>
              <a:t>informasi</a:t>
            </a:r>
            <a:r>
              <a:rPr lang="en-US" sz="2800" dirty="0" smtClean="0">
                <a:solidFill>
                  <a:srgbClr val="FFFF00"/>
                </a:solidFill>
              </a:rPr>
              <a:t> yang </a:t>
            </a:r>
            <a:r>
              <a:rPr lang="en-US" sz="2800" dirty="0" err="1" smtClean="0">
                <a:solidFill>
                  <a:srgbClr val="FFFF00"/>
                </a:solidFill>
              </a:rPr>
              <a:t>disebarluaskan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atau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disampaikan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kepada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orang</a:t>
            </a:r>
            <a:r>
              <a:rPr lang="en-US" sz="2800" dirty="0" smtClean="0">
                <a:solidFill>
                  <a:srgbClr val="FFFF00"/>
                </a:solidFill>
              </a:rPr>
              <a:t> lain.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04800"/>
            <a:ext cx="36576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ICT/ TIK</a:t>
            </a:r>
            <a:endParaRPr lang="en-US" sz="5400" b="1" dirty="0">
              <a:ln w="127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FFFF00"/>
                </a:solidFill>
              </a:rPr>
              <a:t>Pemanfaatan ICT dalam dunia pendidikan</a:t>
            </a:r>
            <a:endParaRPr lang="en-US" sz="4000" smtClean="0">
              <a:solidFill>
                <a:srgbClr val="FFFF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pembelajaran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masal</a:t>
            </a:r>
            <a:r>
              <a:rPr lang="en-US" sz="2800" dirty="0" smtClean="0">
                <a:solidFill>
                  <a:srgbClr val="FFFF00"/>
                </a:solidFill>
              </a:rPr>
              <a:t> (internet, TV, Radio, WEB, E-learning, </a:t>
            </a:r>
            <a:r>
              <a:rPr lang="en-US" sz="2800" dirty="0" err="1" smtClean="0">
                <a:solidFill>
                  <a:srgbClr val="FFFF00"/>
                </a:solidFill>
              </a:rPr>
              <a:t>dll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pembelajaran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klasikal</a:t>
            </a:r>
            <a:r>
              <a:rPr lang="en-US" sz="2800" dirty="0" smtClean="0">
                <a:solidFill>
                  <a:srgbClr val="FFFF00"/>
                </a:solidFill>
              </a:rPr>
              <a:t> (</a:t>
            </a:r>
            <a:r>
              <a:rPr lang="en-US" sz="2800" dirty="0" err="1" smtClean="0">
                <a:solidFill>
                  <a:srgbClr val="FFFF00"/>
                </a:solidFill>
              </a:rPr>
              <a:t>presentasi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powerpoint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dll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pembelajaran</a:t>
            </a:r>
            <a:r>
              <a:rPr lang="en-US" sz="2800" dirty="0" smtClean="0">
                <a:solidFill>
                  <a:srgbClr val="FFFF00"/>
                </a:solidFill>
              </a:rPr>
              <a:t> individual (CAI: tutorial, </a:t>
            </a:r>
            <a:r>
              <a:rPr lang="en-US" sz="2800" dirty="0" err="1" smtClean="0">
                <a:solidFill>
                  <a:srgbClr val="FFFF00"/>
                </a:solidFill>
              </a:rPr>
              <a:t>simulasi</a:t>
            </a:r>
            <a:r>
              <a:rPr lang="en-US" sz="2800" dirty="0" smtClean="0">
                <a:solidFill>
                  <a:srgbClr val="FFFF00"/>
                </a:solidFill>
              </a:rPr>
              <a:t>, game, drill,) 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mendukung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administrasi</a:t>
            </a:r>
            <a:r>
              <a:rPr lang="en-US" sz="2800" dirty="0" smtClean="0">
                <a:solidFill>
                  <a:srgbClr val="FFFF00"/>
                </a:solidFill>
              </a:rPr>
              <a:t> (CMI: </a:t>
            </a:r>
            <a:r>
              <a:rPr lang="en-US" sz="2800" dirty="0" err="1" smtClean="0">
                <a:solidFill>
                  <a:srgbClr val="FFFF00"/>
                </a:solidFill>
              </a:rPr>
              <a:t>administrasi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kelas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sekolah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perpustakaan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dll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WordArt 4"/>
          <p:cNvSpPr>
            <a:spLocks noChangeArrowheads="1" noChangeShapeType="1" noTextEdit="1"/>
          </p:cNvSpPr>
          <p:nvPr/>
        </p:nvSpPr>
        <p:spPr bwMode="auto">
          <a:xfrm>
            <a:off x="1524000" y="762000"/>
            <a:ext cx="3276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bg1"/>
                  </a:solidFill>
                  <a:round/>
                </a:ln>
                <a:solidFill>
                  <a:srgbClr val="FFFF00"/>
                </a:solidFill>
                <a:latin typeface="Curlz MT" panose="04040404050702020202"/>
              </a:rPr>
              <a:t>Hallo adik-adik...</a:t>
            </a:r>
            <a:endParaRPr lang="en-US" sz="3600" kern="10">
              <a:ln w="9525">
                <a:solidFill>
                  <a:schemeClr val="bg1"/>
                </a:solidFill>
                <a:round/>
              </a:ln>
              <a:solidFill>
                <a:srgbClr val="FFFF00"/>
              </a:solidFill>
              <a:latin typeface="Curlz MT" panose="04040404050702020202"/>
            </a:endParaRPr>
          </a:p>
        </p:txBody>
      </p:sp>
      <p:pic>
        <p:nvPicPr>
          <p:cNvPr id="51203" name="Picture 1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52600" y="4381500"/>
            <a:ext cx="2743200" cy="1714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04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000375"/>
            <a:ext cx="2743200" cy="1714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2209800" y="1447800"/>
            <a:ext cx="6172200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empus Sans ITC" panose="04020404030D07020202" pitchFamily="82" charset="0"/>
              </a:rPr>
              <a:t>Kali ini kita akan belajar Pendidikan SAINS </a:t>
            </a:r>
            <a:endParaRPr lang="en-US" sz="2000">
              <a:solidFill>
                <a:srgbClr val="FFFF00"/>
              </a:solidFill>
              <a:latin typeface="Tempus Sans ITC" panose="04020404030D07020202" pitchFamily="82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empus Sans ITC" panose="04020404030D07020202" pitchFamily="82" charset="0"/>
              </a:rPr>
              <a:t>Pokok bahasan Angin darat &amp; Angin Laut</a:t>
            </a:r>
            <a:endParaRPr lang="en-US" sz="2000">
              <a:solidFill>
                <a:srgbClr val="FFFF00"/>
              </a:solidFill>
              <a:latin typeface="Tempus Sans ITC" panose="04020404030D07020202" pitchFamily="82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empus Sans ITC" panose="04020404030D07020202" pitchFamily="82" charset="0"/>
              </a:rPr>
              <a:t>Yuk kita pelajari bersama…..</a:t>
            </a:r>
            <a:endParaRPr lang="en-US" sz="2000">
              <a:solidFill>
                <a:srgbClr val="FFFF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1206" name="Text Box 18"/>
          <p:cNvSpPr txBox="1">
            <a:spLocks noChangeArrowheads="1"/>
          </p:cNvSpPr>
          <p:nvPr/>
        </p:nvSpPr>
        <p:spPr bwMode="auto">
          <a:xfrm>
            <a:off x="6140450" y="5181600"/>
            <a:ext cx="14795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By Pak Guru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207" name="AutoShape 19" descr="IMG_0172"/>
          <p:cNvSpPr>
            <a:spLocks noChangeArrowheads="1"/>
          </p:cNvSpPr>
          <p:nvPr/>
        </p:nvSpPr>
        <p:spPr bwMode="auto">
          <a:xfrm>
            <a:off x="6591300" y="5600700"/>
            <a:ext cx="952500" cy="1028700"/>
          </a:xfrm>
          <a:prstGeom prst="wedgeEllipseCallout">
            <a:avLst>
              <a:gd name="adj1" fmla="val -44500"/>
              <a:gd name="adj2" fmla="val 56634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id-ID"/>
          </a:p>
        </p:txBody>
      </p:sp>
      <p:sp>
        <p:nvSpPr>
          <p:cNvPr id="51208" name="AutoShape 20"/>
          <p:cNvSpPr>
            <a:spLocks noChangeArrowheads="1"/>
          </p:cNvSpPr>
          <p:nvPr/>
        </p:nvSpPr>
        <p:spPr bwMode="auto">
          <a:xfrm rot="-793612">
            <a:off x="304800" y="3594100"/>
            <a:ext cx="4114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21"/>
          <p:cNvSpPr>
            <a:spLocks noChangeArrowheads="1"/>
          </p:cNvSpPr>
          <p:nvPr/>
        </p:nvSpPr>
        <p:spPr bwMode="auto">
          <a:xfrm rot="-793612">
            <a:off x="76200" y="3536950"/>
            <a:ext cx="4495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22"/>
          <p:cNvSpPr>
            <a:spLocks noChangeArrowheads="1"/>
          </p:cNvSpPr>
          <p:nvPr/>
        </p:nvSpPr>
        <p:spPr bwMode="auto">
          <a:xfrm rot="-793612">
            <a:off x="-68263" y="3454400"/>
            <a:ext cx="4714876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9900FF"/>
          </a:solidFill>
          <a:ln w="9525">
            <a:solidFill>
              <a:srgbClr val="99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AutoShape 23"/>
          <p:cNvSpPr>
            <a:spLocks noChangeArrowheads="1"/>
          </p:cNvSpPr>
          <p:nvPr/>
        </p:nvSpPr>
        <p:spPr bwMode="auto">
          <a:xfrm rot="-793612">
            <a:off x="-246063" y="3354388"/>
            <a:ext cx="5029201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24"/>
          <p:cNvSpPr>
            <a:spLocks noChangeArrowheads="1"/>
          </p:cNvSpPr>
          <p:nvPr/>
        </p:nvSpPr>
        <p:spPr bwMode="auto">
          <a:xfrm rot="-793612">
            <a:off x="-307975" y="3246438"/>
            <a:ext cx="5181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351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1351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133600"/>
            <a:ext cx="53340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chemeClr val="bg1"/>
                </a:solidFill>
                <a:latin typeface="Berlin Sans FB" panose="020E0602020502020306" pitchFamily="34" charset="0"/>
              </a:rPr>
              <a:t>	</a:t>
            </a:r>
            <a:r>
              <a:rPr lang="en-US" sz="2800" smtClean="0">
                <a:solidFill>
                  <a:srgbClr val="FFFF00"/>
                </a:solidFill>
                <a:latin typeface="Berlin Sans FB" panose="020E0602020502020306" pitchFamily="34" charset="0"/>
              </a:rPr>
              <a:t>Setelah mempelajari pokok bahasan ini, adik-adik akan dapat:</a:t>
            </a:r>
            <a:endParaRPr lang="en-US" sz="2800" smtClean="0">
              <a:solidFill>
                <a:srgbClr val="FFFF00"/>
              </a:solidFill>
              <a:latin typeface="Berlin Sans FB" panose="020E0602020502020306" pitchFamily="34" charset="0"/>
            </a:endParaRPr>
          </a:p>
          <a:p>
            <a:pPr eaLnBrk="1" hangingPunct="1"/>
            <a:r>
              <a:rPr lang="en-US" sz="2400" smtClean="0">
                <a:solidFill>
                  <a:schemeClr val="bg1"/>
                </a:solidFill>
                <a:latin typeface="Berlin Sans FB" panose="020E0602020502020306" pitchFamily="34" charset="0"/>
              </a:rPr>
              <a:t>Memahami peristiwa terjadinya angin darat dan angin laut.</a:t>
            </a:r>
            <a:endParaRPr lang="en-US" sz="2400" smtClean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eaLnBrk="1" hangingPunct="1"/>
            <a:r>
              <a:rPr lang="en-US" sz="2400" smtClean="0">
                <a:solidFill>
                  <a:schemeClr val="bg1"/>
                </a:solidFill>
                <a:latin typeface="Berlin Sans FB" panose="020E0602020502020306" pitchFamily="34" charset="0"/>
              </a:rPr>
              <a:t>Manfaat angin darat dan angin laut bagi manusia</a:t>
            </a:r>
            <a:endParaRPr lang="en-US" sz="240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3251" name="WordArt 4"/>
          <p:cNvSpPr>
            <a:spLocks noChangeArrowheads="1" noChangeShapeType="1" noTextEdit="1"/>
          </p:cNvSpPr>
          <p:nvPr/>
        </p:nvSpPr>
        <p:spPr bwMode="auto">
          <a:xfrm rot="-252055">
            <a:off x="684213" y="-165100"/>
            <a:ext cx="2819400" cy="16637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99CC00"/>
                  </a:solidFill>
                  <a:round/>
                </a:ln>
                <a:solidFill>
                  <a:srgbClr val="99CC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Century" panose="02040604050505020304"/>
              </a:rPr>
              <a:t>Indikator  </a:t>
            </a:r>
            <a:endParaRPr lang="en-US" sz="3600" kern="10">
              <a:ln w="12700">
                <a:solidFill>
                  <a:srgbClr val="99CC00"/>
                </a:solidFill>
                <a:round/>
              </a:ln>
              <a:solidFill>
                <a:srgbClr val="99CC00"/>
              </a:solidFill>
              <a:effectLst>
                <a:outerShdw dist="45791" dir="2021404" algn="ctr" rotWithShape="0">
                  <a:srgbClr val="808080">
                    <a:alpha val="79999"/>
                  </a:srgbClr>
                </a:outerShdw>
              </a:effectLst>
              <a:latin typeface="Century" panose="02040604050505020304"/>
            </a:endParaRPr>
          </a:p>
        </p:txBody>
      </p:sp>
      <p:pic>
        <p:nvPicPr>
          <p:cNvPr id="53252" name="Picture 2" descr="D:\EKSPRESIF\DISCO030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533400" y="4419600"/>
            <a:ext cx="99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/>
          <p:nvPr/>
        </p:nvGrpSpPr>
        <p:grpSpPr bwMode="auto">
          <a:xfrm>
            <a:off x="4572000" y="381000"/>
            <a:ext cx="2895600" cy="1676400"/>
            <a:chOff x="1584" y="624"/>
            <a:chExt cx="3264" cy="1179"/>
          </a:xfrm>
        </p:grpSpPr>
        <p:sp>
          <p:nvSpPr>
            <p:cNvPr id="53255" name="AutoShape 7"/>
            <p:cNvSpPr>
              <a:spLocks noChangeArrowheads="1"/>
            </p:cNvSpPr>
            <p:nvPr/>
          </p:nvSpPr>
          <p:spPr bwMode="auto">
            <a:xfrm rot="-793612">
              <a:off x="1970" y="843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AutoShape 8"/>
            <p:cNvSpPr>
              <a:spLocks noChangeArrowheads="1"/>
            </p:cNvSpPr>
            <p:nvPr/>
          </p:nvSpPr>
          <p:spPr bwMode="auto">
            <a:xfrm rot="-793612">
              <a:off x="1826" y="807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AutoShape 9"/>
            <p:cNvSpPr>
              <a:spLocks noChangeArrowheads="1"/>
            </p:cNvSpPr>
            <p:nvPr/>
          </p:nvSpPr>
          <p:spPr bwMode="auto">
            <a:xfrm rot="-793612">
              <a:off x="1735" y="755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AutoShape 10"/>
            <p:cNvSpPr>
              <a:spLocks noChangeArrowheads="1"/>
            </p:cNvSpPr>
            <p:nvPr/>
          </p:nvSpPr>
          <p:spPr bwMode="auto">
            <a:xfrm rot="-793612">
              <a:off x="1623" y="692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AutoShape 11"/>
            <p:cNvSpPr>
              <a:spLocks noChangeArrowheads="1"/>
            </p:cNvSpPr>
            <p:nvPr/>
          </p:nvSpPr>
          <p:spPr bwMode="auto">
            <a:xfrm rot="-793612">
              <a:off x="1584" y="624"/>
              <a:ext cx="3264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4" name="AutoShape 13"/>
          <p:cNvSpPr>
            <a:spLocks noChangeArrowheads="1"/>
          </p:cNvSpPr>
          <p:nvPr/>
        </p:nvSpPr>
        <p:spPr bwMode="auto">
          <a:xfrm>
            <a:off x="990600" y="2971800"/>
            <a:ext cx="1676400" cy="1143000"/>
          </a:xfrm>
          <a:prstGeom prst="cloudCallout">
            <a:avLst>
              <a:gd name="adj1" fmla="val -41384"/>
              <a:gd name="adj2" fmla="val 83750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Setelah mempelajari ini nanti adik bisa ini-itu!</a:t>
            </a:r>
            <a:endParaRPr lang="en-US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tx2"/>
          </a:solidFill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TEKS/ AUDIO/ VIDEO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4276" name="WordArt 4"/>
          <p:cNvSpPr>
            <a:spLocks noChangeArrowheads="1" noChangeShapeType="1" noTextEdit="1"/>
          </p:cNvSpPr>
          <p:nvPr/>
        </p:nvSpPr>
        <p:spPr bwMode="auto">
          <a:xfrm>
            <a:off x="533400" y="838200"/>
            <a:ext cx="1524000" cy="542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0000FF"/>
                </a:solidFill>
                <a:latin typeface="Bernard MT Condensed" panose="02050806060905020404"/>
              </a:rPr>
              <a:t>Materi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0000FF"/>
              </a:solidFill>
              <a:latin typeface="Bernard MT Condensed" panose="020508060609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7" name="Freeform 9"/>
          <p:cNvSpPr/>
          <p:nvPr/>
        </p:nvSpPr>
        <p:spPr bwMode="auto">
          <a:xfrm>
            <a:off x="3733800" y="5883275"/>
            <a:ext cx="5943600" cy="1139825"/>
          </a:xfrm>
          <a:custGeom>
            <a:avLst/>
            <a:gdLst>
              <a:gd name="T0" fmla="*/ 0 w 3078"/>
              <a:gd name="T1" fmla="*/ 2147483647 h 718"/>
              <a:gd name="T2" fmla="*/ 2147483647 w 3078"/>
              <a:gd name="T3" fmla="*/ 2147483647 h 718"/>
              <a:gd name="T4" fmla="*/ 2147483647 w 3078"/>
              <a:gd name="T5" fmla="*/ 2147483647 h 718"/>
              <a:gd name="T6" fmla="*/ 2147483647 w 3078"/>
              <a:gd name="T7" fmla="*/ 2147483647 h 718"/>
              <a:gd name="T8" fmla="*/ 2147483647 w 3078"/>
              <a:gd name="T9" fmla="*/ 2147483647 h 718"/>
              <a:gd name="T10" fmla="*/ 2147483647 w 3078"/>
              <a:gd name="T11" fmla="*/ 2147483647 h 718"/>
              <a:gd name="T12" fmla="*/ 2147483647 w 3078"/>
              <a:gd name="T13" fmla="*/ 0 h 718"/>
              <a:gd name="T14" fmla="*/ 2147483647 w 3078"/>
              <a:gd name="T15" fmla="*/ 2147483647 h 718"/>
              <a:gd name="T16" fmla="*/ 2147483647 w 3078"/>
              <a:gd name="T17" fmla="*/ 2147483647 h 718"/>
              <a:gd name="T18" fmla="*/ 2147483647 w 3078"/>
              <a:gd name="T19" fmla="*/ 2147483647 h 718"/>
              <a:gd name="T20" fmla="*/ 2147483647 w 3078"/>
              <a:gd name="T21" fmla="*/ 2147483647 h 718"/>
              <a:gd name="T22" fmla="*/ 2147483647 w 3078"/>
              <a:gd name="T23" fmla="*/ 2147483647 h 718"/>
              <a:gd name="T24" fmla="*/ 2147483647 w 3078"/>
              <a:gd name="T25" fmla="*/ 2147483647 h 718"/>
              <a:gd name="T26" fmla="*/ 2147483647 w 3078"/>
              <a:gd name="T27" fmla="*/ 2147483647 h 718"/>
              <a:gd name="T28" fmla="*/ 2147483647 w 3078"/>
              <a:gd name="T29" fmla="*/ 2147483647 h 718"/>
              <a:gd name="T30" fmla="*/ 2147483647 w 3078"/>
              <a:gd name="T31" fmla="*/ 2147483647 h 718"/>
              <a:gd name="T32" fmla="*/ 2147483647 w 3078"/>
              <a:gd name="T33" fmla="*/ 2147483647 h 718"/>
              <a:gd name="T34" fmla="*/ 2147483647 w 3078"/>
              <a:gd name="T35" fmla="*/ 2147483647 h 718"/>
              <a:gd name="T36" fmla="*/ 2147483647 w 3078"/>
              <a:gd name="T37" fmla="*/ 2147483647 h 718"/>
              <a:gd name="T38" fmla="*/ 2147483647 w 3078"/>
              <a:gd name="T39" fmla="*/ 2147483647 h 718"/>
              <a:gd name="T40" fmla="*/ 2147483647 w 3078"/>
              <a:gd name="T41" fmla="*/ 2147483647 h 718"/>
              <a:gd name="T42" fmla="*/ 2147483647 w 3078"/>
              <a:gd name="T43" fmla="*/ 2147483647 h 718"/>
              <a:gd name="T44" fmla="*/ 2147483647 w 3078"/>
              <a:gd name="T45" fmla="*/ 2147483647 h 718"/>
              <a:gd name="T46" fmla="*/ 2147483647 w 3078"/>
              <a:gd name="T47" fmla="*/ 2147483647 h 718"/>
              <a:gd name="T48" fmla="*/ 2147483647 w 3078"/>
              <a:gd name="T49" fmla="*/ 2147483647 h 718"/>
              <a:gd name="T50" fmla="*/ 2147483647 w 3078"/>
              <a:gd name="T51" fmla="*/ 2147483647 h 718"/>
              <a:gd name="T52" fmla="*/ 2147483647 w 3078"/>
              <a:gd name="T53" fmla="*/ 2147483647 h 718"/>
              <a:gd name="T54" fmla="*/ 2147483647 w 3078"/>
              <a:gd name="T55" fmla="*/ 2147483647 h 718"/>
              <a:gd name="T56" fmla="*/ 2147483647 w 3078"/>
              <a:gd name="T57" fmla="*/ 2147483647 h 718"/>
              <a:gd name="T58" fmla="*/ 2147483647 w 3078"/>
              <a:gd name="T59" fmla="*/ 2147483647 h 718"/>
              <a:gd name="T60" fmla="*/ 2147483647 w 3078"/>
              <a:gd name="T61" fmla="*/ 2147483647 h 718"/>
              <a:gd name="T62" fmla="*/ 2147483647 w 3078"/>
              <a:gd name="T63" fmla="*/ 2147483647 h 718"/>
              <a:gd name="T64" fmla="*/ 2147483647 w 3078"/>
              <a:gd name="T65" fmla="*/ 2147483647 h 718"/>
              <a:gd name="T66" fmla="*/ 2147483647 w 3078"/>
              <a:gd name="T67" fmla="*/ 2147483647 h 718"/>
              <a:gd name="T68" fmla="*/ 0 w 3078"/>
              <a:gd name="T69" fmla="*/ 2147483647 h 71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78"/>
              <a:gd name="T106" fmla="*/ 0 h 718"/>
              <a:gd name="T107" fmla="*/ 3078 w 3078"/>
              <a:gd name="T108" fmla="*/ 718 h 71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78" h="718">
                <a:moveTo>
                  <a:pt x="0" y="51"/>
                </a:moveTo>
                <a:cubicBezTo>
                  <a:pt x="126" y="60"/>
                  <a:pt x="148" y="66"/>
                  <a:pt x="284" y="59"/>
                </a:cubicBezTo>
                <a:cubicBezTo>
                  <a:pt x="333" y="43"/>
                  <a:pt x="382" y="55"/>
                  <a:pt x="426" y="25"/>
                </a:cubicBezTo>
                <a:cubicBezTo>
                  <a:pt x="467" y="88"/>
                  <a:pt x="546" y="55"/>
                  <a:pt x="610" y="34"/>
                </a:cubicBezTo>
                <a:cubicBezTo>
                  <a:pt x="790" y="59"/>
                  <a:pt x="693" y="49"/>
                  <a:pt x="902" y="59"/>
                </a:cubicBezTo>
                <a:cubicBezTo>
                  <a:pt x="1005" y="92"/>
                  <a:pt x="977" y="75"/>
                  <a:pt x="1161" y="67"/>
                </a:cubicBezTo>
                <a:cubicBezTo>
                  <a:pt x="1191" y="37"/>
                  <a:pt x="1228" y="15"/>
                  <a:pt x="1269" y="0"/>
                </a:cubicBezTo>
                <a:cubicBezTo>
                  <a:pt x="1292" y="63"/>
                  <a:pt x="1272" y="49"/>
                  <a:pt x="1361" y="59"/>
                </a:cubicBezTo>
                <a:cubicBezTo>
                  <a:pt x="1450" y="53"/>
                  <a:pt x="1476" y="66"/>
                  <a:pt x="1536" y="25"/>
                </a:cubicBezTo>
                <a:cubicBezTo>
                  <a:pt x="1600" y="35"/>
                  <a:pt x="1651" y="29"/>
                  <a:pt x="1712" y="9"/>
                </a:cubicBezTo>
                <a:cubicBezTo>
                  <a:pt x="1803" y="19"/>
                  <a:pt x="1889" y="37"/>
                  <a:pt x="1979" y="51"/>
                </a:cubicBezTo>
                <a:cubicBezTo>
                  <a:pt x="2073" y="81"/>
                  <a:pt x="2178" y="75"/>
                  <a:pt x="2271" y="42"/>
                </a:cubicBezTo>
                <a:cubicBezTo>
                  <a:pt x="2318" y="52"/>
                  <a:pt x="2366" y="56"/>
                  <a:pt x="2413" y="67"/>
                </a:cubicBezTo>
                <a:cubicBezTo>
                  <a:pt x="2640" y="58"/>
                  <a:pt x="2678" y="52"/>
                  <a:pt x="2922" y="59"/>
                </a:cubicBezTo>
                <a:cubicBezTo>
                  <a:pt x="2969" y="74"/>
                  <a:pt x="2960" y="109"/>
                  <a:pt x="3006" y="126"/>
                </a:cubicBezTo>
                <a:cubicBezTo>
                  <a:pt x="3054" y="201"/>
                  <a:pt x="3013" y="293"/>
                  <a:pt x="3039" y="376"/>
                </a:cubicBezTo>
                <a:cubicBezTo>
                  <a:pt x="3036" y="460"/>
                  <a:pt x="3078" y="558"/>
                  <a:pt x="3031" y="627"/>
                </a:cubicBezTo>
                <a:cubicBezTo>
                  <a:pt x="3000" y="673"/>
                  <a:pt x="2920" y="630"/>
                  <a:pt x="2864" y="635"/>
                </a:cubicBezTo>
                <a:cubicBezTo>
                  <a:pt x="2839" y="637"/>
                  <a:pt x="2839" y="649"/>
                  <a:pt x="2814" y="652"/>
                </a:cubicBezTo>
                <a:cubicBezTo>
                  <a:pt x="2736" y="662"/>
                  <a:pt x="2658" y="669"/>
                  <a:pt x="2580" y="677"/>
                </a:cubicBezTo>
                <a:cubicBezTo>
                  <a:pt x="2529" y="670"/>
                  <a:pt x="2486" y="660"/>
                  <a:pt x="2438" y="643"/>
                </a:cubicBezTo>
                <a:cubicBezTo>
                  <a:pt x="2302" y="655"/>
                  <a:pt x="2163" y="642"/>
                  <a:pt x="2029" y="668"/>
                </a:cubicBezTo>
                <a:cubicBezTo>
                  <a:pt x="1926" y="663"/>
                  <a:pt x="1837" y="655"/>
                  <a:pt x="1737" y="643"/>
                </a:cubicBezTo>
                <a:cubicBezTo>
                  <a:pt x="1677" y="665"/>
                  <a:pt x="1564" y="670"/>
                  <a:pt x="1495" y="677"/>
                </a:cubicBezTo>
                <a:cubicBezTo>
                  <a:pt x="1400" y="707"/>
                  <a:pt x="1366" y="690"/>
                  <a:pt x="1236" y="685"/>
                </a:cubicBezTo>
                <a:cubicBezTo>
                  <a:pt x="1219" y="680"/>
                  <a:pt x="1204" y="668"/>
                  <a:pt x="1186" y="668"/>
                </a:cubicBezTo>
                <a:cubicBezTo>
                  <a:pt x="1125" y="668"/>
                  <a:pt x="1054" y="699"/>
                  <a:pt x="994" y="710"/>
                </a:cubicBezTo>
                <a:cubicBezTo>
                  <a:pt x="941" y="704"/>
                  <a:pt x="915" y="700"/>
                  <a:pt x="869" y="685"/>
                </a:cubicBezTo>
                <a:cubicBezTo>
                  <a:pt x="767" y="693"/>
                  <a:pt x="668" y="699"/>
                  <a:pt x="568" y="718"/>
                </a:cubicBezTo>
                <a:cubicBezTo>
                  <a:pt x="480" y="711"/>
                  <a:pt x="397" y="700"/>
                  <a:pt x="309" y="693"/>
                </a:cubicBezTo>
                <a:cubicBezTo>
                  <a:pt x="256" y="676"/>
                  <a:pt x="269" y="669"/>
                  <a:pt x="201" y="660"/>
                </a:cubicBezTo>
                <a:cubicBezTo>
                  <a:pt x="171" y="577"/>
                  <a:pt x="195" y="487"/>
                  <a:pt x="176" y="401"/>
                </a:cubicBezTo>
                <a:cubicBezTo>
                  <a:pt x="161" y="333"/>
                  <a:pt x="132" y="263"/>
                  <a:pt x="101" y="201"/>
                </a:cubicBezTo>
                <a:cubicBezTo>
                  <a:pt x="93" y="185"/>
                  <a:pt x="94" y="166"/>
                  <a:pt x="84" y="151"/>
                </a:cubicBezTo>
                <a:cubicBezTo>
                  <a:pt x="58" y="112"/>
                  <a:pt x="21" y="92"/>
                  <a:pt x="0" y="51"/>
                </a:cubicBez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8343900" y="4876800"/>
            <a:ext cx="800100" cy="1143000"/>
            <a:chOff x="2352" y="3072"/>
            <a:chExt cx="504" cy="720"/>
          </a:xfrm>
        </p:grpSpPr>
        <p:sp>
          <p:nvSpPr>
            <p:cNvPr id="55334" name="AutoShape 11"/>
            <p:cNvSpPr>
              <a:spLocks noChangeArrowheads="1"/>
            </p:cNvSpPr>
            <p:nvPr/>
          </p:nvSpPr>
          <p:spPr bwMode="auto">
            <a:xfrm rot="-5400000">
              <a:off x="2460" y="3396"/>
              <a:ext cx="288" cy="504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35" name="AutoShape 12"/>
            <p:cNvSpPr>
              <a:spLocks noChangeArrowheads="1"/>
            </p:cNvSpPr>
            <p:nvPr/>
          </p:nvSpPr>
          <p:spPr bwMode="auto">
            <a:xfrm>
              <a:off x="2544" y="3072"/>
              <a:ext cx="144" cy="52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36" name="Line 13"/>
            <p:cNvSpPr>
              <a:spLocks noChangeShapeType="1"/>
            </p:cNvSpPr>
            <p:nvPr/>
          </p:nvSpPr>
          <p:spPr bwMode="auto">
            <a:xfrm>
              <a:off x="2544" y="3072"/>
              <a:ext cx="0" cy="576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63" name="AutoShape 15"/>
          <p:cNvSpPr>
            <a:spLocks noChangeArrowheads="1"/>
          </p:cNvSpPr>
          <p:nvPr/>
        </p:nvSpPr>
        <p:spPr bwMode="auto">
          <a:xfrm>
            <a:off x="8305800" y="3581400"/>
            <a:ext cx="990600" cy="9906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64" name="AutoShape 16"/>
          <p:cNvSpPr>
            <a:spLocks noChangeArrowheads="1"/>
          </p:cNvSpPr>
          <p:nvPr/>
        </p:nvSpPr>
        <p:spPr bwMode="auto">
          <a:xfrm rot="5688471">
            <a:off x="101600" y="-101600"/>
            <a:ext cx="1981200" cy="2184400"/>
          </a:xfrm>
          <a:prstGeom prst="cloudCallout">
            <a:avLst>
              <a:gd name="adj1" fmla="val -8880"/>
              <a:gd name="adj2" fmla="val 3444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rot="10800000" vert="eaVert"/>
          <a:lstStyle/>
          <a:p>
            <a:pPr algn="ctr"/>
            <a:endParaRPr lang="id-ID"/>
          </a:p>
        </p:txBody>
      </p:sp>
      <p:sp>
        <p:nvSpPr>
          <p:cNvPr id="130065" name="AutoShape 17"/>
          <p:cNvSpPr>
            <a:spLocks noChangeArrowheads="1"/>
          </p:cNvSpPr>
          <p:nvPr/>
        </p:nvSpPr>
        <p:spPr bwMode="auto">
          <a:xfrm>
            <a:off x="5334000" y="24384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/>
            <a:endParaRPr lang="id-ID"/>
          </a:p>
        </p:txBody>
      </p:sp>
      <p:sp>
        <p:nvSpPr>
          <p:cNvPr id="55303" name="Freeform 18"/>
          <p:cNvSpPr/>
          <p:nvPr/>
        </p:nvSpPr>
        <p:spPr bwMode="auto">
          <a:xfrm>
            <a:off x="1962150" y="2738438"/>
            <a:ext cx="552450" cy="2443162"/>
          </a:xfrm>
          <a:custGeom>
            <a:avLst/>
            <a:gdLst>
              <a:gd name="T0" fmla="*/ 2147483647 w 348"/>
              <a:gd name="T1" fmla="*/ 2147483647 h 1539"/>
              <a:gd name="T2" fmla="*/ 2147483647 w 348"/>
              <a:gd name="T3" fmla="*/ 2147483647 h 1539"/>
              <a:gd name="T4" fmla="*/ 2147483647 w 348"/>
              <a:gd name="T5" fmla="*/ 2147483647 h 1539"/>
              <a:gd name="T6" fmla="*/ 2147483647 w 348"/>
              <a:gd name="T7" fmla="*/ 2147483647 h 1539"/>
              <a:gd name="T8" fmla="*/ 2147483647 w 348"/>
              <a:gd name="T9" fmla="*/ 2147483647 h 1539"/>
              <a:gd name="T10" fmla="*/ 2147483647 w 348"/>
              <a:gd name="T11" fmla="*/ 2147483647 h 1539"/>
              <a:gd name="T12" fmla="*/ 2147483647 w 348"/>
              <a:gd name="T13" fmla="*/ 2147483647 h 1539"/>
              <a:gd name="T14" fmla="*/ 2147483647 w 348"/>
              <a:gd name="T15" fmla="*/ 2147483647 h 1539"/>
              <a:gd name="T16" fmla="*/ 2147483647 w 348"/>
              <a:gd name="T17" fmla="*/ 2147483647 h 1539"/>
              <a:gd name="T18" fmla="*/ 2147483647 w 348"/>
              <a:gd name="T19" fmla="*/ 2147483647 h 1539"/>
              <a:gd name="T20" fmla="*/ 2147483647 w 348"/>
              <a:gd name="T21" fmla="*/ 2147483647 h 1539"/>
              <a:gd name="T22" fmla="*/ 2147483647 w 348"/>
              <a:gd name="T23" fmla="*/ 2147483647 h 1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8"/>
              <a:gd name="T37" fmla="*/ 0 h 1539"/>
              <a:gd name="T38" fmla="*/ 348 w 348"/>
              <a:gd name="T39" fmla="*/ 1539 h 1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8" h="1539">
                <a:moveTo>
                  <a:pt x="141" y="1414"/>
                </a:moveTo>
                <a:cubicBezTo>
                  <a:pt x="168" y="1236"/>
                  <a:pt x="0" y="921"/>
                  <a:pt x="183" y="863"/>
                </a:cubicBezTo>
                <a:cubicBezTo>
                  <a:pt x="217" y="756"/>
                  <a:pt x="191" y="847"/>
                  <a:pt x="191" y="579"/>
                </a:cubicBezTo>
                <a:lnTo>
                  <a:pt x="204" y="243"/>
                </a:lnTo>
                <a:cubicBezTo>
                  <a:pt x="220" y="108"/>
                  <a:pt x="197" y="0"/>
                  <a:pt x="267" y="103"/>
                </a:cubicBezTo>
                <a:cubicBezTo>
                  <a:pt x="275" y="137"/>
                  <a:pt x="280" y="158"/>
                  <a:pt x="300" y="187"/>
                </a:cubicBezTo>
                <a:cubicBezTo>
                  <a:pt x="327" y="295"/>
                  <a:pt x="315" y="254"/>
                  <a:pt x="333" y="312"/>
                </a:cubicBezTo>
                <a:cubicBezTo>
                  <a:pt x="329" y="634"/>
                  <a:pt x="332" y="901"/>
                  <a:pt x="300" y="1205"/>
                </a:cubicBezTo>
                <a:cubicBezTo>
                  <a:pt x="303" y="1275"/>
                  <a:pt x="303" y="1344"/>
                  <a:pt x="308" y="1414"/>
                </a:cubicBezTo>
                <a:cubicBezTo>
                  <a:pt x="310" y="1435"/>
                  <a:pt x="324" y="1447"/>
                  <a:pt x="333" y="1464"/>
                </a:cubicBezTo>
                <a:cubicBezTo>
                  <a:pt x="348" y="1493"/>
                  <a:pt x="342" y="1502"/>
                  <a:pt x="342" y="1539"/>
                </a:cubicBezTo>
                <a:lnTo>
                  <a:pt x="141" y="141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auto">
          <a:xfrm rot="4957148">
            <a:off x="1865313" y="2774950"/>
            <a:ext cx="381000" cy="6096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68" name="AutoShape 20"/>
          <p:cNvSpPr>
            <a:spLocks noChangeArrowheads="1"/>
          </p:cNvSpPr>
          <p:nvPr/>
        </p:nvSpPr>
        <p:spPr bwMode="auto">
          <a:xfrm rot="4957148">
            <a:off x="2514600" y="27432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69" name="AutoShape 21"/>
          <p:cNvSpPr>
            <a:spLocks noChangeArrowheads="1"/>
          </p:cNvSpPr>
          <p:nvPr/>
        </p:nvSpPr>
        <p:spPr bwMode="auto">
          <a:xfrm rot="4957148">
            <a:off x="1828800" y="25146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0" name="AutoShape 22"/>
          <p:cNvSpPr>
            <a:spLocks noChangeArrowheads="1"/>
          </p:cNvSpPr>
          <p:nvPr/>
        </p:nvSpPr>
        <p:spPr bwMode="auto">
          <a:xfrm rot="4957148">
            <a:off x="2387600" y="25019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1" name="AutoShape 23"/>
          <p:cNvSpPr>
            <a:spLocks noChangeArrowheads="1"/>
          </p:cNvSpPr>
          <p:nvPr/>
        </p:nvSpPr>
        <p:spPr bwMode="auto">
          <a:xfrm rot="4957148">
            <a:off x="1924050" y="3009900"/>
            <a:ext cx="304800" cy="6858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09" name="Oval 24"/>
          <p:cNvSpPr>
            <a:spLocks noChangeArrowheads="1"/>
          </p:cNvSpPr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0" name="Oval 25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1" name="Oval 26"/>
          <p:cNvSpPr>
            <a:spLocks noChangeArrowheads="1"/>
          </p:cNvSpPr>
          <p:nvPr/>
        </p:nvSpPr>
        <p:spPr bwMode="auto">
          <a:xfrm>
            <a:off x="2438400" y="3352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2" name="Oval 27"/>
          <p:cNvSpPr>
            <a:spLocks noChangeArrowheads="1"/>
          </p:cNvSpPr>
          <p:nvPr/>
        </p:nvSpPr>
        <p:spPr bwMode="auto">
          <a:xfrm>
            <a:off x="2247900" y="3378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3" name="Oval 28"/>
          <p:cNvSpPr>
            <a:spLocks noChangeArrowheads="1"/>
          </p:cNvSpPr>
          <p:nvPr/>
        </p:nvSpPr>
        <p:spPr bwMode="auto">
          <a:xfrm>
            <a:off x="2070100" y="33401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4" name="Oval 29"/>
          <p:cNvSpPr>
            <a:spLocks noChangeArrowheads="1"/>
          </p:cNvSpPr>
          <p:nvPr/>
        </p:nvSpPr>
        <p:spPr bwMode="auto">
          <a:xfrm>
            <a:off x="2311400" y="2971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8" name="AutoShape 30"/>
          <p:cNvSpPr>
            <a:spLocks noChangeArrowheads="1"/>
          </p:cNvSpPr>
          <p:nvPr/>
        </p:nvSpPr>
        <p:spPr bwMode="auto">
          <a:xfrm rot="4957148">
            <a:off x="2438400" y="29718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9" name="AutoShape 31"/>
          <p:cNvSpPr>
            <a:spLocks noChangeArrowheads="1"/>
          </p:cNvSpPr>
          <p:nvPr/>
        </p:nvSpPr>
        <p:spPr bwMode="auto">
          <a:xfrm rot="5688471">
            <a:off x="7696200" y="11430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rot="10800000" vert="eaVert"/>
          <a:lstStyle/>
          <a:p>
            <a:pPr algn="ctr"/>
            <a:endParaRPr lang="id-ID"/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10363200" y="29718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/>
            <a:endParaRPr lang="id-ID"/>
          </a:p>
        </p:txBody>
      </p:sp>
      <p:pic>
        <p:nvPicPr>
          <p:cNvPr id="55318" name="Picture 33" descr="th_animated-movemouseonit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5788" y="3838575"/>
            <a:ext cx="108743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9" name="Freeform 5"/>
          <p:cNvSpPr/>
          <p:nvPr/>
        </p:nvSpPr>
        <p:spPr bwMode="auto">
          <a:xfrm>
            <a:off x="-228600" y="4495800"/>
            <a:ext cx="4495800" cy="2524125"/>
          </a:xfrm>
          <a:custGeom>
            <a:avLst/>
            <a:gdLst>
              <a:gd name="T0" fmla="*/ 2147483647 w 3123"/>
              <a:gd name="T1" fmla="*/ 0 h 1876"/>
              <a:gd name="T2" fmla="*/ 2147483647 w 3123"/>
              <a:gd name="T3" fmla="*/ 2147483647 h 1876"/>
              <a:gd name="T4" fmla="*/ 2147483647 w 3123"/>
              <a:gd name="T5" fmla="*/ 2147483647 h 1876"/>
              <a:gd name="T6" fmla="*/ 2147483647 w 3123"/>
              <a:gd name="T7" fmla="*/ 2147483647 h 1876"/>
              <a:gd name="T8" fmla="*/ 2147483647 w 3123"/>
              <a:gd name="T9" fmla="*/ 2147483647 h 1876"/>
              <a:gd name="T10" fmla="*/ 2147483647 w 3123"/>
              <a:gd name="T11" fmla="*/ 2147483647 h 1876"/>
              <a:gd name="T12" fmla="*/ 2147483647 w 3123"/>
              <a:gd name="T13" fmla="*/ 2147483647 h 1876"/>
              <a:gd name="T14" fmla="*/ 2147483647 w 3123"/>
              <a:gd name="T15" fmla="*/ 2147483647 h 1876"/>
              <a:gd name="T16" fmla="*/ 2147483647 w 3123"/>
              <a:gd name="T17" fmla="*/ 2147483647 h 1876"/>
              <a:gd name="T18" fmla="*/ 2147483647 w 3123"/>
              <a:gd name="T19" fmla="*/ 2147483647 h 1876"/>
              <a:gd name="T20" fmla="*/ 2147483647 w 3123"/>
              <a:gd name="T21" fmla="*/ 2147483647 h 1876"/>
              <a:gd name="T22" fmla="*/ 2147483647 w 3123"/>
              <a:gd name="T23" fmla="*/ 2147483647 h 1876"/>
              <a:gd name="T24" fmla="*/ 2147483647 w 3123"/>
              <a:gd name="T25" fmla="*/ 2147483647 h 1876"/>
              <a:gd name="T26" fmla="*/ 2147483647 w 3123"/>
              <a:gd name="T27" fmla="*/ 2147483647 h 1876"/>
              <a:gd name="T28" fmla="*/ 2147483647 w 3123"/>
              <a:gd name="T29" fmla="*/ 2147483647 h 1876"/>
              <a:gd name="T30" fmla="*/ 2147483647 w 3123"/>
              <a:gd name="T31" fmla="*/ 2147483647 h 1876"/>
              <a:gd name="T32" fmla="*/ 2147483647 w 3123"/>
              <a:gd name="T33" fmla="*/ 2147483647 h 1876"/>
              <a:gd name="T34" fmla="*/ 2147483647 w 3123"/>
              <a:gd name="T35" fmla="*/ 2147483647 h 1876"/>
              <a:gd name="T36" fmla="*/ 2147483647 w 3123"/>
              <a:gd name="T37" fmla="*/ 2147483647 h 1876"/>
              <a:gd name="T38" fmla="*/ 2147483647 w 3123"/>
              <a:gd name="T39" fmla="*/ 2147483647 h 1876"/>
              <a:gd name="T40" fmla="*/ 2147483647 w 3123"/>
              <a:gd name="T41" fmla="*/ 2147483647 h 1876"/>
              <a:gd name="T42" fmla="*/ 2147483647 w 3123"/>
              <a:gd name="T43" fmla="*/ 2147483647 h 1876"/>
              <a:gd name="T44" fmla="*/ 2147483647 w 3123"/>
              <a:gd name="T45" fmla="*/ 2147483647 h 1876"/>
              <a:gd name="T46" fmla="*/ 2147483647 w 3123"/>
              <a:gd name="T47" fmla="*/ 2147483647 h 1876"/>
              <a:gd name="T48" fmla="*/ 2147483647 w 3123"/>
              <a:gd name="T49" fmla="*/ 2147483647 h 1876"/>
              <a:gd name="T50" fmla="*/ 2147483647 w 3123"/>
              <a:gd name="T51" fmla="*/ 2147483647 h 1876"/>
              <a:gd name="T52" fmla="*/ 2147483647 w 3123"/>
              <a:gd name="T53" fmla="*/ 2147483647 h 1876"/>
              <a:gd name="T54" fmla="*/ 2147483647 w 3123"/>
              <a:gd name="T55" fmla="*/ 2147483647 h 1876"/>
              <a:gd name="T56" fmla="*/ 2147483647 w 3123"/>
              <a:gd name="T57" fmla="*/ 2147483647 h 1876"/>
              <a:gd name="T58" fmla="*/ 2147483647 w 3123"/>
              <a:gd name="T59" fmla="*/ 2147483647 h 1876"/>
              <a:gd name="T60" fmla="*/ 2147483647 w 3123"/>
              <a:gd name="T61" fmla="*/ 2147483647 h 1876"/>
              <a:gd name="T62" fmla="*/ 2147483647 w 3123"/>
              <a:gd name="T63" fmla="*/ 2147483647 h 1876"/>
              <a:gd name="T64" fmla="*/ 2147483647 w 3123"/>
              <a:gd name="T65" fmla="*/ 2147483647 h 1876"/>
              <a:gd name="T66" fmla="*/ 2147483647 w 3123"/>
              <a:gd name="T67" fmla="*/ 2147483647 h 1876"/>
              <a:gd name="T68" fmla="*/ 2147483647 w 3123"/>
              <a:gd name="T69" fmla="*/ 2147483647 h 1876"/>
              <a:gd name="T70" fmla="*/ 2147483647 w 3123"/>
              <a:gd name="T71" fmla="*/ 2147483647 h 1876"/>
              <a:gd name="T72" fmla="*/ 2147483647 w 3123"/>
              <a:gd name="T73" fmla="*/ 2147483647 h 1876"/>
              <a:gd name="T74" fmla="*/ 2147483647 w 3123"/>
              <a:gd name="T75" fmla="*/ 2147483647 h 1876"/>
              <a:gd name="T76" fmla="*/ 2147483647 w 3123"/>
              <a:gd name="T77" fmla="*/ 2147483647 h 1876"/>
              <a:gd name="T78" fmla="*/ 2147483647 w 3123"/>
              <a:gd name="T79" fmla="*/ 2147483647 h 1876"/>
              <a:gd name="T80" fmla="*/ 2147483647 w 3123"/>
              <a:gd name="T81" fmla="*/ 2147483647 h 1876"/>
              <a:gd name="T82" fmla="*/ 2147483647 w 3123"/>
              <a:gd name="T83" fmla="*/ 2147483647 h 1876"/>
              <a:gd name="T84" fmla="*/ 2147483647 w 3123"/>
              <a:gd name="T85" fmla="*/ 2147483647 h 1876"/>
              <a:gd name="T86" fmla="*/ 2147483647 w 3123"/>
              <a:gd name="T87" fmla="*/ 2147483647 h 1876"/>
              <a:gd name="T88" fmla="*/ 2147483647 w 3123"/>
              <a:gd name="T89" fmla="*/ 2147483647 h 1876"/>
              <a:gd name="T90" fmla="*/ 2147483647 w 3123"/>
              <a:gd name="T91" fmla="*/ 2147483647 h 1876"/>
              <a:gd name="T92" fmla="*/ 2147483647 w 3123"/>
              <a:gd name="T93" fmla="*/ 2147483647 h 1876"/>
              <a:gd name="T94" fmla="*/ 2147483647 w 3123"/>
              <a:gd name="T95" fmla="*/ 2147483647 h 1876"/>
              <a:gd name="T96" fmla="*/ 2147483647 w 3123"/>
              <a:gd name="T97" fmla="*/ 2147483647 h 1876"/>
              <a:gd name="T98" fmla="*/ 2147483647 w 3123"/>
              <a:gd name="T99" fmla="*/ 2147483647 h 1876"/>
              <a:gd name="T100" fmla="*/ 2147483647 w 3123"/>
              <a:gd name="T101" fmla="*/ 2147483647 h 1876"/>
              <a:gd name="T102" fmla="*/ 2147483647 w 3123"/>
              <a:gd name="T103" fmla="*/ 2147483647 h 1876"/>
              <a:gd name="T104" fmla="*/ 2147483647 w 3123"/>
              <a:gd name="T105" fmla="*/ 2147483647 h 1876"/>
              <a:gd name="T106" fmla="*/ 2147483647 w 3123"/>
              <a:gd name="T107" fmla="*/ 2147483647 h 1876"/>
              <a:gd name="T108" fmla="*/ 2147483647 w 3123"/>
              <a:gd name="T109" fmla="*/ 2147483647 h 1876"/>
              <a:gd name="T110" fmla="*/ 2147483647 w 3123"/>
              <a:gd name="T111" fmla="*/ 2147483647 h 1876"/>
              <a:gd name="T112" fmla="*/ 2147483647 w 3123"/>
              <a:gd name="T113" fmla="*/ 2147483647 h 1876"/>
              <a:gd name="T114" fmla="*/ 2147483647 w 3123"/>
              <a:gd name="T115" fmla="*/ 2147483647 h 1876"/>
              <a:gd name="T116" fmla="*/ 2147483647 w 3123"/>
              <a:gd name="T117" fmla="*/ 2147483647 h 1876"/>
              <a:gd name="T118" fmla="*/ 2147483647 w 3123"/>
              <a:gd name="T119" fmla="*/ 0 h 187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123"/>
              <a:gd name="T181" fmla="*/ 0 h 1876"/>
              <a:gd name="T182" fmla="*/ 3123 w 3123"/>
              <a:gd name="T183" fmla="*/ 1876 h 187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123" h="1876">
                <a:moveTo>
                  <a:pt x="74" y="0"/>
                </a:moveTo>
                <a:cubicBezTo>
                  <a:pt x="175" y="11"/>
                  <a:pt x="152" y="10"/>
                  <a:pt x="224" y="59"/>
                </a:cubicBezTo>
                <a:cubicBezTo>
                  <a:pt x="262" y="115"/>
                  <a:pt x="358" y="112"/>
                  <a:pt x="416" y="117"/>
                </a:cubicBezTo>
                <a:cubicBezTo>
                  <a:pt x="443" y="124"/>
                  <a:pt x="472" y="127"/>
                  <a:pt x="499" y="134"/>
                </a:cubicBezTo>
                <a:cubicBezTo>
                  <a:pt x="516" y="138"/>
                  <a:pt x="549" y="150"/>
                  <a:pt x="549" y="150"/>
                </a:cubicBezTo>
                <a:cubicBezTo>
                  <a:pt x="592" y="178"/>
                  <a:pt x="643" y="192"/>
                  <a:pt x="691" y="209"/>
                </a:cubicBezTo>
                <a:cubicBezTo>
                  <a:pt x="736" y="205"/>
                  <a:pt x="780" y="190"/>
                  <a:pt x="825" y="192"/>
                </a:cubicBezTo>
                <a:cubicBezTo>
                  <a:pt x="898" y="195"/>
                  <a:pt x="1042" y="209"/>
                  <a:pt x="1042" y="209"/>
                </a:cubicBezTo>
                <a:cubicBezTo>
                  <a:pt x="1073" y="219"/>
                  <a:pt x="1093" y="234"/>
                  <a:pt x="1125" y="242"/>
                </a:cubicBezTo>
                <a:cubicBezTo>
                  <a:pt x="1210" y="284"/>
                  <a:pt x="1109" y="245"/>
                  <a:pt x="1192" y="242"/>
                </a:cubicBezTo>
                <a:cubicBezTo>
                  <a:pt x="1248" y="240"/>
                  <a:pt x="1303" y="248"/>
                  <a:pt x="1359" y="251"/>
                </a:cubicBezTo>
                <a:cubicBezTo>
                  <a:pt x="1367" y="256"/>
                  <a:pt x="1376" y="261"/>
                  <a:pt x="1384" y="267"/>
                </a:cubicBezTo>
                <a:cubicBezTo>
                  <a:pt x="1393" y="274"/>
                  <a:pt x="1399" y="285"/>
                  <a:pt x="1409" y="292"/>
                </a:cubicBezTo>
                <a:cubicBezTo>
                  <a:pt x="1421" y="300"/>
                  <a:pt x="1457" y="305"/>
                  <a:pt x="1468" y="309"/>
                </a:cubicBezTo>
                <a:cubicBezTo>
                  <a:pt x="1572" y="344"/>
                  <a:pt x="1653" y="353"/>
                  <a:pt x="1768" y="359"/>
                </a:cubicBezTo>
                <a:cubicBezTo>
                  <a:pt x="1818" y="384"/>
                  <a:pt x="1794" y="370"/>
                  <a:pt x="1852" y="409"/>
                </a:cubicBezTo>
                <a:cubicBezTo>
                  <a:pt x="1860" y="415"/>
                  <a:pt x="1869" y="420"/>
                  <a:pt x="1877" y="426"/>
                </a:cubicBezTo>
                <a:cubicBezTo>
                  <a:pt x="1885" y="432"/>
                  <a:pt x="1902" y="443"/>
                  <a:pt x="1902" y="443"/>
                </a:cubicBezTo>
                <a:cubicBezTo>
                  <a:pt x="1949" y="426"/>
                  <a:pt x="1997" y="436"/>
                  <a:pt x="2044" y="451"/>
                </a:cubicBezTo>
                <a:cubicBezTo>
                  <a:pt x="2049" y="462"/>
                  <a:pt x="2054" y="474"/>
                  <a:pt x="2060" y="484"/>
                </a:cubicBezTo>
                <a:cubicBezTo>
                  <a:pt x="2070" y="501"/>
                  <a:pt x="2094" y="534"/>
                  <a:pt x="2094" y="534"/>
                </a:cubicBezTo>
                <a:cubicBezTo>
                  <a:pt x="2114" y="596"/>
                  <a:pt x="2170" y="610"/>
                  <a:pt x="2227" y="618"/>
                </a:cubicBezTo>
                <a:cubicBezTo>
                  <a:pt x="2288" y="637"/>
                  <a:pt x="2334" y="716"/>
                  <a:pt x="2378" y="760"/>
                </a:cubicBezTo>
                <a:cubicBezTo>
                  <a:pt x="2386" y="768"/>
                  <a:pt x="2392" y="781"/>
                  <a:pt x="2403" y="785"/>
                </a:cubicBezTo>
                <a:cubicBezTo>
                  <a:pt x="2438" y="796"/>
                  <a:pt x="2476" y="797"/>
                  <a:pt x="2511" y="810"/>
                </a:cubicBezTo>
                <a:cubicBezTo>
                  <a:pt x="2545" y="823"/>
                  <a:pt x="2567" y="842"/>
                  <a:pt x="2603" y="852"/>
                </a:cubicBezTo>
                <a:cubicBezTo>
                  <a:pt x="2634" y="883"/>
                  <a:pt x="2671" y="895"/>
                  <a:pt x="2703" y="927"/>
                </a:cubicBezTo>
                <a:cubicBezTo>
                  <a:pt x="2720" y="975"/>
                  <a:pt x="2742" y="988"/>
                  <a:pt x="2787" y="1010"/>
                </a:cubicBezTo>
                <a:cubicBezTo>
                  <a:pt x="2792" y="1018"/>
                  <a:pt x="2796" y="1028"/>
                  <a:pt x="2803" y="1035"/>
                </a:cubicBezTo>
                <a:cubicBezTo>
                  <a:pt x="2810" y="1042"/>
                  <a:pt x="2822" y="1044"/>
                  <a:pt x="2828" y="1052"/>
                </a:cubicBezTo>
                <a:cubicBezTo>
                  <a:pt x="2836" y="1061"/>
                  <a:pt x="2837" y="1075"/>
                  <a:pt x="2845" y="1085"/>
                </a:cubicBezTo>
                <a:cubicBezTo>
                  <a:pt x="2860" y="1103"/>
                  <a:pt x="2882" y="1116"/>
                  <a:pt x="2895" y="1135"/>
                </a:cubicBezTo>
                <a:cubicBezTo>
                  <a:pt x="2906" y="1152"/>
                  <a:pt x="2929" y="1185"/>
                  <a:pt x="2929" y="1185"/>
                </a:cubicBezTo>
                <a:cubicBezTo>
                  <a:pt x="2958" y="1280"/>
                  <a:pt x="2912" y="1138"/>
                  <a:pt x="2954" y="1236"/>
                </a:cubicBezTo>
                <a:cubicBezTo>
                  <a:pt x="2958" y="1246"/>
                  <a:pt x="2960" y="1258"/>
                  <a:pt x="2962" y="1269"/>
                </a:cubicBezTo>
                <a:cubicBezTo>
                  <a:pt x="2965" y="1286"/>
                  <a:pt x="2963" y="1303"/>
                  <a:pt x="2970" y="1319"/>
                </a:cubicBezTo>
                <a:cubicBezTo>
                  <a:pt x="2978" y="1338"/>
                  <a:pt x="3004" y="1369"/>
                  <a:pt x="3004" y="1369"/>
                </a:cubicBezTo>
                <a:cubicBezTo>
                  <a:pt x="3010" y="1387"/>
                  <a:pt x="3029" y="1400"/>
                  <a:pt x="3029" y="1419"/>
                </a:cubicBezTo>
                <a:cubicBezTo>
                  <a:pt x="3036" y="1769"/>
                  <a:pt x="3123" y="1780"/>
                  <a:pt x="2904" y="1795"/>
                </a:cubicBezTo>
                <a:cubicBezTo>
                  <a:pt x="2854" y="1798"/>
                  <a:pt x="2803" y="1800"/>
                  <a:pt x="2753" y="1803"/>
                </a:cubicBezTo>
                <a:cubicBezTo>
                  <a:pt x="2574" y="1852"/>
                  <a:pt x="2276" y="1807"/>
                  <a:pt x="2152" y="1803"/>
                </a:cubicBezTo>
                <a:cubicBezTo>
                  <a:pt x="2099" y="1790"/>
                  <a:pt x="2049" y="1784"/>
                  <a:pt x="1994" y="1778"/>
                </a:cubicBezTo>
                <a:cubicBezTo>
                  <a:pt x="1946" y="1763"/>
                  <a:pt x="1898" y="1788"/>
                  <a:pt x="1852" y="1803"/>
                </a:cubicBezTo>
                <a:cubicBezTo>
                  <a:pt x="1823" y="1812"/>
                  <a:pt x="1791" y="1810"/>
                  <a:pt x="1760" y="1812"/>
                </a:cubicBezTo>
                <a:cubicBezTo>
                  <a:pt x="1682" y="1816"/>
                  <a:pt x="1604" y="1817"/>
                  <a:pt x="1526" y="1820"/>
                </a:cubicBezTo>
                <a:cubicBezTo>
                  <a:pt x="1416" y="1841"/>
                  <a:pt x="1544" y="1820"/>
                  <a:pt x="1309" y="1820"/>
                </a:cubicBezTo>
                <a:cubicBezTo>
                  <a:pt x="1151" y="1820"/>
                  <a:pt x="991" y="1837"/>
                  <a:pt x="833" y="1845"/>
                </a:cubicBezTo>
                <a:cubicBezTo>
                  <a:pt x="808" y="1842"/>
                  <a:pt x="782" y="1831"/>
                  <a:pt x="758" y="1837"/>
                </a:cubicBezTo>
                <a:cubicBezTo>
                  <a:pt x="745" y="1840"/>
                  <a:pt x="746" y="1866"/>
                  <a:pt x="733" y="1870"/>
                </a:cubicBezTo>
                <a:cubicBezTo>
                  <a:pt x="711" y="1876"/>
                  <a:pt x="688" y="1865"/>
                  <a:pt x="666" y="1862"/>
                </a:cubicBezTo>
                <a:cubicBezTo>
                  <a:pt x="649" y="1856"/>
                  <a:pt x="631" y="1853"/>
                  <a:pt x="616" y="1845"/>
                </a:cubicBezTo>
                <a:cubicBezTo>
                  <a:pt x="598" y="1835"/>
                  <a:pt x="566" y="1812"/>
                  <a:pt x="566" y="1812"/>
                </a:cubicBezTo>
                <a:cubicBezTo>
                  <a:pt x="398" y="1835"/>
                  <a:pt x="230" y="1826"/>
                  <a:pt x="65" y="1795"/>
                </a:cubicBezTo>
                <a:cubicBezTo>
                  <a:pt x="0" y="1693"/>
                  <a:pt x="21" y="1558"/>
                  <a:pt x="57" y="1444"/>
                </a:cubicBezTo>
                <a:cubicBezTo>
                  <a:pt x="70" y="1267"/>
                  <a:pt x="102" y="1073"/>
                  <a:pt x="40" y="902"/>
                </a:cubicBezTo>
                <a:cubicBezTo>
                  <a:pt x="46" y="766"/>
                  <a:pt x="31" y="727"/>
                  <a:pt x="90" y="635"/>
                </a:cubicBezTo>
                <a:cubicBezTo>
                  <a:pt x="75" y="571"/>
                  <a:pt x="76" y="508"/>
                  <a:pt x="65" y="443"/>
                </a:cubicBezTo>
                <a:cubicBezTo>
                  <a:pt x="63" y="431"/>
                  <a:pt x="54" y="421"/>
                  <a:pt x="49" y="409"/>
                </a:cubicBezTo>
                <a:cubicBezTo>
                  <a:pt x="3" y="301"/>
                  <a:pt x="40" y="159"/>
                  <a:pt x="40" y="59"/>
                </a:cubicBezTo>
                <a:lnTo>
                  <a:pt x="74" y="0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9966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0082" name="AutoShape 34"/>
          <p:cNvSpPr>
            <a:spLocks noChangeArrowheads="1"/>
          </p:cNvSpPr>
          <p:nvPr/>
        </p:nvSpPr>
        <p:spPr bwMode="auto">
          <a:xfrm rot="5688471">
            <a:off x="10668000" y="17526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rot="10800000" vert="eaVert"/>
          <a:lstStyle/>
          <a:p>
            <a:pPr algn="ctr"/>
            <a:endParaRPr lang="id-ID"/>
          </a:p>
        </p:txBody>
      </p:sp>
      <p:pic>
        <p:nvPicPr>
          <p:cNvPr id="55321" name="Picture 35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672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22" name="Picture 36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434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23" name="Picture 37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43434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24" name="Picture 38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196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89" name="Cavatina.mp3">
            <a:hlinkClick r:id="" action="ppaction://media"/>
          </p:cNvPr>
          <p:cNvPicPr>
            <a:picLocks noRot="1"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677400" y="556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79"/>
          <p:cNvGrpSpPr/>
          <p:nvPr/>
        </p:nvGrpSpPr>
        <p:grpSpPr bwMode="auto">
          <a:xfrm rot="-438896">
            <a:off x="3116263" y="1828800"/>
            <a:ext cx="4648200" cy="4424363"/>
            <a:chOff x="3637" y="1057"/>
            <a:chExt cx="931" cy="911"/>
          </a:xfrm>
        </p:grpSpPr>
        <p:sp>
          <p:nvSpPr>
            <p:cNvPr id="55331" name="Arc 80"/>
            <p:cNvSpPr/>
            <p:nvPr/>
          </p:nvSpPr>
          <p:spPr bwMode="auto">
            <a:xfrm rot="-5903188">
              <a:off x="3626" y="1068"/>
              <a:ext cx="503" cy="481"/>
            </a:xfrm>
            <a:custGeom>
              <a:avLst/>
              <a:gdLst>
                <a:gd name="T0" fmla="*/ 0 w 24231"/>
                <a:gd name="T1" fmla="*/ 0 h 23490"/>
                <a:gd name="T2" fmla="*/ 0 w 24231"/>
                <a:gd name="T3" fmla="*/ 0 h 23490"/>
                <a:gd name="T4" fmla="*/ 0 w 24231"/>
                <a:gd name="T5" fmla="*/ 0 h 23490"/>
                <a:gd name="T6" fmla="*/ 0 60000 65536"/>
                <a:gd name="T7" fmla="*/ 0 60000 65536"/>
                <a:gd name="T8" fmla="*/ 0 60000 65536"/>
                <a:gd name="T9" fmla="*/ 0 w 24231"/>
                <a:gd name="T10" fmla="*/ 0 h 23490"/>
                <a:gd name="T11" fmla="*/ 24231 w 24231"/>
                <a:gd name="T12" fmla="*/ 23490 h 23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31" h="23490" fill="none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</a:path>
                <a:path w="24231" h="23490" stroke="0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  <a:lnTo>
                    <a:pt x="2631" y="21600"/>
                  </a:lnTo>
                  <a:lnTo>
                    <a:pt x="-1" y="16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Arc 81"/>
            <p:cNvSpPr/>
            <p:nvPr/>
          </p:nvSpPr>
          <p:spPr bwMode="auto">
            <a:xfrm rot="1237936">
              <a:off x="4071" y="1100"/>
              <a:ext cx="497" cy="576"/>
            </a:xfrm>
            <a:custGeom>
              <a:avLst/>
              <a:gdLst>
                <a:gd name="T0" fmla="*/ 0 w 24871"/>
                <a:gd name="T1" fmla="*/ 0 h 28521"/>
                <a:gd name="T2" fmla="*/ 0 w 24871"/>
                <a:gd name="T3" fmla="*/ 0 h 28521"/>
                <a:gd name="T4" fmla="*/ 0 w 24871"/>
                <a:gd name="T5" fmla="*/ 0 h 28521"/>
                <a:gd name="T6" fmla="*/ 0 60000 65536"/>
                <a:gd name="T7" fmla="*/ 0 60000 65536"/>
                <a:gd name="T8" fmla="*/ 0 60000 65536"/>
                <a:gd name="T9" fmla="*/ 0 w 24871"/>
                <a:gd name="T10" fmla="*/ 0 h 28521"/>
                <a:gd name="T11" fmla="*/ 24871 w 24871"/>
                <a:gd name="T12" fmla="*/ 28521 h 28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71" h="28521" fill="none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</a:path>
                <a:path w="24871" h="28521" stroke="0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  <a:lnTo>
                    <a:pt x="3271" y="21600"/>
                  </a:lnTo>
                  <a:lnTo>
                    <a:pt x="0" y="249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3" name="Arc 82"/>
            <p:cNvSpPr/>
            <p:nvPr/>
          </p:nvSpPr>
          <p:spPr bwMode="auto">
            <a:xfrm rot="9003402">
              <a:off x="3784" y="1463"/>
              <a:ext cx="505" cy="505"/>
            </a:xfrm>
            <a:custGeom>
              <a:avLst/>
              <a:gdLst>
                <a:gd name="T0" fmla="*/ 0 w 27781"/>
                <a:gd name="T1" fmla="*/ 0 h 27256"/>
                <a:gd name="T2" fmla="*/ 0 w 27781"/>
                <a:gd name="T3" fmla="*/ 0 h 27256"/>
                <a:gd name="T4" fmla="*/ 0 w 27781"/>
                <a:gd name="T5" fmla="*/ 0 h 27256"/>
                <a:gd name="T6" fmla="*/ 0 60000 65536"/>
                <a:gd name="T7" fmla="*/ 0 60000 65536"/>
                <a:gd name="T8" fmla="*/ 0 60000 65536"/>
                <a:gd name="T9" fmla="*/ 0 w 27781"/>
                <a:gd name="T10" fmla="*/ 0 h 27256"/>
                <a:gd name="T11" fmla="*/ 27781 w 27781"/>
                <a:gd name="T12" fmla="*/ 27256 h 27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81" h="27256" fill="none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</a:path>
                <a:path w="27781" h="27256" stroke="0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  <a:lnTo>
                    <a:pt x="6181" y="21600"/>
                  </a:lnTo>
                  <a:lnTo>
                    <a:pt x="0" y="90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3"/>
          <p:cNvGrpSpPr/>
          <p:nvPr/>
        </p:nvGrpSpPr>
        <p:grpSpPr bwMode="auto">
          <a:xfrm rot="-438896">
            <a:off x="3429000" y="2133600"/>
            <a:ext cx="3970338" cy="3810000"/>
            <a:chOff x="3637" y="1057"/>
            <a:chExt cx="931" cy="911"/>
          </a:xfrm>
        </p:grpSpPr>
        <p:sp>
          <p:nvSpPr>
            <p:cNvPr id="55328" name="Arc 84"/>
            <p:cNvSpPr/>
            <p:nvPr/>
          </p:nvSpPr>
          <p:spPr bwMode="auto">
            <a:xfrm rot="-5903188">
              <a:off x="3626" y="1068"/>
              <a:ext cx="503" cy="481"/>
            </a:xfrm>
            <a:custGeom>
              <a:avLst/>
              <a:gdLst>
                <a:gd name="T0" fmla="*/ 0 w 24231"/>
                <a:gd name="T1" fmla="*/ 0 h 23490"/>
                <a:gd name="T2" fmla="*/ 0 w 24231"/>
                <a:gd name="T3" fmla="*/ 0 h 23490"/>
                <a:gd name="T4" fmla="*/ 0 w 24231"/>
                <a:gd name="T5" fmla="*/ 0 h 23490"/>
                <a:gd name="T6" fmla="*/ 0 60000 65536"/>
                <a:gd name="T7" fmla="*/ 0 60000 65536"/>
                <a:gd name="T8" fmla="*/ 0 60000 65536"/>
                <a:gd name="T9" fmla="*/ 0 w 24231"/>
                <a:gd name="T10" fmla="*/ 0 h 23490"/>
                <a:gd name="T11" fmla="*/ 24231 w 24231"/>
                <a:gd name="T12" fmla="*/ 23490 h 23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31" h="23490" fill="none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</a:path>
                <a:path w="24231" h="23490" stroke="0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  <a:lnTo>
                    <a:pt x="2631" y="21600"/>
                  </a:lnTo>
                  <a:lnTo>
                    <a:pt x="-1" y="16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Arc 85"/>
            <p:cNvSpPr/>
            <p:nvPr/>
          </p:nvSpPr>
          <p:spPr bwMode="auto">
            <a:xfrm rot="1237936">
              <a:off x="4071" y="1100"/>
              <a:ext cx="497" cy="576"/>
            </a:xfrm>
            <a:custGeom>
              <a:avLst/>
              <a:gdLst>
                <a:gd name="T0" fmla="*/ 0 w 24871"/>
                <a:gd name="T1" fmla="*/ 0 h 28521"/>
                <a:gd name="T2" fmla="*/ 0 w 24871"/>
                <a:gd name="T3" fmla="*/ 0 h 28521"/>
                <a:gd name="T4" fmla="*/ 0 w 24871"/>
                <a:gd name="T5" fmla="*/ 0 h 28521"/>
                <a:gd name="T6" fmla="*/ 0 60000 65536"/>
                <a:gd name="T7" fmla="*/ 0 60000 65536"/>
                <a:gd name="T8" fmla="*/ 0 60000 65536"/>
                <a:gd name="T9" fmla="*/ 0 w 24871"/>
                <a:gd name="T10" fmla="*/ 0 h 28521"/>
                <a:gd name="T11" fmla="*/ 24871 w 24871"/>
                <a:gd name="T12" fmla="*/ 28521 h 28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71" h="28521" fill="none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</a:path>
                <a:path w="24871" h="28521" stroke="0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  <a:lnTo>
                    <a:pt x="3271" y="21600"/>
                  </a:lnTo>
                  <a:lnTo>
                    <a:pt x="0" y="249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Arc 86"/>
            <p:cNvSpPr/>
            <p:nvPr/>
          </p:nvSpPr>
          <p:spPr bwMode="auto">
            <a:xfrm rot="9003402">
              <a:off x="3784" y="1463"/>
              <a:ext cx="505" cy="505"/>
            </a:xfrm>
            <a:custGeom>
              <a:avLst/>
              <a:gdLst>
                <a:gd name="T0" fmla="*/ 0 w 27781"/>
                <a:gd name="T1" fmla="*/ 0 h 27256"/>
                <a:gd name="T2" fmla="*/ 0 w 27781"/>
                <a:gd name="T3" fmla="*/ 0 h 27256"/>
                <a:gd name="T4" fmla="*/ 0 w 27781"/>
                <a:gd name="T5" fmla="*/ 0 h 27256"/>
                <a:gd name="T6" fmla="*/ 0 60000 65536"/>
                <a:gd name="T7" fmla="*/ 0 60000 65536"/>
                <a:gd name="T8" fmla="*/ 0 60000 65536"/>
                <a:gd name="T9" fmla="*/ 0 w 27781"/>
                <a:gd name="T10" fmla="*/ 0 h 27256"/>
                <a:gd name="T11" fmla="*/ 27781 w 27781"/>
                <a:gd name="T12" fmla="*/ 27256 h 27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81" h="27256" fill="none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</a:path>
                <a:path w="27781" h="27256" stroke="0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  <a:lnTo>
                    <a:pt x="6181" y="21600"/>
                  </a:lnTo>
                  <a:lnTo>
                    <a:pt x="0" y="90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4)">
                                      <p:cBhvr>
                                        <p:cTn id="6" dur="272766" fill="hold"/>
                                        <p:tgtEl>
                                          <p:spTgt spid="1300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54209E-6 C -0.01736 -0.05111 -0.03437 -0.10198 -0.06007 -0.14477 C -0.08594 -0.18778 -0.1092 -0.21022 -0.15573 -0.2574 C -0.2026 -0.30434 -0.2467 -0.37534 -0.33993 -0.42738 C -0.43316 -0.47918 -0.64375 -0.5444 -0.71562 -0.56914 C -0.7875 -0.59389 -0.77951 -0.58533 -0.77083 -0.57631 " pathEditMode="relative" rAng="0" ptsTypes="aaaaaA">
                                      <p:cBhvr>
                                        <p:cTn id="8" dur="30000" fill="hold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063E-6 L -0.51041 1.72063E-6 " pathEditMode="relative" rAng="0" ptsTypes="AA">
                                      <p:cBhvr>
                                        <p:cTn id="10" dur="2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3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0" fill="hold">
                                          <p:stCondLst>
                                            <p:cond delay="9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3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3000" fill="hold">
                                          <p:stCondLst>
                                            <p:cond delay="9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3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0.00555 L -0.30417 0.00555 " pathEditMode="relative" rAng="0" ptsTypes="AA">
                                      <p:cBhvr>
                                        <p:cTn id="72" dur="20000" fill="hold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4.98612E-6 L -0.625 -0.0111 " pathEditMode="relative" ptsTypes="AA">
                                      <p:cBhvr>
                                        <p:cTn id="74" dur="25000" fill="hold"/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1.66512E-6 L -0.14999 1.66512E-6 " pathEditMode="relative" ptsTypes="AA">
                                      <p:cBhvr>
                                        <p:cTn id="76" dur="25000" fill="hold"/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0.00555 L -0.5125 0.00555 " pathEditMode="relative" rAng="0" ptsTypes="AA">
                                      <p:cBhvr>
                                        <p:cTn id="78" dur="20000" fill="hold"/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4.98612E-6 L -0.625 -0.0111 " pathEditMode="relative" ptsTypes="AA">
                                      <p:cBhvr>
                                        <p:cTn id="80" dur="25000" fill="hold"/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9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0089"/>
                </p:tgtEl>
              </p:cMediaNode>
            </p:audio>
          </p:childTnLst>
        </p:cTn>
      </p:par>
    </p:tnLst>
    <p:bldLst>
      <p:bldP spid="130057" grpId="0" animBg="1"/>
      <p:bldP spid="130063" grpId="0" animBg="1"/>
      <p:bldP spid="130064" grpId="0" animBg="1"/>
      <p:bldP spid="130065" grpId="0" animBg="1"/>
      <p:bldP spid="130067" grpId="0" animBg="1"/>
      <p:bldP spid="130068" grpId="0" animBg="1"/>
      <p:bldP spid="130069" grpId="0" animBg="1"/>
      <p:bldP spid="130070" grpId="0" animBg="1"/>
      <p:bldP spid="130071" grpId="0" animBg="1"/>
      <p:bldP spid="130078" grpId="0" animBg="1"/>
      <p:bldP spid="130079" grpId="0" animBg="1"/>
      <p:bldP spid="130080" grpId="0" animBg="1"/>
      <p:bldP spid="1300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reeform 4"/>
          <p:cNvSpPr/>
          <p:nvPr/>
        </p:nvSpPr>
        <p:spPr bwMode="auto">
          <a:xfrm>
            <a:off x="3784600" y="5883275"/>
            <a:ext cx="5943600" cy="1139825"/>
          </a:xfrm>
          <a:custGeom>
            <a:avLst/>
            <a:gdLst>
              <a:gd name="T0" fmla="*/ 0 w 3078"/>
              <a:gd name="T1" fmla="*/ 2147483647 h 718"/>
              <a:gd name="T2" fmla="*/ 2147483647 w 3078"/>
              <a:gd name="T3" fmla="*/ 2147483647 h 718"/>
              <a:gd name="T4" fmla="*/ 2147483647 w 3078"/>
              <a:gd name="T5" fmla="*/ 2147483647 h 718"/>
              <a:gd name="T6" fmla="*/ 2147483647 w 3078"/>
              <a:gd name="T7" fmla="*/ 2147483647 h 718"/>
              <a:gd name="T8" fmla="*/ 2147483647 w 3078"/>
              <a:gd name="T9" fmla="*/ 2147483647 h 718"/>
              <a:gd name="T10" fmla="*/ 2147483647 w 3078"/>
              <a:gd name="T11" fmla="*/ 2147483647 h 718"/>
              <a:gd name="T12" fmla="*/ 2147483647 w 3078"/>
              <a:gd name="T13" fmla="*/ 0 h 718"/>
              <a:gd name="T14" fmla="*/ 2147483647 w 3078"/>
              <a:gd name="T15" fmla="*/ 2147483647 h 718"/>
              <a:gd name="T16" fmla="*/ 2147483647 w 3078"/>
              <a:gd name="T17" fmla="*/ 2147483647 h 718"/>
              <a:gd name="T18" fmla="*/ 2147483647 w 3078"/>
              <a:gd name="T19" fmla="*/ 2147483647 h 718"/>
              <a:gd name="T20" fmla="*/ 2147483647 w 3078"/>
              <a:gd name="T21" fmla="*/ 2147483647 h 718"/>
              <a:gd name="T22" fmla="*/ 2147483647 w 3078"/>
              <a:gd name="T23" fmla="*/ 2147483647 h 718"/>
              <a:gd name="T24" fmla="*/ 2147483647 w 3078"/>
              <a:gd name="T25" fmla="*/ 2147483647 h 718"/>
              <a:gd name="T26" fmla="*/ 2147483647 w 3078"/>
              <a:gd name="T27" fmla="*/ 2147483647 h 718"/>
              <a:gd name="T28" fmla="*/ 2147483647 w 3078"/>
              <a:gd name="T29" fmla="*/ 2147483647 h 718"/>
              <a:gd name="T30" fmla="*/ 2147483647 w 3078"/>
              <a:gd name="T31" fmla="*/ 2147483647 h 718"/>
              <a:gd name="T32" fmla="*/ 2147483647 w 3078"/>
              <a:gd name="T33" fmla="*/ 2147483647 h 718"/>
              <a:gd name="T34" fmla="*/ 2147483647 w 3078"/>
              <a:gd name="T35" fmla="*/ 2147483647 h 718"/>
              <a:gd name="T36" fmla="*/ 2147483647 w 3078"/>
              <a:gd name="T37" fmla="*/ 2147483647 h 718"/>
              <a:gd name="T38" fmla="*/ 2147483647 w 3078"/>
              <a:gd name="T39" fmla="*/ 2147483647 h 718"/>
              <a:gd name="T40" fmla="*/ 2147483647 w 3078"/>
              <a:gd name="T41" fmla="*/ 2147483647 h 718"/>
              <a:gd name="T42" fmla="*/ 2147483647 w 3078"/>
              <a:gd name="T43" fmla="*/ 2147483647 h 718"/>
              <a:gd name="T44" fmla="*/ 2147483647 w 3078"/>
              <a:gd name="T45" fmla="*/ 2147483647 h 718"/>
              <a:gd name="T46" fmla="*/ 2147483647 w 3078"/>
              <a:gd name="T47" fmla="*/ 2147483647 h 718"/>
              <a:gd name="T48" fmla="*/ 2147483647 w 3078"/>
              <a:gd name="T49" fmla="*/ 2147483647 h 718"/>
              <a:gd name="T50" fmla="*/ 2147483647 w 3078"/>
              <a:gd name="T51" fmla="*/ 2147483647 h 718"/>
              <a:gd name="T52" fmla="*/ 2147483647 w 3078"/>
              <a:gd name="T53" fmla="*/ 2147483647 h 718"/>
              <a:gd name="T54" fmla="*/ 2147483647 w 3078"/>
              <a:gd name="T55" fmla="*/ 2147483647 h 718"/>
              <a:gd name="T56" fmla="*/ 2147483647 w 3078"/>
              <a:gd name="T57" fmla="*/ 2147483647 h 718"/>
              <a:gd name="T58" fmla="*/ 2147483647 w 3078"/>
              <a:gd name="T59" fmla="*/ 2147483647 h 718"/>
              <a:gd name="T60" fmla="*/ 2147483647 w 3078"/>
              <a:gd name="T61" fmla="*/ 2147483647 h 718"/>
              <a:gd name="T62" fmla="*/ 2147483647 w 3078"/>
              <a:gd name="T63" fmla="*/ 2147483647 h 718"/>
              <a:gd name="T64" fmla="*/ 2147483647 w 3078"/>
              <a:gd name="T65" fmla="*/ 2147483647 h 718"/>
              <a:gd name="T66" fmla="*/ 2147483647 w 3078"/>
              <a:gd name="T67" fmla="*/ 2147483647 h 718"/>
              <a:gd name="T68" fmla="*/ 0 w 3078"/>
              <a:gd name="T69" fmla="*/ 2147483647 h 71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78"/>
              <a:gd name="T106" fmla="*/ 0 h 718"/>
              <a:gd name="T107" fmla="*/ 3078 w 3078"/>
              <a:gd name="T108" fmla="*/ 718 h 71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78" h="718">
                <a:moveTo>
                  <a:pt x="0" y="51"/>
                </a:moveTo>
                <a:cubicBezTo>
                  <a:pt x="126" y="60"/>
                  <a:pt x="148" y="66"/>
                  <a:pt x="284" y="59"/>
                </a:cubicBezTo>
                <a:cubicBezTo>
                  <a:pt x="333" y="43"/>
                  <a:pt x="382" y="55"/>
                  <a:pt x="426" y="25"/>
                </a:cubicBezTo>
                <a:cubicBezTo>
                  <a:pt x="467" y="88"/>
                  <a:pt x="546" y="55"/>
                  <a:pt x="610" y="34"/>
                </a:cubicBezTo>
                <a:cubicBezTo>
                  <a:pt x="790" y="59"/>
                  <a:pt x="693" y="49"/>
                  <a:pt x="902" y="59"/>
                </a:cubicBezTo>
                <a:cubicBezTo>
                  <a:pt x="1005" y="92"/>
                  <a:pt x="977" y="75"/>
                  <a:pt x="1161" y="67"/>
                </a:cubicBezTo>
                <a:cubicBezTo>
                  <a:pt x="1191" y="37"/>
                  <a:pt x="1228" y="15"/>
                  <a:pt x="1269" y="0"/>
                </a:cubicBezTo>
                <a:cubicBezTo>
                  <a:pt x="1292" y="63"/>
                  <a:pt x="1272" y="49"/>
                  <a:pt x="1361" y="59"/>
                </a:cubicBezTo>
                <a:cubicBezTo>
                  <a:pt x="1450" y="53"/>
                  <a:pt x="1476" y="66"/>
                  <a:pt x="1536" y="25"/>
                </a:cubicBezTo>
                <a:cubicBezTo>
                  <a:pt x="1600" y="35"/>
                  <a:pt x="1651" y="29"/>
                  <a:pt x="1712" y="9"/>
                </a:cubicBezTo>
                <a:cubicBezTo>
                  <a:pt x="1803" y="19"/>
                  <a:pt x="1889" y="37"/>
                  <a:pt x="1979" y="51"/>
                </a:cubicBezTo>
                <a:cubicBezTo>
                  <a:pt x="2073" y="81"/>
                  <a:pt x="2178" y="75"/>
                  <a:pt x="2271" y="42"/>
                </a:cubicBezTo>
                <a:cubicBezTo>
                  <a:pt x="2318" y="52"/>
                  <a:pt x="2366" y="56"/>
                  <a:pt x="2413" y="67"/>
                </a:cubicBezTo>
                <a:cubicBezTo>
                  <a:pt x="2640" y="58"/>
                  <a:pt x="2678" y="52"/>
                  <a:pt x="2922" y="59"/>
                </a:cubicBezTo>
                <a:cubicBezTo>
                  <a:pt x="2969" y="74"/>
                  <a:pt x="2960" y="109"/>
                  <a:pt x="3006" y="126"/>
                </a:cubicBezTo>
                <a:cubicBezTo>
                  <a:pt x="3054" y="201"/>
                  <a:pt x="3013" y="293"/>
                  <a:pt x="3039" y="376"/>
                </a:cubicBezTo>
                <a:cubicBezTo>
                  <a:pt x="3036" y="460"/>
                  <a:pt x="3078" y="558"/>
                  <a:pt x="3031" y="627"/>
                </a:cubicBezTo>
                <a:cubicBezTo>
                  <a:pt x="3000" y="673"/>
                  <a:pt x="2920" y="630"/>
                  <a:pt x="2864" y="635"/>
                </a:cubicBezTo>
                <a:cubicBezTo>
                  <a:pt x="2839" y="637"/>
                  <a:pt x="2839" y="649"/>
                  <a:pt x="2814" y="652"/>
                </a:cubicBezTo>
                <a:cubicBezTo>
                  <a:pt x="2736" y="662"/>
                  <a:pt x="2658" y="669"/>
                  <a:pt x="2580" y="677"/>
                </a:cubicBezTo>
                <a:cubicBezTo>
                  <a:pt x="2529" y="670"/>
                  <a:pt x="2486" y="660"/>
                  <a:pt x="2438" y="643"/>
                </a:cubicBezTo>
                <a:cubicBezTo>
                  <a:pt x="2302" y="655"/>
                  <a:pt x="2163" y="642"/>
                  <a:pt x="2029" y="668"/>
                </a:cubicBezTo>
                <a:cubicBezTo>
                  <a:pt x="1926" y="663"/>
                  <a:pt x="1837" y="655"/>
                  <a:pt x="1737" y="643"/>
                </a:cubicBezTo>
                <a:cubicBezTo>
                  <a:pt x="1677" y="665"/>
                  <a:pt x="1564" y="670"/>
                  <a:pt x="1495" y="677"/>
                </a:cubicBezTo>
                <a:cubicBezTo>
                  <a:pt x="1400" y="707"/>
                  <a:pt x="1366" y="690"/>
                  <a:pt x="1236" y="685"/>
                </a:cubicBezTo>
                <a:cubicBezTo>
                  <a:pt x="1219" y="680"/>
                  <a:pt x="1204" y="668"/>
                  <a:pt x="1186" y="668"/>
                </a:cubicBezTo>
                <a:cubicBezTo>
                  <a:pt x="1125" y="668"/>
                  <a:pt x="1054" y="699"/>
                  <a:pt x="994" y="710"/>
                </a:cubicBezTo>
                <a:cubicBezTo>
                  <a:pt x="941" y="704"/>
                  <a:pt x="915" y="700"/>
                  <a:pt x="869" y="685"/>
                </a:cubicBezTo>
                <a:cubicBezTo>
                  <a:pt x="767" y="693"/>
                  <a:pt x="668" y="699"/>
                  <a:pt x="568" y="718"/>
                </a:cubicBezTo>
                <a:cubicBezTo>
                  <a:pt x="480" y="711"/>
                  <a:pt x="397" y="700"/>
                  <a:pt x="309" y="693"/>
                </a:cubicBezTo>
                <a:cubicBezTo>
                  <a:pt x="256" y="676"/>
                  <a:pt x="269" y="669"/>
                  <a:pt x="201" y="660"/>
                </a:cubicBezTo>
                <a:cubicBezTo>
                  <a:pt x="171" y="577"/>
                  <a:pt x="195" y="487"/>
                  <a:pt x="176" y="401"/>
                </a:cubicBezTo>
                <a:cubicBezTo>
                  <a:pt x="161" y="333"/>
                  <a:pt x="132" y="263"/>
                  <a:pt x="101" y="201"/>
                </a:cubicBezTo>
                <a:cubicBezTo>
                  <a:pt x="93" y="185"/>
                  <a:pt x="94" y="166"/>
                  <a:pt x="84" y="151"/>
                </a:cubicBezTo>
                <a:cubicBezTo>
                  <a:pt x="58" y="112"/>
                  <a:pt x="21" y="92"/>
                  <a:pt x="0" y="51"/>
                </a:cubicBez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3657600" y="4889500"/>
            <a:ext cx="800100" cy="1143000"/>
            <a:chOff x="2352" y="3072"/>
            <a:chExt cx="504" cy="720"/>
          </a:xfrm>
        </p:grpSpPr>
        <p:sp>
          <p:nvSpPr>
            <p:cNvPr id="56352" name="AutoShape 7"/>
            <p:cNvSpPr>
              <a:spLocks noChangeArrowheads="1"/>
            </p:cNvSpPr>
            <p:nvPr/>
          </p:nvSpPr>
          <p:spPr bwMode="auto">
            <a:xfrm rot="-5400000">
              <a:off x="2460" y="3396"/>
              <a:ext cx="288" cy="504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3" name="AutoShape 8"/>
            <p:cNvSpPr>
              <a:spLocks noChangeArrowheads="1"/>
            </p:cNvSpPr>
            <p:nvPr/>
          </p:nvSpPr>
          <p:spPr bwMode="auto">
            <a:xfrm>
              <a:off x="2544" y="3072"/>
              <a:ext cx="144" cy="52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4" name="Line 9"/>
            <p:cNvSpPr>
              <a:spLocks noChangeShapeType="1"/>
            </p:cNvSpPr>
            <p:nvPr/>
          </p:nvSpPr>
          <p:spPr bwMode="auto">
            <a:xfrm>
              <a:off x="2544" y="3072"/>
              <a:ext cx="0" cy="576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155" name="AutoShape 11"/>
          <p:cNvSpPr>
            <a:spLocks noChangeArrowheads="1"/>
          </p:cNvSpPr>
          <p:nvPr/>
        </p:nvSpPr>
        <p:spPr bwMode="auto">
          <a:xfrm rot="5688471">
            <a:off x="101600" y="-101600"/>
            <a:ext cx="1981200" cy="2184400"/>
          </a:xfrm>
          <a:prstGeom prst="cloudCallout">
            <a:avLst>
              <a:gd name="adj1" fmla="val -8880"/>
              <a:gd name="adj2" fmla="val 3444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 rot="10800000" vert="eaVert"/>
          <a:lstStyle/>
          <a:p>
            <a:pPr algn="ctr">
              <a:defRPr/>
            </a:pPr>
            <a:endParaRPr lang="en-US"/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5334000" y="24384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56326" name="Freeform 13"/>
          <p:cNvSpPr/>
          <p:nvPr/>
        </p:nvSpPr>
        <p:spPr bwMode="auto">
          <a:xfrm>
            <a:off x="1962150" y="2738438"/>
            <a:ext cx="552450" cy="2443162"/>
          </a:xfrm>
          <a:custGeom>
            <a:avLst/>
            <a:gdLst>
              <a:gd name="T0" fmla="*/ 2147483647 w 348"/>
              <a:gd name="T1" fmla="*/ 2147483647 h 1539"/>
              <a:gd name="T2" fmla="*/ 2147483647 w 348"/>
              <a:gd name="T3" fmla="*/ 2147483647 h 1539"/>
              <a:gd name="T4" fmla="*/ 2147483647 w 348"/>
              <a:gd name="T5" fmla="*/ 2147483647 h 1539"/>
              <a:gd name="T6" fmla="*/ 2147483647 w 348"/>
              <a:gd name="T7" fmla="*/ 2147483647 h 1539"/>
              <a:gd name="T8" fmla="*/ 2147483647 w 348"/>
              <a:gd name="T9" fmla="*/ 2147483647 h 1539"/>
              <a:gd name="T10" fmla="*/ 2147483647 w 348"/>
              <a:gd name="T11" fmla="*/ 2147483647 h 1539"/>
              <a:gd name="T12" fmla="*/ 2147483647 w 348"/>
              <a:gd name="T13" fmla="*/ 2147483647 h 1539"/>
              <a:gd name="T14" fmla="*/ 2147483647 w 348"/>
              <a:gd name="T15" fmla="*/ 2147483647 h 1539"/>
              <a:gd name="T16" fmla="*/ 2147483647 w 348"/>
              <a:gd name="T17" fmla="*/ 2147483647 h 1539"/>
              <a:gd name="T18" fmla="*/ 2147483647 w 348"/>
              <a:gd name="T19" fmla="*/ 2147483647 h 1539"/>
              <a:gd name="T20" fmla="*/ 2147483647 w 348"/>
              <a:gd name="T21" fmla="*/ 2147483647 h 1539"/>
              <a:gd name="T22" fmla="*/ 2147483647 w 348"/>
              <a:gd name="T23" fmla="*/ 2147483647 h 1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8"/>
              <a:gd name="T37" fmla="*/ 0 h 1539"/>
              <a:gd name="T38" fmla="*/ 348 w 348"/>
              <a:gd name="T39" fmla="*/ 1539 h 1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8" h="1539">
                <a:moveTo>
                  <a:pt x="141" y="1414"/>
                </a:moveTo>
                <a:cubicBezTo>
                  <a:pt x="168" y="1236"/>
                  <a:pt x="0" y="921"/>
                  <a:pt x="183" y="863"/>
                </a:cubicBezTo>
                <a:cubicBezTo>
                  <a:pt x="217" y="756"/>
                  <a:pt x="191" y="847"/>
                  <a:pt x="191" y="579"/>
                </a:cubicBezTo>
                <a:lnTo>
                  <a:pt x="204" y="243"/>
                </a:lnTo>
                <a:cubicBezTo>
                  <a:pt x="220" y="108"/>
                  <a:pt x="197" y="0"/>
                  <a:pt x="267" y="103"/>
                </a:cubicBezTo>
                <a:cubicBezTo>
                  <a:pt x="275" y="137"/>
                  <a:pt x="280" y="158"/>
                  <a:pt x="300" y="187"/>
                </a:cubicBezTo>
                <a:cubicBezTo>
                  <a:pt x="327" y="295"/>
                  <a:pt x="315" y="254"/>
                  <a:pt x="333" y="312"/>
                </a:cubicBezTo>
                <a:cubicBezTo>
                  <a:pt x="329" y="634"/>
                  <a:pt x="332" y="901"/>
                  <a:pt x="300" y="1205"/>
                </a:cubicBezTo>
                <a:cubicBezTo>
                  <a:pt x="303" y="1275"/>
                  <a:pt x="303" y="1344"/>
                  <a:pt x="308" y="1414"/>
                </a:cubicBezTo>
                <a:cubicBezTo>
                  <a:pt x="310" y="1435"/>
                  <a:pt x="324" y="1447"/>
                  <a:pt x="333" y="1464"/>
                </a:cubicBezTo>
                <a:cubicBezTo>
                  <a:pt x="348" y="1493"/>
                  <a:pt x="342" y="1502"/>
                  <a:pt x="342" y="1539"/>
                </a:cubicBezTo>
                <a:lnTo>
                  <a:pt x="141" y="141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 rot="5688471">
            <a:off x="7696200" y="11430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 rot="10800000" vert="eaVert"/>
          <a:lstStyle/>
          <a:p>
            <a:pPr algn="ctr">
              <a:defRPr/>
            </a:pPr>
            <a:endParaRPr lang="en-US"/>
          </a:p>
        </p:txBody>
      </p:sp>
      <p:sp>
        <p:nvSpPr>
          <p:cNvPr id="134159" name="AutoShape 15"/>
          <p:cNvSpPr>
            <a:spLocks noChangeArrowheads="1"/>
          </p:cNvSpPr>
          <p:nvPr/>
        </p:nvSpPr>
        <p:spPr bwMode="auto">
          <a:xfrm rot="4957148">
            <a:off x="1865313" y="2774950"/>
            <a:ext cx="381000" cy="6096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0" name="AutoShape 16"/>
          <p:cNvSpPr>
            <a:spLocks noChangeArrowheads="1"/>
          </p:cNvSpPr>
          <p:nvPr/>
        </p:nvSpPr>
        <p:spPr bwMode="auto">
          <a:xfrm rot="4957148">
            <a:off x="1828800" y="25146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1" name="AutoShape 17"/>
          <p:cNvSpPr>
            <a:spLocks noChangeArrowheads="1"/>
          </p:cNvSpPr>
          <p:nvPr/>
        </p:nvSpPr>
        <p:spPr bwMode="auto">
          <a:xfrm rot="4957148">
            <a:off x="2387600" y="25019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2" name="AutoShape 18"/>
          <p:cNvSpPr>
            <a:spLocks noChangeArrowheads="1"/>
          </p:cNvSpPr>
          <p:nvPr/>
        </p:nvSpPr>
        <p:spPr bwMode="auto">
          <a:xfrm rot="4957148">
            <a:off x="1924050" y="3009900"/>
            <a:ext cx="304800" cy="6858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2" name="Oval 19"/>
          <p:cNvSpPr>
            <a:spLocks noChangeArrowheads="1"/>
          </p:cNvSpPr>
          <p:nvPr/>
        </p:nvSpPr>
        <p:spPr bwMode="auto">
          <a:xfrm>
            <a:off x="2438400" y="3352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3" name="Oval 20"/>
          <p:cNvSpPr>
            <a:spLocks noChangeArrowheads="1"/>
          </p:cNvSpPr>
          <p:nvPr/>
        </p:nvSpPr>
        <p:spPr bwMode="auto">
          <a:xfrm>
            <a:off x="2070100" y="33401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 rot="4957148">
            <a:off x="2438400" y="29718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5" name="Oval 22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6" name="Oval 23"/>
          <p:cNvSpPr>
            <a:spLocks noChangeArrowheads="1"/>
          </p:cNvSpPr>
          <p:nvPr/>
        </p:nvSpPr>
        <p:spPr bwMode="auto">
          <a:xfrm>
            <a:off x="2247900" y="3378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7" name="Oval 24"/>
          <p:cNvSpPr>
            <a:spLocks noChangeArrowheads="1"/>
          </p:cNvSpPr>
          <p:nvPr/>
        </p:nvSpPr>
        <p:spPr bwMode="auto">
          <a:xfrm>
            <a:off x="2311400" y="2971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9" name="Oval 25"/>
          <p:cNvSpPr>
            <a:spLocks noChangeArrowheads="1"/>
          </p:cNvSpPr>
          <p:nvPr/>
        </p:nvSpPr>
        <p:spPr bwMode="auto">
          <a:xfrm>
            <a:off x="8534400" y="4191000"/>
            <a:ext cx="609600" cy="609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56339" name="Picture 26" descr="th_animated-movemouseonit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5788" y="3838575"/>
            <a:ext cx="108743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Freeform 5"/>
          <p:cNvSpPr/>
          <p:nvPr/>
        </p:nvSpPr>
        <p:spPr bwMode="auto">
          <a:xfrm>
            <a:off x="-228600" y="4495800"/>
            <a:ext cx="4495800" cy="2524125"/>
          </a:xfrm>
          <a:custGeom>
            <a:avLst/>
            <a:gdLst>
              <a:gd name="T0" fmla="*/ 2147483647 w 3123"/>
              <a:gd name="T1" fmla="*/ 0 h 1876"/>
              <a:gd name="T2" fmla="*/ 2147483647 w 3123"/>
              <a:gd name="T3" fmla="*/ 2147483647 h 1876"/>
              <a:gd name="T4" fmla="*/ 2147483647 w 3123"/>
              <a:gd name="T5" fmla="*/ 2147483647 h 1876"/>
              <a:gd name="T6" fmla="*/ 2147483647 w 3123"/>
              <a:gd name="T7" fmla="*/ 2147483647 h 1876"/>
              <a:gd name="T8" fmla="*/ 2147483647 w 3123"/>
              <a:gd name="T9" fmla="*/ 2147483647 h 1876"/>
              <a:gd name="T10" fmla="*/ 2147483647 w 3123"/>
              <a:gd name="T11" fmla="*/ 2147483647 h 1876"/>
              <a:gd name="T12" fmla="*/ 2147483647 w 3123"/>
              <a:gd name="T13" fmla="*/ 2147483647 h 1876"/>
              <a:gd name="T14" fmla="*/ 2147483647 w 3123"/>
              <a:gd name="T15" fmla="*/ 2147483647 h 1876"/>
              <a:gd name="T16" fmla="*/ 2147483647 w 3123"/>
              <a:gd name="T17" fmla="*/ 2147483647 h 1876"/>
              <a:gd name="T18" fmla="*/ 2147483647 w 3123"/>
              <a:gd name="T19" fmla="*/ 2147483647 h 1876"/>
              <a:gd name="T20" fmla="*/ 2147483647 w 3123"/>
              <a:gd name="T21" fmla="*/ 2147483647 h 1876"/>
              <a:gd name="T22" fmla="*/ 2147483647 w 3123"/>
              <a:gd name="T23" fmla="*/ 2147483647 h 1876"/>
              <a:gd name="T24" fmla="*/ 2147483647 w 3123"/>
              <a:gd name="T25" fmla="*/ 2147483647 h 1876"/>
              <a:gd name="T26" fmla="*/ 2147483647 w 3123"/>
              <a:gd name="T27" fmla="*/ 2147483647 h 1876"/>
              <a:gd name="T28" fmla="*/ 2147483647 w 3123"/>
              <a:gd name="T29" fmla="*/ 2147483647 h 1876"/>
              <a:gd name="T30" fmla="*/ 2147483647 w 3123"/>
              <a:gd name="T31" fmla="*/ 2147483647 h 1876"/>
              <a:gd name="T32" fmla="*/ 2147483647 w 3123"/>
              <a:gd name="T33" fmla="*/ 2147483647 h 1876"/>
              <a:gd name="T34" fmla="*/ 2147483647 w 3123"/>
              <a:gd name="T35" fmla="*/ 2147483647 h 1876"/>
              <a:gd name="T36" fmla="*/ 2147483647 w 3123"/>
              <a:gd name="T37" fmla="*/ 2147483647 h 1876"/>
              <a:gd name="T38" fmla="*/ 2147483647 w 3123"/>
              <a:gd name="T39" fmla="*/ 2147483647 h 1876"/>
              <a:gd name="T40" fmla="*/ 2147483647 w 3123"/>
              <a:gd name="T41" fmla="*/ 2147483647 h 1876"/>
              <a:gd name="T42" fmla="*/ 2147483647 w 3123"/>
              <a:gd name="T43" fmla="*/ 2147483647 h 1876"/>
              <a:gd name="T44" fmla="*/ 2147483647 w 3123"/>
              <a:gd name="T45" fmla="*/ 2147483647 h 1876"/>
              <a:gd name="T46" fmla="*/ 2147483647 w 3123"/>
              <a:gd name="T47" fmla="*/ 2147483647 h 1876"/>
              <a:gd name="T48" fmla="*/ 2147483647 w 3123"/>
              <a:gd name="T49" fmla="*/ 2147483647 h 1876"/>
              <a:gd name="T50" fmla="*/ 2147483647 w 3123"/>
              <a:gd name="T51" fmla="*/ 2147483647 h 1876"/>
              <a:gd name="T52" fmla="*/ 2147483647 w 3123"/>
              <a:gd name="T53" fmla="*/ 2147483647 h 1876"/>
              <a:gd name="T54" fmla="*/ 2147483647 w 3123"/>
              <a:gd name="T55" fmla="*/ 2147483647 h 1876"/>
              <a:gd name="T56" fmla="*/ 2147483647 w 3123"/>
              <a:gd name="T57" fmla="*/ 2147483647 h 1876"/>
              <a:gd name="T58" fmla="*/ 2147483647 w 3123"/>
              <a:gd name="T59" fmla="*/ 2147483647 h 1876"/>
              <a:gd name="T60" fmla="*/ 2147483647 w 3123"/>
              <a:gd name="T61" fmla="*/ 2147483647 h 1876"/>
              <a:gd name="T62" fmla="*/ 2147483647 w 3123"/>
              <a:gd name="T63" fmla="*/ 2147483647 h 1876"/>
              <a:gd name="T64" fmla="*/ 2147483647 w 3123"/>
              <a:gd name="T65" fmla="*/ 2147483647 h 1876"/>
              <a:gd name="T66" fmla="*/ 2147483647 w 3123"/>
              <a:gd name="T67" fmla="*/ 2147483647 h 1876"/>
              <a:gd name="T68" fmla="*/ 2147483647 w 3123"/>
              <a:gd name="T69" fmla="*/ 2147483647 h 1876"/>
              <a:gd name="T70" fmla="*/ 2147483647 w 3123"/>
              <a:gd name="T71" fmla="*/ 2147483647 h 1876"/>
              <a:gd name="T72" fmla="*/ 2147483647 w 3123"/>
              <a:gd name="T73" fmla="*/ 2147483647 h 1876"/>
              <a:gd name="T74" fmla="*/ 2147483647 w 3123"/>
              <a:gd name="T75" fmla="*/ 2147483647 h 1876"/>
              <a:gd name="T76" fmla="*/ 2147483647 w 3123"/>
              <a:gd name="T77" fmla="*/ 2147483647 h 1876"/>
              <a:gd name="T78" fmla="*/ 2147483647 w 3123"/>
              <a:gd name="T79" fmla="*/ 2147483647 h 1876"/>
              <a:gd name="T80" fmla="*/ 2147483647 w 3123"/>
              <a:gd name="T81" fmla="*/ 2147483647 h 1876"/>
              <a:gd name="T82" fmla="*/ 2147483647 w 3123"/>
              <a:gd name="T83" fmla="*/ 2147483647 h 1876"/>
              <a:gd name="T84" fmla="*/ 2147483647 w 3123"/>
              <a:gd name="T85" fmla="*/ 2147483647 h 1876"/>
              <a:gd name="T86" fmla="*/ 2147483647 w 3123"/>
              <a:gd name="T87" fmla="*/ 2147483647 h 1876"/>
              <a:gd name="T88" fmla="*/ 2147483647 w 3123"/>
              <a:gd name="T89" fmla="*/ 2147483647 h 1876"/>
              <a:gd name="T90" fmla="*/ 2147483647 w 3123"/>
              <a:gd name="T91" fmla="*/ 2147483647 h 1876"/>
              <a:gd name="T92" fmla="*/ 2147483647 w 3123"/>
              <a:gd name="T93" fmla="*/ 2147483647 h 1876"/>
              <a:gd name="T94" fmla="*/ 2147483647 w 3123"/>
              <a:gd name="T95" fmla="*/ 2147483647 h 1876"/>
              <a:gd name="T96" fmla="*/ 2147483647 w 3123"/>
              <a:gd name="T97" fmla="*/ 2147483647 h 1876"/>
              <a:gd name="T98" fmla="*/ 2147483647 w 3123"/>
              <a:gd name="T99" fmla="*/ 2147483647 h 1876"/>
              <a:gd name="T100" fmla="*/ 2147483647 w 3123"/>
              <a:gd name="T101" fmla="*/ 2147483647 h 1876"/>
              <a:gd name="T102" fmla="*/ 2147483647 w 3123"/>
              <a:gd name="T103" fmla="*/ 2147483647 h 1876"/>
              <a:gd name="T104" fmla="*/ 2147483647 w 3123"/>
              <a:gd name="T105" fmla="*/ 2147483647 h 1876"/>
              <a:gd name="T106" fmla="*/ 2147483647 w 3123"/>
              <a:gd name="T107" fmla="*/ 2147483647 h 1876"/>
              <a:gd name="T108" fmla="*/ 2147483647 w 3123"/>
              <a:gd name="T109" fmla="*/ 2147483647 h 1876"/>
              <a:gd name="T110" fmla="*/ 2147483647 w 3123"/>
              <a:gd name="T111" fmla="*/ 2147483647 h 1876"/>
              <a:gd name="T112" fmla="*/ 2147483647 w 3123"/>
              <a:gd name="T113" fmla="*/ 2147483647 h 1876"/>
              <a:gd name="T114" fmla="*/ 2147483647 w 3123"/>
              <a:gd name="T115" fmla="*/ 2147483647 h 1876"/>
              <a:gd name="T116" fmla="*/ 2147483647 w 3123"/>
              <a:gd name="T117" fmla="*/ 2147483647 h 1876"/>
              <a:gd name="T118" fmla="*/ 2147483647 w 3123"/>
              <a:gd name="T119" fmla="*/ 0 h 187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123"/>
              <a:gd name="T181" fmla="*/ 0 h 1876"/>
              <a:gd name="T182" fmla="*/ 3123 w 3123"/>
              <a:gd name="T183" fmla="*/ 1876 h 187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123" h="1876">
                <a:moveTo>
                  <a:pt x="74" y="0"/>
                </a:moveTo>
                <a:cubicBezTo>
                  <a:pt x="175" y="11"/>
                  <a:pt x="152" y="10"/>
                  <a:pt x="224" y="59"/>
                </a:cubicBezTo>
                <a:cubicBezTo>
                  <a:pt x="262" y="115"/>
                  <a:pt x="358" y="112"/>
                  <a:pt x="416" y="117"/>
                </a:cubicBezTo>
                <a:cubicBezTo>
                  <a:pt x="443" y="124"/>
                  <a:pt x="472" y="127"/>
                  <a:pt x="499" y="134"/>
                </a:cubicBezTo>
                <a:cubicBezTo>
                  <a:pt x="516" y="138"/>
                  <a:pt x="549" y="150"/>
                  <a:pt x="549" y="150"/>
                </a:cubicBezTo>
                <a:cubicBezTo>
                  <a:pt x="592" y="178"/>
                  <a:pt x="643" y="192"/>
                  <a:pt x="691" y="209"/>
                </a:cubicBezTo>
                <a:cubicBezTo>
                  <a:pt x="736" y="205"/>
                  <a:pt x="780" y="190"/>
                  <a:pt x="825" y="192"/>
                </a:cubicBezTo>
                <a:cubicBezTo>
                  <a:pt x="898" y="195"/>
                  <a:pt x="1042" y="209"/>
                  <a:pt x="1042" y="209"/>
                </a:cubicBezTo>
                <a:cubicBezTo>
                  <a:pt x="1073" y="219"/>
                  <a:pt x="1093" y="234"/>
                  <a:pt x="1125" y="242"/>
                </a:cubicBezTo>
                <a:cubicBezTo>
                  <a:pt x="1210" y="284"/>
                  <a:pt x="1109" y="245"/>
                  <a:pt x="1192" y="242"/>
                </a:cubicBezTo>
                <a:cubicBezTo>
                  <a:pt x="1248" y="240"/>
                  <a:pt x="1303" y="248"/>
                  <a:pt x="1359" y="251"/>
                </a:cubicBezTo>
                <a:cubicBezTo>
                  <a:pt x="1367" y="256"/>
                  <a:pt x="1376" y="261"/>
                  <a:pt x="1384" y="267"/>
                </a:cubicBezTo>
                <a:cubicBezTo>
                  <a:pt x="1393" y="274"/>
                  <a:pt x="1399" y="285"/>
                  <a:pt x="1409" y="292"/>
                </a:cubicBezTo>
                <a:cubicBezTo>
                  <a:pt x="1421" y="300"/>
                  <a:pt x="1457" y="305"/>
                  <a:pt x="1468" y="309"/>
                </a:cubicBezTo>
                <a:cubicBezTo>
                  <a:pt x="1572" y="344"/>
                  <a:pt x="1653" y="353"/>
                  <a:pt x="1768" y="359"/>
                </a:cubicBezTo>
                <a:cubicBezTo>
                  <a:pt x="1818" y="384"/>
                  <a:pt x="1794" y="370"/>
                  <a:pt x="1852" y="409"/>
                </a:cubicBezTo>
                <a:cubicBezTo>
                  <a:pt x="1860" y="415"/>
                  <a:pt x="1869" y="420"/>
                  <a:pt x="1877" y="426"/>
                </a:cubicBezTo>
                <a:cubicBezTo>
                  <a:pt x="1885" y="432"/>
                  <a:pt x="1902" y="443"/>
                  <a:pt x="1902" y="443"/>
                </a:cubicBezTo>
                <a:cubicBezTo>
                  <a:pt x="1949" y="426"/>
                  <a:pt x="1997" y="436"/>
                  <a:pt x="2044" y="451"/>
                </a:cubicBezTo>
                <a:cubicBezTo>
                  <a:pt x="2049" y="462"/>
                  <a:pt x="2054" y="474"/>
                  <a:pt x="2060" y="484"/>
                </a:cubicBezTo>
                <a:cubicBezTo>
                  <a:pt x="2070" y="501"/>
                  <a:pt x="2094" y="534"/>
                  <a:pt x="2094" y="534"/>
                </a:cubicBezTo>
                <a:cubicBezTo>
                  <a:pt x="2114" y="596"/>
                  <a:pt x="2170" y="610"/>
                  <a:pt x="2227" y="618"/>
                </a:cubicBezTo>
                <a:cubicBezTo>
                  <a:pt x="2288" y="637"/>
                  <a:pt x="2334" y="716"/>
                  <a:pt x="2378" y="760"/>
                </a:cubicBezTo>
                <a:cubicBezTo>
                  <a:pt x="2386" y="768"/>
                  <a:pt x="2392" y="781"/>
                  <a:pt x="2403" y="785"/>
                </a:cubicBezTo>
                <a:cubicBezTo>
                  <a:pt x="2438" y="796"/>
                  <a:pt x="2476" y="797"/>
                  <a:pt x="2511" y="810"/>
                </a:cubicBezTo>
                <a:cubicBezTo>
                  <a:pt x="2545" y="823"/>
                  <a:pt x="2567" y="842"/>
                  <a:pt x="2603" y="852"/>
                </a:cubicBezTo>
                <a:cubicBezTo>
                  <a:pt x="2634" y="883"/>
                  <a:pt x="2671" y="895"/>
                  <a:pt x="2703" y="927"/>
                </a:cubicBezTo>
                <a:cubicBezTo>
                  <a:pt x="2720" y="975"/>
                  <a:pt x="2742" y="988"/>
                  <a:pt x="2787" y="1010"/>
                </a:cubicBezTo>
                <a:cubicBezTo>
                  <a:pt x="2792" y="1018"/>
                  <a:pt x="2796" y="1028"/>
                  <a:pt x="2803" y="1035"/>
                </a:cubicBezTo>
                <a:cubicBezTo>
                  <a:pt x="2810" y="1042"/>
                  <a:pt x="2822" y="1044"/>
                  <a:pt x="2828" y="1052"/>
                </a:cubicBezTo>
                <a:cubicBezTo>
                  <a:pt x="2836" y="1061"/>
                  <a:pt x="2837" y="1075"/>
                  <a:pt x="2845" y="1085"/>
                </a:cubicBezTo>
                <a:cubicBezTo>
                  <a:pt x="2860" y="1103"/>
                  <a:pt x="2882" y="1116"/>
                  <a:pt x="2895" y="1135"/>
                </a:cubicBezTo>
                <a:cubicBezTo>
                  <a:pt x="2906" y="1152"/>
                  <a:pt x="2929" y="1185"/>
                  <a:pt x="2929" y="1185"/>
                </a:cubicBezTo>
                <a:cubicBezTo>
                  <a:pt x="2958" y="1280"/>
                  <a:pt x="2912" y="1138"/>
                  <a:pt x="2954" y="1236"/>
                </a:cubicBezTo>
                <a:cubicBezTo>
                  <a:pt x="2958" y="1246"/>
                  <a:pt x="2960" y="1258"/>
                  <a:pt x="2962" y="1269"/>
                </a:cubicBezTo>
                <a:cubicBezTo>
                  <a:pt x="2965" y="1286"/>
                  <a:pt x="2963" y="1303"/>
                  <a:pt x="2970" y="1319"/>
                </a:cubicBezTo>
                <a:cubicBezTo>
                  <a:pt x="2978" y="1338"/>
                  <a:pt x="3004" y="1369"/>
                  <a:pt x="3004" y="1369"/>
                </a:cubicBezTo>
                <a:cubicBezTo>
                  <a:pt x="3010" y="1387"/>
                  <a:pt x="3029" y="1400"/>
                  <a:pt x="3029" y="1419"/>
                </a:cubicBezTo>
                <a:cubicBezTo>
                  <a:pt x="3036" y="1769"/>
                  <a:pt x="3123" y="1780"/>
                  <a:pt x="2904" y="1795"/>
                </a:cubicBezTo>
                <a:cubicBezTo>
                  <a:pt x="2854" y="1798"/>
                  <a:pt x="2803" y="1800"/>
                  <a:pt x="2753" y="1803"/>
                </a:cubicBezTo>
                <a:cubicBezTo>
                  <a:pt x="2574" y="1852"/>
                  <a:pt x="2276" y="1807"/>
                  <a:pt x="2152" y="1803"/>
                </a:cubicBezTo>
                <a:cubicBezTo>
                  <a:pt x="2099" y="1790"/>
                  <a:pt x="2049" y="1784"/>
                  <a:pt x="1994" y="1778"/>
                </a:cubicBezTo>
                <a:cubicBezTo>
                  <a:pt x="1946" y="1763"/>
                  <a:pt x="1898" y="1788"/>
                  <a:pt x="1852" y="1803"/>
                </a:cubicBezTo>
                <a:cubicBezTo>
                  <a:pt x="1823" y="1812"/>
                  <a:pt x="1791" y="1810"/>
                  <a:pt x="1760" y="1812"/>
                </a:cubicBezTo>
                <a:cubicBezTo>
                  <a:pt x="1682" y="1816"/>
                  <a:pt x="1604" y="1817"/>
                  <a:pt x="1526" y="1820"/>
                </a:cubicBezTo>
                <a:cubicBezTo>
                  <a:pt x="1416" y="1841"/>
                  <a:pt x="1544" y="1820"/>
                  <a:pt x="1309" y="1820"/>
                </a:cubicBezTo>
                <a:cubicBezTo>
                  <a:pt x="1151" y="1820"/>
                  <a:pt x="991" y="1837"/>
                  <a:pt x="833" y="1845"/>
                </a:cubicBezTo>
                <a:cubicBezTo>
                  <a:pt x="808" y="1842"/>
                  <a:pt x="782" y="1831"/>
                  <a:pt x="758" y="1837"/>
                </a:cubicBezTo>
                <a:cubicBezTo>
                  <a:pt x="745" y="1840"/>
                  <a:pt x="746" y="1866"/>
                  <a:pt x="733" y="1870"/>
                </a:cubicBezTo>
                <a:cubicBezTo>
                  <a:pt x="711" y="1876"/>
                  <a:pt x="688" y="1865"/>
                  <a:pt x="666" y="1862"/>
                </a:cubicBezTo>
                <a:cubicBezTo>
                  <a:pt x="649" y="1856"/>
                  <a:pt x="631" y="1853"/>
                  <a:pt x="616" y="1845"/>
                </a:cubicBezTo>
                <a:cubicBezTo>
                  <a:pt x="598" y="1835"/>
                  <a:pt x="566" y="1812"/>
                  <a:pt x="566" y="1812"/>
                </a:cubicBezTo>
                <a:cubicBezTo>
                  <a:pt x="398" y="1835"/>
                  <a:pt x="230" y="1826"/>
                  <a:pt x="65" y="1795"/>
                </a:cubicBezTo>
                <a:cubicBezTo>
                  <a:pt x="0" y="1693"/>
                  <a:pt x="21" y="1558"/>
                  <a:pt x="57" y="1444"/>
                </a:cubicBezTo>
                <a:cubicBezTo>
                  <a:pt x="70" y="1267"/>
                  <a:pt x="102" y="1073"/>
                  <a:pt x="40" y="902"/>
                </a:cubicBezTo>
                <a:cubicBezTo>
                  <a:pt x="46" y="766"/>
                  <a:pt x="31" y="727"/>
                  <a:pt x="90" y="635"/>
                </a:cubicBezTo>
                <a:cubicBezTo>
                  <a:pt x="75" y="571"/>
                  <a:pt x="76" y="508"/>
                  <a:pt x="65" y="443"/>
                </a:cubicBezTo>
                <a:cubicBezTo>
                  <a:pt x="63" y="431"/>
                  <a:pt x="54" y="421"/>
                  <a:pt x="49" y="409"/>
                </a:cubicBezTo>
                <a:cubicBezTo>
                  <a:pt x="3" y="301"/>
                  <a:pt x="40" y="159"/>
                  <a:pt x="40" y="59"/>
                </a:cubicBezTo>
                <a:lnTo>
                  <a:pt x="74" y="0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9966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4171" name="AutoShape 27"/>
          <p:cNvSpPr>
            <a:spLocks noChangeArrowheads="1"/>
          </p:cNvSpPr>
          <p:nvPr/>
        </p:nvSpPr>
        <p:spPr bwMode="auto">
          <a:xfrm>
            <a:off x="-1905000" y="25146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34172" name="AutoShape 28"/>
          <p:cNvSpPr>
            <a:spLocks noChangeArrowheads="1"/>
          </p:cNvSpPr>
          <p:nvPr/>
        </p:nvSpPr>
        <p:spPr bwMode="auto">
          <a:xfrm rot="5688471">
            <a:off x="-1219200" y="6096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 rot="10800000" vert="eaVert"/>
          <a:lstStyle/>
          <a:p>
            <a:pPr algn="ctr">
              <a:defRPr/>
            </a:pPr>
            <a:endParaRPr lang="en-US"/>
          </a:p>
        </p:txBody>
      </p:sp>
      <p:pic>
        <p:nvPicPr>
          <p:cNvPr id="56343" name="Picture 33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434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44" name="Picture 34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958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45" name="Picture 35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46" name="Picture 36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6482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81" name="08 earth born.mp3">
            <a:hlinkClick r:id="" action="ppaction://media"/>
          </p:cNvPr>
          <p:cNvPicPr>
            <a:picLocks noRot="1"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533400" y="4191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8"/>
          <p:cNvGrpSpPr/>
          <p:nvPr/>
        </p:nvGrpSpPr>
        <p:grpSpPr bwMode="auto">
          <a:xfrm rot="21161104" flipV="1">
            <a:off x="3503613" y="1217613"/>
            <a:ext cx="4799012" cy="4648200"/>
            <a:chOff x="3637" y="1057"/>
            <a:chExt cx="931" cy="911"/>
          </a:xfrm>
        </p:grpSpPr>
        <p:sp>
          <p:nvSpPr>
            <p:cNvPr id="56349" name="Arc 39"/>
            <p:cNvSpPr/>
            <p:nvPr/>
          </p:nvSpPr>
          <p:spPr bwMode="auto">
            <a:xfrm rot="-5903188">
              <a:off x="3626" y="1068"/>
              <a:ext cx="503" cy="481"/>
            </a:xfrm>
            <a:custGeom>
              <a:avLst/>
              <a:gdLst>
                <a:gd name="T0" fmla="*/ 0 w 24231"/>
                <a:gd name="T1" fmla="*/ 0 h 23490"/>
                <a:gd name="T2" fmla="*/ 0 w 24231"/>
                <a:gd name="T3" fmla="*/ 0 h 23490"/>
                <a:gd name="T4" fmla="*/ 0 w 24231"/>
                <a:gd name="T5" fmla="*/ 0 h 23490"/>
                <a:gd name="T6" fmla="*/ 0 60000 65536"/>
                <a:gd name="T7" fmla="*/ 0 60000 65536"/>
                <a:gd name="T8" fmla="*/ 0 60000 65536"/>
                <a:gd name="T9" fmla="*/ 0 w 24231"/>
                <a:gd name="T10" fmla="*/ 0 h 23490"/>
                <a:gd name="T11" fmla="*/ 24231 w 24231"/>
                <a:gd name="T12" fmla="*/ 23490 h 23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31" h="23490" fill="none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</a:path>
                <a:path w="24231" h="23490" stroke="0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  <a:lnTo>
                    <a:pt x="2631" y="21600"/>
                  </a:lnTo>
                  <a:lnTo>
                    <a:pt x="-1" y="160"/>
                  </a:lnTo>
                  <a:close/>
                </a:path>
              </a:pathLst>
            </a:custGeom>
            <a:noFill/>
            <a:ln w="3175">
              <a:solidFill>
                <a:srgbClr val="0033CC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Arc 40"/>
            <p:cNvSpPr/>
            <p:nvPr/>
          </p:nvSpPr>
          <p:spPr bwMode="auto">
            <a:xfrm rot="1237936">
              <a:off x="4071" y="1100"/>
              <a:ext cx="497" cy="576"/>
            </a:xfrm>
            <a:custGeom>
              <a:avLst/>
              <a:gdLst>
                <a:gd name="T0" fmla="*/ 0 w 24871"/>
                <a:gd name="T1" fmla="*/ 0 h 28521"/>
                <a:gd name="T2" fmla="*/ 0 w 24871"/>
                <a:gd name="T3" fmla="*/ 0 h 28521"/>
                <a:gd name="T4" fmla="*/ 0 w 24871"/>
                <a:gd name="T5" fmla="*/ 0 h 28521"/>
                <a:gd name="T6" fmla="*/ 0 60000 65536"/>
                <a:gd name="T7" fmla="*/ 0 60000 65536"/>
                <a:gd name="T8" fmla="*/ 0 60000 65536"/>
                <a:gd name="T9" fmla="*/ 0 w 24871"/>
                <a:gd name="T10" fmla="*/ 0 h 28521"/>
                <a:gd name="T11" fmla="*/ 24871 w 24871"/>
                <a:gd name="T12" fmla="*/ 28521 h 28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71" h="28521" fill="none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</a:path>
                <a:path w="24871" h="28521" stroke="0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  <a:lnTo>
                    <a:pt x="3271" y="21600"/>
                  </a:lnTo>
                  <a:lnTo>
                    <a:pt x="0" y="249"/>
                  </a:lnTo>
                  <a:close/>
                </a:path>
              </a:pathLst>
            </a:custGeom>
            <a:noFill/>
            <a:ln w="3175">
              <a:solidFill>
                <a:srgbClr val="0033CC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Arc 41"/>
            <p:cNvSpPr/>
            <p:nvPr/>
          </p:nvSpPr>
          <p:spPr bwMode="auto">
            <a:xfrm rot="9003402">
              <a:off x="3784" y="1463"/>
              <a:ext cx="505" cy="505"/>
            </a:xfrm>
            <a:custGeom>
              <a:avLst/>
              <a:gdLst>
                <a:gd name="T0" fmla="*/ 0 w 27781"/>
                <a:gd name="T1" fmla="*/ 0 h 27256"/>
                <a:gd name="T2" fmla="*/ 0 w 27781"/>
                <a:gd name="T3" fmla="*/ 0 h 27256"/>
                <a:gd name="T4" fmla="*/ 0 w 27781"/>
                <a:gd name="T5" fmla="*/ 0 h 27256"/>
                <a:gd name="T6" fmla="*/ 0 60000 65536"/>
                <a:gd name="T7" fmla="*/ 0 60000 65536"/>
                <a:gd name="T8" fmla="*/ 0 60000 65536"/>
                <a:gd name="T9" fmla="*/ 0 w 27781"/>
                <a:gd name="T10" fmla="*/ 0 h 27256"/>
                <a:gd name="T11" fmla="*/ 27781 w 27781"/>
                <a:gd name="T12" fmla="*/ 27256 h 27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81" h="27256" fill="none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</a:path>
                <a:path w="27781" h="27256" stroke="0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  <a:lnTo>
                    <a:pt x="6181" y="21600"/>
                  </a:lnTo>
                  <a:lnTo>
                    <a:pt x="0" y="903"/>
                  </a:lnTo>
                  <a:close/>
                </a:path>
              </a:pathLst>
            </a:custGeom>
            <a:noFill/>
            <a:ln w="3175">
              <a:solidFill>
                <a:srgbClr val="0033CC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23)">
                                      <p:cBhvr>
                                        <p:cTn id="6" dur="345726" fill="hold"/>
                                        <p:tgtEl>
                                          <p:spTgt spid="1341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8.32562E-7 L 0.78334 8.32562E-7 " pathEditMode="relative" ptsTypes="AA">
                                      <p:cBhvr>
                                        <p:cTn id="58" dur="25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4.16281E-7 L 0.325 4.16281E-7 " pathEditMode="relative" ptsTypes="AA">
                                      <p:cBhvr>
                                        <p:cTn id="60" dur="200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4.98612E-6 L 0.11666 -4.98612E-6 " pathEditMode="relative" ptsTypes="AA">
                                      <p:cBhvr>
                                        <p:cTn id="62" dur="25000" fill="hold"/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78816E-7 C -0.04618 -0.08326 -0.09236 -0.16628 -0.16424 -0.25324 C -0.23611 -0.33996 -0.34358 -0.45814 -0.43091 -0.52128 C -0.51823 -0.58488 -0.63108 -0.61587 -0.68854 -0.63552 C -0.74584 -0.65495 -0.76059 -0.64686 -0.775 -0.63853 " pathEditMode="relative" rAng="0" ptsTypes="aaaaA">
                                      <p:cBhvr>
                                        <p:cTn id="64" dur="250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" y="-32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362E-19 1.3876E-7 L 0.55 1.3876E-7 " pathEditMode="relative" ptsTypes="AA">
                                      <p:cBhvr>
                                        <p:cTn id="66" dur="2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2109E-6 L 0.69584 -0.07215 " pathEditMode="relative" rAng="0" ptsTypes="AA">
                                      <p:cBhvr>
                                        <p:cTn id="68" dur="20000" fill="hold"/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" y="-3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41813E-7 L 0.39166 0.0555 " pathEditMode="relative" rAng="0" ptsTypes="AA">
                                      <p:cBhvr>
                                        <p:cTn id="70" dur="25000" fill="hold"/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2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2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4181"/>
                </p:tgtEl>
              </p:cMediaNode>
            </p:audio>
          </p:childTnLst>
        </p:cTn>
      </p:par>
    </p:tnLst>
    <p:bldLst>
      <p:bldP spid="134155" grpId="0" animBg="1"/>
      <p:bldP spid="134156" grpId="0" animBg="1"/>
      <p:bldP spid="134158" grpId="0" animBg="1"/>
      <p:bldP spid="134159" grpId="0" animBg="1"/>
      <p:bldP spid="134160" grpId="0" animBg="1"/>
      <p:bldP spid="134161" grpId="0" animBg="1"/>
      <p:bldP spid="134162" grpId="0" animBg="1"/>
      <p:bldP spid="134165" grpId="0" animBg="1"/>
      <p:bldP spid="134169" grpId="0" animBg="1"/>
      <p:bldP spid="134171" grpId="0" animBg="1"/>
      <p:bldP spid="1341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tx2"/>
          </a:solidFill>
        </p:spPr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57347" name="WordArt 4"/>
          <p:cNvSpPr>
            <a:spLocks noChangeArrowheads="1" noChangeShapeType="1" noTextEdit="1"/>
          </p:cNvSpPr>
          <p:nvPr/>
        </p:nvSpPr>
        <p:spPr bwMode="auto">
          <a:xfrm>
            <a:off x="685800" y="838200"/>
            <a:ext cx="2209800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00FF00"/>
                </a:solidFill>
                <a:latin typeface="Agency FB" panose="020B0503020202020204"/>
              </a:rPr>
              <a:t>Rangkuman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00FF00"/>
              </a:solidFill>
              <a:latin typeface="Agency FB" panose="020B0503020202020204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457200" y="533400"/>
            <a:ext cx="82296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4953000" cy="38862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FF00"/>
                </a:solidFill>
              </a:rPr>
              <a:t>Pembelajaran berbasis ICT adalah </a:t>
            </a:r>
            <a:r>
              <a:rPr lang="en-US" sz="2400" b="1" u="sng" smtClean="0">
                <a:solidFill>
                  <a:srgbClr val="FF0000"/>
                </a:solidFill>
              </a:rPr>
              <a:t>PROGRAM INSTRUKSIONAL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dimana ICT sebagai alat yang dipakai untuk menyampaikan pesan kepada peserta didik secara “individual”, “Klasikal” atau “masal”.</a:t>
            </a:r>
            <a:endParaRPr lang="en-US" sz="2400" smtClean="0">
              <a:solidFill>
                <a:srgbClr val="FFFF00"/>
              </a:solidFill>
            </a:endParaRPr>
          </a:p>
        </p:txBody>
      </p:sp>
      <p:sp>
        <p:nvSpPr>
          <p:cNvPr id="81923" name="laptop"/>
          <p:cNvSpPr>
            <a:spLocks noEditPoints="1" noChangeArrowheads="1"/>
          </p:cNvSpPr>
          <p:nvPr/>
        </p:nvSpPr>
        <p:spPr bwMode="auto">
          <a:xfrm>
            <a:off x="533400" y="5495925"/>
            <a:ext cx="1352550" cy="1057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1924" name="WordArt 4"/>
          <p:cNvSpPr>
            <a:spLocks noChangeArrowheads="1" noChangeShapeType="1" noTextEdit="1"/>
          </p:cNvSpPr>
          <p:nvPr/>
        </p:nvSpPr>
        <p:spPr bwMode="auto">
          <a:xfrm>
            <a:off x="838200" y="609600"/>
            <a:ext cx="4953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/>
              </a:rPr>
              <a:t>Pengertian</a:t>
            </a:r>
            <a:endParaRPr lang="en-US" sz="3200" kern="1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 panose="020B0806030902050204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685800" y="1371600"/>
            <a:ext cx="533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42" name="Picture 8" descr="j02920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6248400" y="3505200"/>
            <a:ext cx="19050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2870835" y="52431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  <p:bldP spid="81923" grpId="0" animBg="1"/>
      <p:bldP spid="819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6934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00"/>
                </a:solidFill>
              </a:rPr>
              <a:t>Pada siang hari angin berhembus…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8371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3048000"/>
            <a:ext cx="2819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Dari hulu ke hilir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2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2819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Dari darat ke laut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3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3886200"/>
            <a:ext cx="2819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Dari laut ke darat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4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4800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d. Dari dataran tinggi ke dataran rendah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5" name="WordArt 9"/>
          <p:cNvSpPr>
            <a:spLocks noChangeArrowheads="1" noChangeShapeType="1" noTextEdit="1"/>
          </p:cNvSpPr>
          <p:nvPr/>
        </p:nvSpPr>
        <p:spPr bwMode="auto">
          <a:xfrm>
            <a:off x="2362200" y="685800"/>
            <a:ext cx="1752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6600"/>
                  </a:solidFill>
                  <a:round/>
                </a:ln>
                <a:solidFill>
                  <a:srgbClr val="FF6600"/>
                </a:solidFill>
                <a:latin typeface="Chiller" panose="04020404031007020602"/>
              </a:rPr>
              <a:t>Soal </a:t>
            </a:r>
            <a:endParaRPr lang="en-US" sz="3600" kern="10">
              <a:ln w="9525">
                <a:solidFill>
                  <a:srgbClr val="FF6600"/>
                </a:solidFill>
                <a:round/>
              </a:ln>
              <a:solidFill>
                <a:srgbClr val="FF6600"/>
              </a:solidFill>
              <a:latin typeface="Chiller" panose="0402040403100702060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 rot="2031610">
            <a:off x="4648200" y="914400"/>
            <a:ext cx="4191000" cy="1371600"/>
            <a:chOff x="1575" y="3065"/>
            <a:chExt cx="3168" cy="1111"/>
          </a:xfrm>
        </p:grpSpPr>
        <p:sp>
          <p:nvSpPr>
            <p:cNvPr id="58378" name="AutoShape 11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AutoShape 12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AutoShape 13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AutoShape 14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0" y="1524000"/>
            <a:ext cx="7391400" cy="366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Pilihlah salah satu jawaban di bawah ini!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010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2. Apa manfaat siklus angin laut bagi nelayan…. 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939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43000" y="15382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Sebagai tanda ikan laut banyak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43000" y="19335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Sebagai acun untuk melaut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143000" y="23002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Membantu nelayan melaut/ berlayar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143000" y="2695575"/>
            <a:ext cx="5105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d. Membantu nelayan pulang melaut/ berlayar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685800" y="3367088"/>
            <a:ext cx="815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3. Faktor apa yang menyebabkan terjadinya angin darat… 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143000" y="3762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Suhu di daratan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1143000" y="4129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Suhu lautan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1143000" y="4524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daratan menurun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1143000" y="4891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lautan menurun </a:t>
            </a:r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 rot="10204982">
            <a:off x="5105400" y="5029200"/>
            <a:ext cx="4191000" cy="1371600"/>
            <a:chOff x="1575" y="3065"/>
            <a:chExt cx="3168" cy="1111"/>
          </a:xfrm>
        </p:grpSpPr>
        <p:sp>
          <p:nvSpPr>
            <p:cNvPr id="59405" name="AutoShape 15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6" name="AutoShape 16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AutoShape 17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AutoShape 18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4. Angin yang berhembus dari darat ke laut disebut….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295400" y="1600200"/>
            <a:ext cx="3505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Angin laut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1295400" y="1981200"/>
            <a:ext cx="3505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Angin moson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1295400" y="2363788"/>
            <a:ext cx="35052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Angin ribut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1295400" y="2757488"/>
            <a:ext cx="35052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d. Angin darat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685800" y="3657600"/>
            <a:ext cx="7315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5. Apa yang menyebabkan terjadinya angin laut….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1295400" y="4143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Suhu di daratan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1295400" y="4510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Suhu lautan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6" name="Text Box 12"/>
          <p:cNvSpPr txBox="1">
            <a:spLocks noChangeArrowheads="1"/>
          </p:cNvSpPr>
          <p:nvPr/>
        </p:nvSpPr>
        <p:spPr bwMode="auto">
          <a:xfrm>
            <a:off x="1295400" y="4905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daratan menurun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7" name="Text Box 13"/>
          <p:cNvSpPr txBox="1">
            <a:spLocks noChangeArrowheads="1"/>
          </p:cNvSpPr>
          <p:nvPr/>
        </p:nvSpPr>
        <p:spPr bwMode="auto">
          <a:xfrm>
            <a:off x="1295400" y="5272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lautan menurun </a:t>
            </a:r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 rot="10001839">
            <a:off x="5181600" y="4953000"/>
            <a:ext cx="4191000" cy="1371600"/>
            <a:chOff x="1575" y="3065"/>
            <a:chExt cx="3168" cy="1111"/>
          </a:xfrm>
        </p:grpSpPr>
        <p:sp>
          <p:nvSpPr>
            <p:cNvPr id="60429" name="AutoShape 15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AutoShape 16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AutoShape 17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AutoShape 18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WordArt 4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BENAR...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Jawaban Cerdas... 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 rot="2031610">
            <a:off x="3473450" y="1327150"/>
            <a:ext cx="5029200" cy="1763713"/>
            <a:chOff x="1575" y="3065"/>
            <a:chExt cx="3168" cy="1111"/>
          </a:xfrm>
        </p:grpSpPr>
        <p:sp>
          <p:nvSpPr>
            <p:cNvPr id="61446" name="AutoShape 6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7" name="AutoShape 7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8" name="AutoShape 8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AutoShape 9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444" name="Picture 11" descr="BD09290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371600" y="2514600"/>
            <a:ext cx="12954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2467" name="WordArt 4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Maaf ya dek...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Coba diulangi lagi...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sp>
        <p:nvSpPr>
          <p:cNvPr id="62468" name="AutoShape 5"/>
          <p:cNvSpPr>
            <a:spLocks noChangeArrowheads="1"/>
          </p:cNvSpPr>
          <p:nvPr/>
        </p:nvSpPr>
        <p:spPr bwMode="auto">
          <a:xfrm>
            <a:off x="914400" y="990600"/>
            <a:ext cx="2286000" cy="2133600"/>
          </a:xfrm>
          <a:prstGeom prst="lightningBol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 rot="-793612">
            <a:off x="3051175" y="5105400"/>
            <a:ext cx="4114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AutoShape 7"/>
          <p:cNvSpPr>
            <a:spLocks noChangeArrowheads="1"/>
          </p:cNvSpPr>
          <p:nvPr/>
        </p:nvSpPr>
        <p:spPr bwMode="auto">
          <a:xfrm rot="-793612">
            <a:off x="2822575" y="5048250"/>
            <a:ext cx="4495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AutoShape 8"/>
          <p:cNvSpPr>
            <a:spLocks noChangeArrowheads="1"/>
          </p:cNvSpPr>
          <p:nvPr/>
        </p:nvSpPr>
        <p:spPr bwMode="auto">
          <a:xfrm rot="-793612">
            <a:off x="2678113" y="4965700"/>
            <a:ext cx="4714875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9900FF"/>
          </a:solidFill>
          <a:ln w="9525">
            <a:solidFill>
              <a:srgbClr val="99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AutoShape 9"/>
          <p:cNvSpPr>
            <a:spLocks noChangeArrowheads="1"/>
          </p:cNvSpPr>
          <p:nvPr/>
        </p:nvSpPr>
        <p:spPr bwMode="auto">
          <a:xfrm rot="-793612">
            <a:off x="2500313" y="4865688"/>
            <a:ext cx="50292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AutoShape 10"/>
          <p:cNvSpPr>
            <a:spLocks noChangeArrowheads="1"/>
          </p:cNvSpPr>
          <p:nvPr/>
        </p:nvSpPr>
        <p:spPr bwMode="auto">
          <a:xfrm rot="-793612">
            <a:off x="2438400" y="4757738"/>
            <a:ext cx="5181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2474" name="Picture 12" descr="th_brainexercisin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4114800"/>
            <a:ext cx="1238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BENAR...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Jawaban Cerdas... 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 rot="2031610">
            <a:off x="3473450" y="1327150"/>
            <a:ext cx="5029200" cy="1763713"/>
            <a:chOff x="1575" y="3065"/>
            <a:chExt cx="3168" cy="1111"/>
          </a:xfrm>
        </p:grpSpPr>
        <p:sp>
          <p:nvSpPr>
            <p:cNvPr id="63494" name="AutoShape 4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AutoShape 5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AutoShape 6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AutoShape 7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3492" name="Picture 8" descr="BD09290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371600" y="2514600"/>
            <a:ext cx="12954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4515" name="WordArt 3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Maaf ya dek...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Coba diulangi lagi...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914400" y="990600"/>
            <a:ext cx="2286000" cy="2133600"/>
          </a:xfrm>
          <a:prstGeom prst="lightningBol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 rot="-793612">
            <a:off x="3051175" y="5105400"/>
            <a:ext cx="4114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 rot="-793612">
            <a:off x="2822575" y="5048250"/>
            <a:ext cx="4495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 rot="-793612">
            <a:off x="2678113" y="4965700"/>
            <a:ext cx="4714875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9900FF"/>
          </a:solidFill>
          <a:ln w="9525">
            <a:solidFill>
              <a:srgbClr val="99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 rot="-793612">
            <a:off x="2500313" y="4865688"/>
            <a:ext cx="50292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 rot="-793612">
            <a:off x="2438400" y="4757738"/>
            <a:ext cx="5181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4522" name="Picture 10" descr="th_brainexercisin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4114800"/>
            <a:ext cx="1238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Tugas Flowchart </a:t>
            </a:r>
            <a:br>
              <a:rPr lang="en-US"/>
            </a:br>
            <a:r>
              <a:rPr lang="en-US"/>
              <a:t>minggu depan diemailkan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Install Flowchart </a:t>
            </a:r>
            <a:endParaRPr lang="en-US"/>
          </a:p>
          <a:p>
            <a:pPr marL="0" indent="0">
              <a:buNone/>
            </a:pPr>
            <a:r>
              <a:rPr lang="en-US"/>
              <a:t>Membuat Flowchart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Komponen Instruksional</a:t>
            </a:r>
            <a:endParaRPr lang="en-US" b="1" smtClean="0">
              <a:solidFill>
                <a:srgbClr val="FF9900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Petunjuk Penggunaan*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Kompetensi/ Tujuan pembelajaran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Indikator keberhasilan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Uraian materi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FFFF00"/>
                </a:solidFill>
              </a:rPr>
              <a:t>	</a:t>
            </a:r>
            <a:r>
              <a:rPr lang="en-US" sz="2400" smtClean="0">
                <a:solidFill>
                  <a:srgbClr val="FFC000"/>
                </a:solidFill>
              </a:rPr>
              <a:t>Teks, Ilustrasi, animasi, Video, Grafis/ gambar, dll</a:t>
            </a:r>
            <a:endParaRPr lang="en-US" sz="240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Rangkuman/ Ringkasan Materi*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Soal/ Latihan*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Balikan*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FF00"/>
                </a:solidFill>
              </a:rPr>
              <a:t>* </a:t>
            </a:r>
            <a:r>
              <a:rPr lang="en-US" sz="1600" smtClean="0">
                <a:solidFill>
                  <a:srgbClr val="FFFF00"/>
                </a:solidFill>
              </a:rPr>
              <a:t>Untuk program individual &amp; masal</a:t>
            </a:r>
            <a:endParaRPr lang="en-US" sz="1600" smtClean="0">
              <a:solidFill>
                <a:srgbClr val="FFFF00"/>
              </a:solidFill>
            </a:endParaRPr>
          </a:p>
        </p:txBody>
      </p:sp>
      <p:pic>
        <p:nvPicPr>
          <p:cNvPr id="40964" name="Picture 7" descr="Go to fullsize im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828800"/>
            <a:ext cx="121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8" descr="Go to fullsize 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3962400"/>
            <a:ext cx="1295400" cy="1349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40966" name="Picture 10" descr="pic-sanqld-funny1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7388" y="4800600"/>
            <a:ext cx="11668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ldLvl="0" animBg="1"/>
      <p:bldP spid="83970" grpId="1" bldLvl="0" animBg="1"/>
      <p:bldP spid="83971" grpId="0" build="p"/>
      <p:bldP spid="83971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Langkah-langkah Pengembangan Media Berbasis ICT</a:t>
            </a:r>
            <a:endParaRPr lang="en-US" sz="3200" b="1" smtClean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-381000" y="1397000"/>
          <a:ext cx="8915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5200" y="1447800"/>
            <a:ext cx="5486400" cy="4497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Meningkatkan motivasi belajar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smtClean="0">
                <a:solidFill>
                  <a:schemeClr val="tx1"/>
                </a:solidFill>
              </a:rPr>
              <a:t>Enjoyment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learning</a:t>
            </a:r>
            <a:endParaRPr lang="en-US" sz="2400" i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Memberikan “balikan” pada siswa 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Mengatasi kesulitan belajar kelompk/ kelasikal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Memberikan informasi tentang kesalahan dan waktu belajar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Memberikan pilihan pada siswa untuk belajar sesuai minat dan kondisi-nya.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Mengatasi rasa kurang “PD” pada siswa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Dll….</a:t>
            </a: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43011" name="WordArt 4"/>
          <p:cNvSpPr>
            <a:spLocks noChangeArrowheads="1" noChangeShapeType="1" noTextEdit="1"/>
          </p:cNvSpPr>
          <p:nvPr/>
        </p:nvSpPr>
        <p:spPr bwMode="auto">
          <a:xfrm>
            <a:off x="533400" y="457200"/>
            <a:ext cx="6400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i="1" kern="10">
                <a:ln w="41275">
                  <a:solidFill>
                    <a:srgbClr val="FF99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/>
              </a:rPr>
              <a:t>Manfaat Program PBK</a:t>
            </a:r>
            <a:endParaRPr lang="en-US" sz="3200" i="1" kern="10">
              <a:ln w="41275">
                <a:solidFill>
                  <a:srgbClr val="FF9900"/>
                </a:solidFill>
                <a:round/>
              </a:ln>
              <a:solidFill>
                <a:srgbClr val="FFFF0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/>
            </a:endParaRPr>
          </a:p>
        </p:txBody>
      </p:sp>
      <p:pic>
        <p:nvPicPr>
          <p:cNvPr id="43012" name="Picture 7" descr="APROGR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3810000"/>
            <a:ext cx="2286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AutoShape 7"/>
          <p:cNvSpPr>
            <a:spLocks noChangeArrowheads="1"/>
          </p:cNvSpPr>
          <p:nvPr/>
        </p:nvSpPr>
        <p:spPr bwMode="auto">
          <a:xfrm>
            <a:off x="1219200" y="2743200"/>
            <a:ext cx="1066800" cy="762000"/>
          </a:xfrm>
          <a:prstGeom prst="wedgeEllipseCallout">
            <a:avLst>
              <a:gd name="adj1" fmla="val -49106"/>
              <a:gd name="adj2" fmla="val 1039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sz="1000"/>
              <a:t>Komputer </a:t>
            </a:r>
            <a:endParaRPr lang="en-US" sz="1000"/>
          </a:p>
          <a:p>
            <a:pPr algn="ctr"/>
            <a:r>
              <a:rPr lang="en-US" sz="1000"/>
              <a:t>Ternyata </a:t>
            </a:r>
            <a:endParaRPr lang="en-US" sz="1000"/>
          </a:p>
          <a:p>
            <a:pPr algn="ctr"/>
            <a:r>
              <a:rPr lang="en-US" sz="1000"/>
              <a:t>KEREN?</a:t>
            </a:r>
            <a:endParaRPr lang="en-US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20775"/>
            <a:ext cx="4572000" cy="1470025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</a:rPr>
              <a:t>LANGKAH- LANGKAH PENGMBANGAN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PROGRAM PBK</a:t>
            </a: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0" y="2514600"/>
            <a:ext cx="4800600" cy="3352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 cmpd="dbl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124200"/>
            <a:ext cx="4267200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1. Perencanaan awal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2. Menyiapkan materi program PBK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3. Mendesain program PBK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4. Menyusun materi program PBK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5. Menyusun dokumentasi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6. Memvalidasi hasil pengembangan program  PBK 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44037" name="WordArt 6"/>
          <p:cNvSpPr>
            <a:spLocks noChangeArrowheads="1" noChangeShapeType="1" noTextEdit="1"/>
          </p:cNvSpPr>
          <p:nvPr/>
        </p:nvSpPr>
        <p:spPr bwMode="auto">
          <a:xfrm>
            <a:off x="1143000" y="381000"/>
            <a:ext cx="6696075" cy="395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12700">
                  <a:solidFill>
                    <a:srgbClr val="3333CC"/>
                  </a:solidFill>
                  <a:round/>
                </a:ln>
                <a:solidFill>
                  <a:srgbClr val="FFFF00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/>
              </a:rPr>
              <a:t>Prosedur Pengembangan Program </a:t>
            </a:r>
            <a:endParaRPr lang="en-US" sz="2800" kern="10">
              <a:ln w="12700">
                <a:solidFill>
                  <a:srgbClr val="3333CC"/>
                </a:solidFill>
                <a:round/>
              </a:ln>
              <a:solidFill>
                <a:srgbClr val="FFFF00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/>
            </a:endParaRP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V="1">
            <a:off x="1066800" y="1014413"/>
            <a:ext cx="6858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4039" name="Picture 2" descr="D:\EKSPRESIF\DISCO030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34200" y="3657600"/>
            <a:ext cx="1571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AutoShape 9"/>
          <p:cNvSpPr>
            <a:spLocks noChangeArrowheads="1"/>
          </p:cNvSpPr>
          <p:nvPr/>
        </p:nvSpPr>
        <p:spPr bwMode="auto">
          <a:xfrm>
            <a:off x="5867400" y="3429000"/>
            <a:ext cx="1143000" cy="762000"/>
          </a:xfrm>
          <a:prstGeom prst="wedgeEllipseCallout">
            <a:avLst>
              <a:gd name="adj1" fmla="val 72500"/>
              <a:gd name="adj2" fmla="val 11333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/>
          <a:p>
            <a:pPr algn="ctr"/>
            <a:r>
              <a:rPr lang="en-US" sz="1000" i="1">
                <a:latin typeface="Britannic Bold" panose="020B0903060703020204" pitchFamily="34" charset="0"/>
              </a:rPr>
              <a:t>Bikin media </a:t>
            </a:r>
            <a:endParaRPr lang="en-US" sz="1000" i="1">
              <a:latin typeface="Britannic Bold" panose="020B0903060703020204" pitchFamily="34" charset="0"/>
            </a:endParaRPr>
          </a:p>
          <a:p>
            <a:pPr algn="ctr"/>
            <a:r>
              <a:rPr lang="en-US" sz="1000" i="1">
                <a:latin typeface="Britannic Bold" panose="020B0903060703020204" pitchFamily="34" charset="0"/>
              </a:rPr>
              <a:t>Yang baik?</a:t>
            </a:r>
            <a:endParaRPr lang="en-US" sz="120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3" name="WordArt 9"/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33909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>
                <a:ln w="9525">
                  <a:solidFill>
                    <a:srgbClr val="FFFF00"/>
                  </a:solidFill>
                  <a:round/>
                </a:ln>
                <a:solidFill>
                  <a:srgbClr val="FF99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/>
              </a:rPr>
              <a:t>Perencanaan</a:t>
            </a:r>
            <a:endParaRPr lang="en-US" sz="2400" kern="10">
              <a:ln w="9525">
                <a:solidFill>
                  <a:srgbClr val="FFFF00"/>
                </a:solidFill>
                <a:round/>
              </a:ln>
              <a:solidFill>
                <a:srgbClr val="FF990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81000" y="2133600"/>
            <a:ext cx="6019800" cy="26776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Pengidentifikasian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tujuan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Mengidentifikasi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kebutuhan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belajar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Mengidentifikasi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masalah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pembelajaran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Identifikasi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karateristik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siswa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Identifikasi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materi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5060" name="Line 11"/>
          <p:cNvSpPr>
            <a:spLocks noChangeShapeType="1"/>
          </p:cNvSpPr>
          <p:nvPr/>
        </p:nvSpPr>
        <p:spPr bwMode="auto">
          <a:xfrm>
            <a:off x="533400" y="1371600"/>
            <a:ext cx="441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Text Box 15"/>
          <p:cNvSpPr txBox="1">
            <a:spLocks noChangeArrowheads="1"/>
          </p:cNvSpPr>
          <p:nvPr/>
        </p:nvSpPr>
        <p:spPr bwMode="auto">
          <a:xfrm>
            <a:off x="3048000" y="5334000"/>
            <a:ext cx="5029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>
              <a:cs typeface="Arial" panose="020B0604020202020204" pitchFamily="34" charset="0"/>
            </a:endParaRPr>
          </a:p>
        </p:txBody>
      </p:sp>
      <p:sp>
        <p:nvSpPr>
          <p:cNvPr id="45062" name="Text Box 16"/>
          <p:cNvSpPr txBox="1">
            <a:spLocks noChangeArrowheads="1"/>
          </p:cNvSpPr>
          <p:nvPr/>
        </p:nvSpPr>
        <p:spPr bwMode="auto">
          <a:xfrm>
            <a:off x="4953000" y="5791200"/>
            <a:ext cx="36734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id-ID">
              <a:cs typeface="Arial" panose="020B0604020202020204" pitchFamily="34" charset="0"/>
            </a:endParaRPr>
          </a:p>
        </p:txBody>
      </p:sp>
      <p:pic>
        <p:nvPicPr>
          <p:cNvPr id="45063" name="Picture 7" descr="APROGR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7004050" y="4876800"/>
            <a:ext cx="17129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 animBg="1"/>
      <p:bldP spid="983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71800" y="1752600"/>
            <a:ext cx="5872163" cy="3760788"/>
          </a:xfrm>
          <a:ln w="38100" cmpd="dbl"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i="1" u="sng" smtClean="0">
                <a:solidFill>
                  <a:schemeClr val="tx1"/>
                </a:solidFill>
              </a:rPr>
              <a:t>Memilih materi</a:t>
            </a:r>
            <a:r>
              <a:rPr lang="en-US" sz="2000" smtClean="0">
                <a:solidFill>
                  <a:schemeClr val="tx1"/>
                </a:solidFill>
              </a:rPr>
              <a:t> 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Relevan dengan Tujuan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Yang cocok dengan PBK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Dipilih yang dibutuhkan banyak orang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Materi tidak berubah-ubah 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i="1" u="sng" smtClean="0">
                <a:solidFill>
                  <a:schemeClr val="tx1"/>
                </a:solidFill>
              </a:rPr>
              <a:t>Menentukan lingkup pembelajaran</a:t>
            </a:r>
            <a:endParaRPr lang="en-US" sz="2000" i="1" u="sng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‘materi dan waktu harus diatur agar tidak melelahkan dan membosankan’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00355" name="WordArt 3"/>
          <p:cNvSpPr>
            <a:spLocks noChangeArrowheads="1" noChangeShapeType="1" noTextEdit="1"/>
          </p:cNvSpPr>
          <p:nvPr/>
        </p:nvSpPr>
        <p:spPr bwMode="auto">
          <a:xfrm>
            <a:off x="685800" y="838200"/>
            <a:ext cx="5181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000" i="1" kern="1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Menyiapan Materi untuk Software PBK</a:t>
            </a:r>
            <a:endParaRPr lang="en-US" sz="2000" i="1" kern="1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457200" y="1295400"/>
            <a:ext cx="5715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085" name="Picture 3" descr="SBUS058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442913" y="2971800"/>
            <a:ext cx="19192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100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10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000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1000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1000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0" dur="5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 build="p"/>
      <p:bldP spid="1003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z="4000" smtClean="0"/>
              <a:t>Menyusun Flow Chart</a:t>
            </a:r>
            <a:endParaRPr lang="en-US" sz="40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343400" cy="3962400"/>
          </a:xfrm>
          <a:ln>
            <a:solidFill>
              <a:srgbClr val="FF0000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en-US" sz="240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Adalah representasi visual dari alur program/ gambaran isi program pembelajaran berbasis komputer.</a:t>
            </a:r>
            <a:endParaRPr lang="en-US" sz="240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/>
            <a:r>
              <a:rPr lang="en-US" sz="240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sangat berguna untuk mengkomunikasikan ide pengembang kepada ahli pemograman komputer</a:t>
            </a:r>
            <a:endParaRPr lang="en-US" sz="240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108" name="Picture 7" descr="APROGR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6858000" y="4724400"/>
            <a:ext cx="17129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 descr="D:\EKSPRESIF\DISCO03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410200" y="4724400"/>
            <a:ext cx="784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5867400" y="3505200"/>
            <a:ext cx="990600" cy="990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en-US" sz="1000"/>
              <a:t>PAK</a:t>
            </a:r>
            <a:endParaRPr lang="en-US" sz="1000"/>
          </a:p>
          <a:p>
            <a:pPr algn="ctr"/>
            <a:r>
              <a:rPr lang="en-US" sz="1000"/>
              <a:t>Gimana buat PBK </a:t>
            </a:r>
            <a:endParaRPr lang="en-US" sz="1000"/>
          </a:p>
        </p:txBody>
      </p:sp>
      <p:sp>
        <p:nvSpPr>
          <p:cNvPr id="47111" name="AutoShape 9"/>
          <p:cNvSpPr>
            <a:spLocks noChangeArrowheads="1"/>
          </p:cNvSpPr>
          <p:nvPr/>
        </p:nvSpPr>
        <p:spPr bwMode="auto">
          <a:xfrm>
            <a:off x="7239000" y="3886200"/>
            <a:ext cx="762000" cy="838200"/>
          </a:xfrm>
          <a:prstGeom prst="cloudCallout">
            <a:avLst>
              <a:gd name="adj1" fmla="val 67500"/>
              <a:gd name="adj2" fmla="val 619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en-US" sz="1200"/>
              <a:t>Gampang!!!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3825</Words>
  <Application>WPS Presentation</Application>
  <PresentationFormat>On-screen Show (4:3)</PresentationFormat>
  <Paragraphs>194</Paragraphs>
  <Slides>27</Slides>
  <Notes>26</Notes>
  <HiddenSlides>0</HiddenSlides>
  <MMClips>2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SimSun</vt:lpstr>
      <vt:lpstr>Wingdings</vt:lpstr>
      <vt:lpstr>Arial Black</vt:lpstr>
      <vt:lpstr>Impact</vt:lpstr>
      <vt:lpstr>Baskerville Old Face</vt:lpstr>
      <vt:lpstr>Britannic Bold</vt:lpstr>
      <vt:lpstr>Microsoft YaHei</vt:lpstr>
      <vt:lpstr>Arial Unicode MS</vt:lpstr>
      <vt:lpstr>Calibri</vt:lpstr>
      <vt:lpstr>Curlz MT</vt:lpstr>
      <vt:lpstr>Tempus Sans ITC</vt:lpstr>
      <vt:lpstr>Berlin Sans FB</vt:lpstr>
      <vt:lpstr>Century</vt:lpstr>
      <vt:lpstr>Bernard MT Condensed</vt:lpstr>
      <vt:lpstr>Agency FB</vt:lpstr>
      <vt:lpstr>Chiller</vt:lpstr>
      <vt:lpstr>Gill Sans Ultra Bold Condensed</vt:lpstr>
      <vt:lpstr>Default Design</vt:lpstr>
      <vt:lpstr>PowerPoint 演示文稿</vt:lpstr>
      <vt:lpstr>PowerPoint 演示文稿</vt:lpstr>
      <vt:lpstr>Komponen Instruksional</vt:lpstr>
      <vt:lpstr>Langkah-langkah Pengembangan Media Berbasis ICT</vt:lpstr>
      <vt:lpstr>PowerPoint 演示文稿</vt:lpstr>
      <vt:lpstr>LANGKAH- LANGKAH PENGMBANGAN PROGRAM PBK</vt:lpstr>
      <vt:lpstr>PowerPoint 演示文稿</vt:lpstr>
      <vt:lpstr>PowerPoint 演示文稿</vt:lpstr>
      <vt:lpstr>Menyusun Flow Chart</vt:lpstr>
      <vt:lpstr>PRAKTEK PEMBUATAN MEDIA</vt:lpstr>
      <vt:lpstr> </vt:lpstr>
      <vt:lpstr>Pemanfaatan ICT dalam dunia pendidikan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Tugas Flowchart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Deni</dc:creator>
  <cp:lastModifiedBy>ACER ASPIRE</cp:lastModifiedBy>
  <cp:revision>13</cp:revision>
  <dcterms:created xsi:type="dcterms:W3CDTF">2011-06-12T01:18:00Z</dcterms:created>
  <dcterms:modified xsi:type="dcterms:W3CDTF">2023-10-02T01:37:08Z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4C956F563B384DC3A189E92776B0B011_13</vt:lpwstr>
  </property>
  <property fmtid="{D5CDD505-2E9C-101B-9397-08002B2CF9AE}" pid="3" name="KSOProductBuildVer">
    <vt:lpwstr>1033-12.2.0.13215</vt:lpwstr>
  </property>
</Properties>
</file>