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UTS KTI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open book, essay, individual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SOAL UTS </a:t>
            </a:r>
            <a:r>
              <a:rPr lang="en-US">
                <a:sym typeface="+mn-ea"/>
              </a:rPr>
              <a:t>open book, essay, individual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Buatlah contoh penghitungan 2 nilai pada penjumlahan binary dan jelaskan mulai bit 0</a:t>
            </a:r>
            <a:endParaRPr lang="en-US"/>
          </a:p>
          <a:p>
            <a:pPr marL="0" indent="0">
              <a:buNone/>
            </a:pPr>
            <a:r>
              <a:rPr lang="en-US"/>
              <a:t>2. Bagaimana penerapan ICT pada aplikasi pendidikan</a:t>
            </a:r>
            <a:endParaRPr lang="en-US"/>
          </a:p>
          <a:p>
            <a:pPr marL="0" indent="0">
              <a:buNone/>
            </a:pPr>
            <a:r>
              <a:rPr lang="en-US"/>
              <a:t>3. Software desktop aplikasi apa sajakah yang terinstall pada komputer Anda (Jelaskan kegunaannya salah satu)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UTS KTI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KTI</dc:title>
  <dc:creator/>
  <cp:lastModifiedBy>ACER ASPIRE</cp:lastModifiedBy>
  <cp:revision>8</cp:revision>
  <dcterms:created xsi:type="dcterms:W3CDTF">2023-10-22T14:44:00Z</dcterms:created>
  <dcterms:modified xsi:type="dcterms:W3CDTF">2023-10-23T00:54:49Z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C6B5DAF0969946B49494A239736D0346_11</vt:lpwstr>
  </property>
  <property fmtid="{D5CDD505-2E9C-101B-9397-08002B2CF9AE}" pid="3" name="KSOProductBuildVer">
    <vt:lpwstr>1033-12.2.0.13266</vt:lpwstr>
  </property>
</Properties>
</file>