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KUIS 2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KTI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KUIS 2 OPEN BOOK DIKERTAS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3500"/>
            <a:ext cx="11080750" cy="435165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1800"/>
              <a:t>1.Data hasil ujian mata kuliah diperoleh skor sebagaiberikut;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70 50 68 75 43 85 81 63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79 49 48 74 81 98 87 80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80 84 90 70 91 93 82 78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70 71 92 38 56 91 74 73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68 72 85 53 65 93 83 86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90 32 83 73 74 43 86 68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92 93 76 71 90 72 67 75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80 91 61 72 97 91 88 81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70 74 99 95 80 59 71 77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63 60 83 82 60 67 89 63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76 63 88 70 66 80 79 75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Buatlah data diatas menjadi distribusi frekuensi kelompok dengan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menggunakan rumus Sturgess k = 1 + 3,322 log n dibulatkan k = 1 + 3,3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log n</a:t>
            </a:r>
            <a:endParaRPr lang="en-US" sz="1800"/>
          </a:p>
          <a:p>
            <a:pPr marL="0" indent="0">
              <a:buNone/>
            </a:pPr>
            <a:endParaRPr lang="en-US" sz="700"/>
          </a:p>
        </p:txBody>
      </p:sp>
      <p:sp>
        <p:nvSpPr>
          <p:cNvPr id="4" name="Text Box 3"/>
          <p:cNvSpPr txBox="1"/>
          <p:nvPr/>
        </p:nvSpPr>
        <p:spPr>
          <a:xfrm>
            <a:off x="6757670" y="1333500"/>
            <a:ext cx="533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2. Buatlah flowchart untuk</a:t>
            </a:r>
            <a:endParaRPr lang="en-US"/>
          </a:p>
          <a:p>
            <a:r>
              <a:rPr lang="en-US"/>
              <a:t> Sistem Informasi dengan aktor sejumlah 1 gambar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858000" y="2489835"/>
            <a:ext cx="533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3. Buatlah contoh pola aljabar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WPS Presentation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KUIS 2</vt:lpstr>
      <vt:lpstr>KUIS 2 OPEN BOOK DIKERTAS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KUIS 2</dc:title>
  <dc:creator>ACER ASPIRE</dc:creator>
  <cp:lastModifiedBy>ACER ASPIRE</cp:lastModifiedBy>
  <cp:revision>6</cp:revision>
  <dcterms:created xsi:type="dcterms:W3CDTF">2023-11-19T23:44:00Z</dcterms:created>
  <dcterms:modified xsi:type="dcterms:W3CDTF">2023-11-20T01:01:11Z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7D1F675CDC6448A4A119518650A5B9FD_11</vt:lpwstr>
  </property>
  <property fmtid="{D5CDD505-2E9C-101B-9397-08002B2CF9AE}" pid="3" name="KSOProductBuildVer">
    <vt:lpwstr>1033-12.2.0.13306</vt:lpwstr>
  </property>
</Properties>
</file>