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Pertemuan 15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/>
              <a:t>BUATLAH </a:t>
            </a:r>
            <a:r>
              <a:rPr lang="en-US" sz="3555" b="1"/>
              <a:t>DESAIN USER INTERFACE DENGAN DESAIN BOLEH MOCKUP ATAU BOARD DESAIGN </a:t>
            </a:r>
            <a:r>
              <a:rPr lang="en-US" sz="3555"/>
              <a:t> PADA APLIKASI YANG AKAN DIBUAT (BUATLAH DESAIN PADA SOFTWARE DESKTOP/WEB </a:t>
            </a:r>
            <a:r>
              <a:rPr lang="en-US" sz="489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BUKAN PROGRAM</a:t>
            </a:r>
            <a:r>
              <a:rPr lang="en-US" sz="3555"/>
              <a:t>) </a:t>
            </a:r>
            <a:endParaRPr lang="en-US" sz="355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0305"/>
            <a:ext cx="10515600" cy="37369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b="1"/>
              <a:t>1. DESAIN USER INTERFACE DI MOCKUP ATAU DIAGRAM  </a:t>
            </a:r>
            <a:endParaRPr lang="en-US" b="1"/>
          </a:p>
          <a:p>
            <a:pPr marL="0" indent="0">
              <a:buNone/>
            </a:pPr>
            <a:r>
              <a:rPr lang="en-US" b="1"/>
              <a:t>    STORYBOARD</a:t>
            </a:r>
            <a:endParaRPr lang="en-US" b="1"/>
          </a:p>
          <a:p>
            <a:pPr marL="0" indent="0">
              <a:buNone/>
            </a:pPr>
            <a:r>
              <a:rPr lang="en-US" b="1"/>
              <a:t>2. DESAIN USER INTERFACE DI DESKTOP ATAU WEB (pilih salah satu)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KUMPULKAN HINGGA MINGGU DEPAN</a:t>
            </a:r>
            <a:endParaRPr lang="en-US" b="1"/>
          </a:p>
          <a:p>
            <a:pPr marL="0" indent="0">
              <a:buNone/>
            </a:pPr>
            <a:r>
              <a:rPr lang="en-US" b="1"/>
              <a:t>MINGGU 16 PRESENTASI PPT (DIKUMPULKAN MINGGU 16 (DIAGRAM FLOWCHART, REQUIREMENT, STORY BOARD, GUI APLIKASI)</a:t>
            </a:r>
            <a:endParaRPr lang="en-US" b="1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Presentation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Pertemuan 15</vt:lpstr>
      <vt:lpstr>BUATLAH DESAIN USER INTERFACE DENGAN DESAIN BOLEH MOCKUP ATAU BOARD DESAIGN  PADA APLIKASI YANG AKAN DIBUAT (BUATLAH DESAIN PADA SOFTWARE DESKTOP/WEB BUKAN PROGRAM)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14</dc:title>
  <dc:creator>ACER ASPIRE</dc:creator>
  <cp:lastModifiedBy>ACER ASPIRE</cp:lastModifiedBy>
  <cp:revision>20</cp:revision>
  <dcterms:created xsi:type="dcterms:W3CDTF">2023-11-26T13:59:00Z</dcterms:created>
  <dcterms:modified xsi:type="dcterms:W3CDTF">2023-12-06T07:12:53Z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27A60BE62ED44D7DB8D72B56C46C7A5F_13</vt:lpwstr>
  </property>
  <property fmtid="{D5CDD505-2E9C-101B-9397-08002B2CF9AE}" pid="3" name="KSOProductBuildVer">
    <vt:lpwstr>1033-12.2.0.13306</vt:lpwstr>
  </property>
</Properties>
</file>