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MINGGU 16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KUMPULKAN PRESENTASI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KUMPULKAN PRESENTASI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SILAHKAN KUMPULKAN  PRESENTASI SETIAP KELOMPOK </a:t>
            </a:r>
            <a:endParaRPr lang="en-US"/>
          </a:p>
          <a:p>
            <a:pPr marL="0" indent="0">
              <a:buNone/>
            </a:pPr>
            <a:r>
              <a:rPr lang="en-US"/>
              <a:t>email faniri4education@gmail.com</a:t>
            </a:r>
            <a:endParaRPr lang="en-US"/>
          </a:p>
          <a:p>
            <a:pPr marL="0" indent="0">
              <a:buNone/>
            </a:pPr>
            <a:r>
              <a:rPr lang="en-US"/>
              <a:t>Format NamaKelas_PresentasiKelompok_NamaAnggota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MINGGU 16</vt:lpstr>
      <vt:lpstr>UJIAN PRESENTASI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MINGGU 16</dc:title>
  <dc:creator>ACER ASPIRE</dc:creator>
  <cp:lastModifiedBy>ACER ASPIRE</cp:lastModifiedBy>
  <cp:revision>4</cp:revision>
  <dcterms:created xsi:type="dcterms:W3CDTF">2023-12-10T13:12:00Z</dcterms:created>
  <dcterms:modified xsi:type="dcterms:W3CDTF">2023-12-11T01:09:44Z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3EA60F6DBE2041B69F42DD21A3191218_11</vt:lpwstr>
  </property>
  <property fmtid="{D5CDD505-2E9C-101B-9397-08002B2CF9AE}" pid="3" name="KSOProductBuildVer">
    <vt:lpwstr>1033-12.2.0.13306</vt:lpwstr>
  </property>
</Properties>
</file>