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12"/>
    <a:srgbClr val="F15429"/>
    <a:srgbClr val="0E1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E852-4488-A54B-97B3-221F235974B4}" v="364" dt="2023-02-20T05:05:14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2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2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lhan khairy" userId="23547b4ca25ecced" providerId="LiveId" clId="{2FCEE852-4488-A54B-97B3-221F235974B4}"/>
    <pc:docChg chg="undo custSel addSld delSld modSld">
      <pc:chgData name="shulhan khairy" userId="23547b4ca25ecced" providerId="LiveId" clId="{2FCEE852-4488-A54B-97B3-221F235974B4}" dt="2023-02-20T05:17:44.182" v="4197" actId="14100"/>
      <pc:docMkLst>
        <pc:docMk/>
      </pc:docMkLst>
      <pc:sldChg chg="modSp mod">
        <pc:chgData name="shulhan khairy" userId="23547b4ca25ecced" providerId="LiveId" clId="{2FCEE852-4488-A54B-97B3-221F235974B4}" dt="2023-02-20T05:17:44.182" v="4197" actId="14100"/>
        <pc:sldMkLst>
          <pc:docMk/>
          <pc:sldMk cId="4041996698" sldId="256"/>
        </pc:sldMkLst>
        <pc:spChg chg="mod">
          <ac:chgData name="shulhan khairy" userId="23547b4ca25ecced" providerId="LiveId" clId="{2FCEE852-4488-A54B-97B3-221F235974B4}" dt="2023-02-19T15:04:15.008" v="50" actId="20577"/>
          <ac:spMkLst>
            <pc:docMk/>
            <pc:sldMk cId="4041996698" sldId="256"/>
            <ac:spMk id="5" creationId="{81A2A7D4-0CD1-A746-B0F8-6B062C412867}"/>
          </ac:spMkLst>
        </pc:spChg>
        <pc:spChg chg="mod">
          <ac:chgData name="shulhan khairy" userId="23547b4ca25ecced" providerId="LiveId" clId="{2FCEE852-4488-A54B-97B3-221F235974B4}" dt="2023-02-20T05:17:44.182" v="4197" actId="14100"/>
          <ac:spMkLst>
            <pc:docMk/>
            <pc:sldMk cId="4041996698" sldId="256"/>
            <ac:spMk id="6" creationId="{3B08C5C2-C557-AD42-8F5E-87854E677F23}"/>
          </ac:spMkLst>
        </pc:spChg>
      </pc:sldChg>
      <pc:sldChg chg="del">
        <pc:chgData name="shulhan khairy" userId="23547b4ca25ecced" providerId="LiveId" clId="{2FCEE852-4488-A54B-97B3-221F235974B4}" dt="2023-02-19T15:03:37.192" v="0" actId="2696"/>
        <pc:sldMkLst>
          <pc:docMk/>
          <pc:sldMk cId="1595862164" sldId="257"/>
        </pc:sldMkLst>
      </pc:sldChg>
      <pc:sldChg chg="addSp delSp modSp mod">
        <pc:chgData name="shulhan khairy" userId="23547b4ca25ecced" providerId="LiveId" clId="{2FCEE852-4488-A54B-97B3-221F235974B4}" dt="2023-02-20T03:33:19.588" v="305" actId="20577"/>
        <pc:sldMkLst>
          <pc:docMk/>
          <pc:sldMk cId="1840213294" sldId="258"/>
        </pc:sldMkLst>
        <pc:spChg chg="mod">
          <ac:chgData name="shulhan khairy" userId="23547b4ca25ecced" providerId="LiveId" clId="{2FCEE852-4488-A54B-97B3-221F235974B4}" dt="2023-02-19T15:05:46.267" v="167" actId="20577"/>
          <ac:spMkLst>
            <pc:docMk/>
            <pc:sldMk cId="1840213294" sldId="258"/>
            <ac:spMk id="2" creationId="{F8B8A4C0-A98E-B98C-E60D-EF5F42CAE557}"/>
          </ac:spMkLst>
        </pc:spChg>
        <pc:spChg chg="add mod">
          <ac:chgData name="shulhan khairy" userId="23547b4ca25ecced" providerId="LiveId" clId="{2FCEE852-4488-A54B-97B3-221F235974B4}" dt="2023-02-20T03:33:19.588" v="305" actId="20577"/>
          <ac:spMkLst>
            <pc:docMk/>
            <pc:sldMk cId="1840213294" sldId="258"/>
            <ac:spMk id="7" creationId="{A1487CB2-E036-1260-C9BA-1C4791EF5624}"/>
          </ac:spMkLst>
        </pc:spChg>
        <pc:graphicFrameChg chg="del">
          <ac:chgData name="shulhan khairy" userId="23547b4ca25ecced" providerId="LiveId" clId="{2FCEE852-4488-A54B-97B3-221F235974B4}" dt="2023-02-19T15:04:00.069" v="11" actId="478"/>
          <ac:graphicFrameMkLst>
            <pc:docMk/>
            <pc:sldMk cId="1840213294" sldId="258"/>
            <ac:graphicFrameMk id="6" creationId="{A9EE355F-3416-4778-D38F-8EB512EEE789}"/>
          </ac:graphicFrameMkLst>
        </pc:graphicFrameChg>
      </pc:sldChg>
      <pc:sldChg chg="modSp new mod">
        <pc:chgData name="shulhan khairy" userId="23547b4ca25ecced" providerId="LiveId" clId="{2FCEE852-4488-A54B-97B3-221F235974B4}" dt="2023-02-20T03:34:41.048" v="530" actId="20577"/>
        <pc:sldMkLst>
          <pc:docMk/>
          <pc:sldMk cId="3127400076" sldId="259"/>
        </pc:sldMkLst>
        <pc:spChg chg="mod">
          <ac:chgData name="shulhan khairy" userId="23547b4ca25ecced" providerId="LiveId" clId="{2FCEE852-4488-A54B-97B3-221F235974B4}" dt="2023-02-20T03:33:26.525" v="318" actId="20577"/>
          <ac:spMkLst>
            <pc:docMk/>
            <pc:sldMk cId="3127400076" sldId="259"/>
            <ac:spMk id="2" creationId="{9EE6BE5B-9A19-0FD1-22BC-2F4A95084C5E}"/>
          </ac:spMkLst>
        </pc:spChg>
        <pc:spChg chg="mod">
          <ac:chgData name="shulhan khairy" userId="23547b4ca25ecced" providerId="LiveId" clId="{2FCEE852-4488-A54B-97B3-221F235974B4}" dt="2023-02-20T03:34:41.048" v="530" actId="20577"/>
          <ac:spMkLst>
            <pc:docMk/>
            <pc:sldMk cId="3127400076" sldId="259"/>
            <ac:spMk id="3" creationId="{8C619868-FA53-2B21-AC62-B30145DB40D9}"/>
          </ac:spMkLst>
        </pc:spChg>
      </pc:sldChg>
      <pc:sldChg chg="del">
        <pc:chgData name="shulhan khairy" userId="23547b4ca25ecced" providerId="LiveId" clId="{2FCEE852-4488-A54B-97B3-221F235974B4}" dt="2023-02-19T15:03:51.340" v="8" actId="2696"/>
        <pc:sldMkLst>
          <pc:docMk/>
          <pc:sldMk cId="636760261" sldId="260"/>
        </pc:sldMkLst>
      </pc:sldChg>
      <pc:sldChg chg="modSp new mod">
        <pc:chgData name="shulhan khairy" userId="23547b4ca25ecced" providerId="LiveId" clId="{2FCEE852-4488-A54B-97B3-221F235974B4}" dt="2023-02-20T04:24:36.580" v="1872" actId="113"/>
        <pc:sldMkLst>
          <pc:docMk/>
          <pc:sldMk cId="1688274335" sldId="260"/>
        </pc:sldMkLst>
        <pc:spChg chg="mod">
          <ac:chgData name="shulhan khairy" userId="23547b4ca25ecced" providerId="LiveId" clId="{2FCEE852-4488-A54B-97B3-221F235974B4}" dt="2023-02-20T03:35:21.569" v="570" actId="20577"/>
          <ac:spMkLst>
            <pc:docMk/>
            <pc:sldMk cId="1688274335" sldId="260"/>
            <ac:spMk id="2" creationId="{B3C74BE9-7117-1750-BE74-30DA1B379D05}"/>
          </ac:spMkLst>
        </pc:spChg>
        <pc:spChg chg="mod">
          <ac:chgData name="shulhan khairy" userId="23547b4ca25ecced" providerId="LiveId" clId="{2FCEE852-4488-A54B-97B3-221F235974B4}" dt="2023-02-20T04:24:36.580" v="1872" actId="113"/>
          <ac:spMkLst>
            <pc:docMk/>
            <pc:sldMk cId="1688274335" sldId="260"/>
            <ac:spMk id="3" creationId="{80B50038-37B5-3EC1-A72F-DD988CEF4C05}"/>
          </ac:spMkLst>
        </pc:spChg>
      </pc:sldChg>
      <pc:sldChg chg="addSp delSp modSp add mod modNotesTx">
        <pc:chgData name="shulhan khairy" userId="23547b4ca25ecced" providerId="LiveId" clId="{2FCEE852-4488-A54B-97B3-221F235974B4}" dt="2023-02-20T04:14:22.888" v="1422" actId="20577"/>
        <pc:sldMkLst>
          <pc:docMk/>
          <pc:sldMk cId="1769473384" sldId="261"/>
        </pc:sldMkLst>
        <pc:spChg chg="del mod">
          <ac:chgData name="shulhan khairy" userId="23547b4ca25ecced" providerId="LiveId" clId="{2FCEE852-4488-A54B-97B3-221F235974B4}" dt="2023-02-20T03:43:45.040" v="770" actId="1032"/>
          <ac:spMkLst>
            <pc:docMk/>
            <pc:sldMk cId="1769473384" sldId="261"/>
            <ac:spMk id="3" creationId="{80B50038-37B5-3EC1-A72F-DD988CEF4C05}"/>
          </ac:spMkLst>
        </pc:spChg>
        <pc:graphicFrameChg chg="add mod modGraphic">
          <ac:chgData name="shulhan khairy" userId="23547b4ca25ecced" providerId="LiveId" clId="{2FCEE852-4488-A54B-97B3-221F235974B4}" dt="2023-02-20T03:45:52.378" v="848" actId="13782"/>
          <ac:graphicFrameMkLst>
            <pc:docMk/>
            <pc:sldMk cId="1769473384" sldId="261"/>
            <ac:graphicFrameMk id="6" creationId="{3DA45733-B0D3-CE0F-A119-9ADA0DFAF830}"/>
          </ac:graphicFrameMkLst>
        </pc:graphicFrameChg>
      </pc:sldChg>
      <pc:sldChg chg="del">
        <pc:chgData name="shulhan khairy" userId="23547b4ca25ecced" providerId="LiveId" clId="{2FCEE852-4488-A54B-97B3-221F235974B4}" dt="2023-02-19T15:03:51.422" v="10" actId="2696"/>
        <pc:sldMkLst>
          <pc:docMk/>
          <pc:sldMk cId="3697584517" sldId="261"/>
        </pc:sldMkLst>
      </pc:sldChg>
      <pc:sldChg chg="modSp new mod">
        <pc:chgData name="shulhan khairy" userId="23547b4ca25ecced" providerId="LiveId" clId="{2FCEE852-4488-A54B-97B3-221F235974B4}" dt="2023-02-20T04:18:29.420" v="1660" actId="114"/>
        <pc:sldMkLst>
          <pc:docMk/>
          <pc:sldMk cId="1119210195" sldId="262"/>
        </pc:sldMkLst>
        <pc:spChg chg="mod">
          <ac:chgData name="shulhan khairy" userId="23547b4ca25ecced" providerId="LiveId" clId="{2FCEE852-4488-A54B-97B3-221F235974B4}" dt="2023-02-20T04:03:23.361" v="883" actId="20577"/>
          <ac:spMkLst>
            <pc:docMk/>
            <pc:sldMk cId="1119210195" sldId="262"/>
            <ac:spMk id="2" creationId="{9B70428B-F11B-DE70-D2B3-4D517A1EE029}"/>
          </ac:spMkLst>
        </pc:spChg>
        <pc:spChg chg="mod">
          <ac:chgData name="shulhan khairy" userId="23547b4ca25ecced" providerId="LiveId" clId="{2FCEE852-4488-A54B-97B3-221F235974B4}" dt="2023-02-20T04:18:29.420" v="1660" actId="114"/>
          <ac:spMkLst>
            <pc:docMk/>
            <pc:sldMk cId="1119210195" sldId="262"/>
            <ac:spMk id="3" creationId="{4EDABECF-45D4-A5A9-928E-E443A8EA88E3}"/>
          </ac:spMkLst>
        </pc:spChg>
      </pc:sldChg>
      <pc:sldChg chg="del">
        <pc:chgData name="shulhan khairy" userId="23547b4ca25ecced" providerId="LiveId" clId="{2FCEE852-4488-A54B-97B3-221F235974B4}" dt="2023-02-19T15:03:51.313" v="3" actId="2696"/>
        <pc:sldMkLst>
          <pc:docMk/>
          <pc:sldMk cId="1433093173" sldId="262"/>
        </pc:sldMkLst>
      </pc:sldChg>
      <pc:sldChg chg="modSp new mod">
        <pc:chgData name="shulhan khairy" userId="23547b4ca25ecced" providerId="LiveId" clId="{2FCEE852-4488-A54B-97B3-221F235974B4}" dt="2023-02-20T04:23:46.424" v="1789" actId="20577"/>
        <pc:sldMkLst>
          <pc:docMk/>
          <pc:sldMk cId="3880879922" sldId="263"/>
        </pc:sldMkLst>
        <pc:spChg chg="mod">
          <ac:chgData name="shulhan khairy" userId="23547b4ca25ecced" providerId="LiveId" clId="{2FCEE852-4488-A54B-97B3-221F235974B4}" dt="2023-02-20T04:06:35.928" v="1097" actId="20577"/>
          <ac:spMkLst>
            <pc:docMk/>
            <pc:sldMk cId="3880879922" sldId="263"/>
            <ac:spMk id="2" creationId="{EA602C25-4E24-ED14-B0A6-AD509AF3A555}"/>
          </ac:spMkLst>
        </pc:spChg>
        <pc:spChg chg="mod">
          <ac:chgData name="shulhan khairy" userId="23547b4ca25ecced" providerId="LiveId" clId="{2FCEE852-4488-A54B-97B3-221F235974B4}" dt="2023-02-20T04:23:46.424" v="1789" actId="20577"/>
          <ac:spMkLst>
            <pc:docMk/>
            <pc:sldMk cId="3880879922" sldId="263"/>
            <ac:spMk id="3" creationId="{B33B89DE-D065-B8FE-2D71-7F76631F7AF3}"/>
          </ac:spMkLst>
        </pc:spChg>
      </pc:sldChg>
      <pc:sldChg chg="del">
        <pc:chgData name="shulhan khairy" userId="23547b4ca25ecced" providerId="LiveId" clId="{2FCEE852-4488-A54B-97B3-221F235974B4}" dt="2023-02-19T15:03:51.311" v="2" actId="2696"/>
        <pc:sldMkLst>
          <pc:docMk/>
          <pc:sldMk cId="4163950947" sldId="263"/>
        </pc:sldMkLst>
      </pc:sldChg>
      <pc:sldChg chg="addSp delSp modSp new mod">
        <pc:chgData name="shulhan khairy" userId="23547b4ca25ecced" providerId="LiveId" clId="{2FCEE852-4488-A54B-97B3-221F235974B4}" dt="2023-02-20T04:34:57.004" v="2276" actId="20577"/>
        <pc:sldMkLst>
          <pc:docMk/>
          <pc:sldMk cId="981550414" sldId="264"/>
        </pc:sldMkLst>
        <pc:spChg chg="mod">
          <ac:chgData name="shulhan khairy" userId="23547b4ca25ecced" providerId="LiveId" clId="{2FCEE852-4488-A54B-97B3-221F235974B4}" dt="2023-02-20T04:28:48.970" v="1913" actId="14100"/>
          <ac:spMkLst>
            <pc:docMk/>
            <pc:sldMk cId="981550414" sldId="264"/>
            <ac:spMk id="2" creationId="{9731F581-2E8F-A94D-4492-1A8BE5F0645A}"/>
          </ac:spMkLst>
        </pc:spChg>
        <pc:spChg chg="del">
          <ac:chgData name="shulhan khairy" userId="23547b4ca25ecced" providerId="LiveId" clId="{2FCEE852-4488-A54B-97B3-221F235974B4}" dt="2023-02-20T04:20:02.005" v="1686" actId="1032"/>
          <ac:spMkLst>
            <pc:docMk/>
            <pc:sldMk cId="981550414" sldId="264"/>
            <ac:spMk id="3" creationId="{62F2C534-F5CC-2317-ACB3-4F4448FD30FC}"/>
          </ac:spMkLst>
        </pc:spChg>
        <pc:spChg chg="add del mod">
          <ac:chgData name="shulhan khairy" userId="23547b4ca25ecced" providerId="LiveId" clId="{2FCEE852-4488-A54B-97B3-221F235974B4}" dt="2023-02-20T04:23:31.774" v="1780"/>
          <ac:spMkLst>
            <pc:docMk/>
            <pc:sldMk cId="981550414" sldId="264"/>
            <ac:spMk id="7" creationId="{BC488A87-FAED-A435-83F6-6E978C546BE6}"/>
          </ac:spMkLst>
        </pc:spChg>
        <pc:spChg chg="add del mod">
          <ac:chgData name="shulhan khairy" userId="23547b4ca25ecced" providerId="LiveId" clId="{2FCEE852-4488-A54B-97B3-221F235974B4}" dt="2023-02-20T04:25:47.265" v="1881" actId="478"/>
          <ac:spMkLst>
            <pc:docMk/>
            <pc:sldMk cId="981550414" sldId="264"/>
            <ac:spMk id="8" creationId="{944EC2C5-64BC-32F2-7472-D286C34BE151}"/>
          </ac:spMkLst>
        </pc:spChg>
        <pc:spChg chg="add del mod">
          <ac:chgData name="shulhan khairy" userId="23547b4ca25ecced" providerId="LiveId" clId="{2FCEE852-4488-A54B-97B3-221F235974B4}" dt="2023-02-20T04:28:12.816" v="1912"/>
          <ac:spMkLst>
            <pc:docMk/>
            <pc:sldMk cId="981550414" sldId="264"/>
            <ac:spMk id="30" creationId="{EBBDF7F5-E701-B814-61F7-8C2245C78591}"/>
          </ac:spMkLst>
        </pc:spChg>
        <pc:spChg chg="add mod">
          <ac:chgData name="shulhan khairy" userId="23547b4ca25ecced" providerId="LiveId" clId="{2FCEE852-4488-A54B-97B3-221F235974B4}" dt="2023-02-20T04:34:57.004" v="2276" actId="20577"/>
          <ac:spMkLst>
            <pc:docMk/>
            <pc:sldMk cId="981550414" sldId="264"/>
            <ac:spMk id="31" creationId="{927F5054-940D-3F55-6E05-E6417F565A49}"/>
          </ac:spMkLst>
        </pc:spChg>
        <pc:graphicFrameChg chg="add mod modGraphic">
          <ac:chgData name="shulhan khairy" userId="23547b4ca25ecced" providerId="LiveId" clId="{2FCEE852-4488-A54B-97B3-221F235974B4}" dt="2023-02-20T04:27:30.435" v="1901" actId="14100"/>
          <ac:graphicFrameMkLst>
            <pc:docMk/>
            <pc:sldMk cId="981550414" sldId="264"/>
            <ac:graphicFrameMk id="6" creationId="{25F37D42-2DD5-C4D2-8F2D-A4A81D55F77F}"/>
          </ac:graphicFrameMkLst>
        </pc:graphicFrameChg>
        <pc:cxnChg chg="add del mod">
          <ac:chgData name="shulhan khairy" userId="23547b4ca25ecced" providerId="LiveId" clId="{2FCEE852-4488-A54B-97B3-221F235974B4}" dt="2023-02-20T04:26:06.946" v="1884" actId="478"/>
          <ac:cxnSpMkLst>
            <pc:docMk/>
            <pc:sldMk cId="981550414" sldId="264"/>
            <ac:cxnSpMk id="10" creationId="{B7E47DC0-EDF5-F5E0-5C9E-929F32D0B032}"/>
          </ac:cxnSpMkLst>
        </pc:cxnChg>
        <pc:cxnChg chg="add mod">
          <ac:chgData name="shulhan khairy" userId="23547b4ca25ecced" providerId="LiveId" clId="{2FCEE852-4488-A54B-97B3-221F235974B4}" dt="2023-02-20T04:28:06.501" v="1909" actId="14100"/>
          <ac:cxnSpMkLst>
            <pc:docMk/>
            <pc:sldMk cId="981550414" sldId="264"/>
            <ac:cxnSpMk id="12" creationId="{18157821-9138-D2F0-6E47-758C9D66D2EC}"/>
          </ac:cxnSpMkLst>
        </pc:cxnChg>
      </pc:sldChg>
      <pc:sldChg chg="del">
        <pc:chgData name="shulhan khairy" userId="23547b4ca25ecced" providerId="LiveId" clId="{2FCEE852-4488-A54B-97B3-221F235974B4}" dt="2023-02-19T15:03:51.315" v="4" actId="2696"/>
        <pc:sldMkLst>
          <pc:docMk/>
          <pc:sldMk cId="1145866335" sldId="264"/>
        </pc:sldMkLst>
      </pc:sldChg>
      <pc:sldChg chg="modSp new mod">
        <pc:chgData name="shulhan khairy" userId="23547b4ca25ecced" providerId="LiveId" clId="{2FCEE852-4488-A54B-97B3-221F235974B4}" dt="2023-02-20T04:32:19.005" v="2162" actId="313"/>
        <pc:sldMkLst>
          <pc:docMk/>
          <pc:sldMk cId="1325940182" sldId="265"/>
        </pc:sldMkLst>
        <pc:spChg chg="mod">
          <ac:chgData name="shulhan khairy" userId="23547b4ca25ecced" providerId="LiveId" clId="{2FCEE852-4488-A54B-97B3-221F235974B4}" dt="2023-02-20T04:29:33.835" v="1924" actId="114"/>
          <ac:spMkLst>
            <pc:docMk/>
            <pc:sldMk cId="1325940182" sldId="265"/>
            <ac:spMk id="2" creationId="{E6A01039-990C-B14F-1CA8-314FC0B6E47A}"/>
          </ac:spMkLst>
        </pc:spChg>
        <pc:spChg chg="mod">
          <ac:chgData name="shulhan khairy" userId="23547b4ca25ecced" providerId="LiveId" clId="{2FCEE852-4488-A54B-97B3-221F235974B4}" dt="2023-02-20T04:32:19.005" v="2162" actId="313"/>
          <ac:spMkLst>
            <pc:docMk/>
            <pc:sldMk cId="1325940182" sldId="265"/>
            <ac:spMk id="3" creationId="{B2FDD17C-DD88-C7B3-9024-B2730B333F4F}"/>
          </ac:spMkLst>
        </pc:spChg>
      </pc:sldChg>
      <pc:sldChg chg="del">
        <pc:chgData name="shulhan khairy" userId="23547b4ca25ecced" providerId="LiveId" clId="{2FCEE852-4488-A54B-97B3-221F235974B4}" dt="2023-02-19T15:03:51.318" v="6" actId="2696"/>
        <pc:sldMkLst>
          <pc:docMk/>
          <pc:sldMk cId="1849436900" sldId="265"/>
        </pc:sldMkLst>
      </pc:sldChg>
      <pc:sldChg chg="del">
        <pc:chgData name="shulhan khairy" userId="23547b4ca25ecced" providerId="LiveId" clId="{2FCEE852-4488-A54B-97B3-221F235974B4}" dt="2023-02-19T15:03:51.342" v="9" actId="2696"/>
        <pc:sldMkLst>
          <pc:docMk/>
          <pc:sldMk cId="622763913" sldId="266"/>
        </pc:sldMkLst>
      </pc:sldChg>
      <pc:sldChg chg="addSp delSp modSp new mod">
        <pc:chgData name="shulhan khairy" userId="23547b4ca25ecced" providerId="LiveId" clId="{2FCEE852-4488-A54B-97B3-221F235974B4}" dt="2023-02-20T04:54:59.269" v="2803" actId="1036"/>
        <pc:sldMkLst>
          <pc:docMk/>
          <pc:sldMk cId="2566448348" sldId="266"/>
        </pc:sldMkLst>
        <pc:spChg chg="mod">
          <ac:chgData name="shulhan khairy" userId="23547b4ca25ecced" providerId="LiveId" clId="{2FCEE852-4488-A54B-97B3-221F235974B4}" dt="2023-02-20T04:37:48.107" v="2309" actId="114"/>
          <ac:spMkLst>
            <pc:docMk/>
            <pc:sldMk cId="2566448348" sldId="266"/>
            <ac:spMk id="2" creationId="{191104FE-1E6D-983C-D135-26F8D587C11C}"/>
          </ac:spMkLst>
        </pc:spChg>
        <pc:spChg chg="mod">
          <ac:chgData name="shulhan khairy" userId="23547b4ca25ecced" providerId="LiveId" clId="{2FCEE852-4488-A54B-97B3-221F235974B4}" dt="2023-02-20T04:45:39.501" v="2637" actId="20577"/>
          <ac:spMkLst>
            <pc:docMk/>
            <pc:sldMk cId="2566448348" sldId="266"/>
            <ac:spMk id="3" creationId="{EA49D779-91EA-5486-5ACF-AF25CA092054}"/>
          </ac:spMkLst>
        </pc:spChg>
        <pc:spChg chg="add del mod">
          <ac:chgData name="shulhan khairy" userId="23547b4ca25ecced" providerId="LiveId" clId="{2FCEE852-4488-A54B-97B3-221F235974B4}" dt="2023-02-20T04:45:11.693" v="2605"/>
          <ac:spMkLst>
            <pc:docMk/>
            <pc:sldMk cId="2566448348" sldId="266"/>
            <ac:spMk id="7" creationId="{347A3155-1F23-EBCF-9ED9-3CB13E862726}"/>
          </ac:spMkLst>
        </pc:spChg>
        <pc:spChg chg="add mod">
          <ac:chgData name="shulhan khairy" userId="23547b4ca25ecced" providerId="LiveId" clId="{2FCEE852-4488-A54B-97B3-221F235974B4}" dt="2023-02-20T04:46:50.556" v="2651" actId="20577"/>
          <ac:spMkLst>
            <pc:docMk/>
            <pc:sldMk cId="2566448348" sldId="266"/>
            <ac:spMk id="8" creationId="{DFF60384-634C-F3A2-5704-7D396D3694F9}"/>
          </ac:spMkLst>
        </pc:spChg>
        <pc:spChg chg="add mod">
          <ac:chgData name="shulhan khairy" userId="23547b4ca25ecced" providerId="LiveId" clId="{2FCEE852-4488-A54B-97B3-221F235974B4}" dt="2023-02-20T04:48:17.471" v="2701" actId="404"/>
          <ac:spMkLst>
            <pc:docMk/>
            <pc:sldMk cId="2566448348" sldId="266"/>
            <ac:spMk id="9" creationId="{C53EC781-35A5-0EF0-1E2B-9777E2DEE020}"/>
          </ac:spMkLst>
        </pc:spChg>
        <pc:spChg chg="add mod">
          <ac:chgData name="shulhan khairy" userId="23547b4ca25ecced" providerId="LiveId" clId="{2FCEE852-4488-A54B-97B3-221F235974B4}" dt="2023-02-20T04:48:34.119" v="2703" actId="14100"/>
          <ac:spMkLst>
            <pc:docMk/>
            <pc:sldMk cId="2566448348" sldId="266"/>
            <ac:spMk id="10" creationId="{EBCE364E-41BF-BFBD-0CE3-C03259B282BE}"/>
          </ac:spMkLst>
        </pc:spChg>
        <pc:spChg chg="add mod">
          <ac:chgData name="shulhan khairy" userId="23547b4ca25ecced" providerId="LiveId" clId="{2FCEE852-4488-A54B-97B3-221F235974B4}" dt="2023-02-20T04:48:07.413" v="2700" actId="404"/>
          <ac:spMkLst>
            <pc:docMk/>
            <pc:sldMk cId="2566448348" sldId="266"/>
            <ac:spMk id="11" creationId="{8F4C160F-E2EA-E042-0E88-DDDD1FA79015}"/>
          </ac:spMkLst>
        </pc:spChg>
        <pc:spChg chg="add mod">
          <ac:chgData name="shulhan khairy" userId="23547b4ca25ecced" providerId="LiveId" clId="{2FCEE852-4488-A54B-97B3-221F235974B4}" dt="2023-02-20T04:54:59.269" v="2803" actId="1036"/>
          <ac:spMkLst>
            <pc:docMk/>
            <pc:sldMk cId="2566448348" sldId="266"/>
            <ac:spMk id="12" creationId="{11B1C0AA-0780-3619-54F6-290651A78238}"/>
          </ac:spMkLst>
        </pc:spChg>
        <pc:spChg chg="add mod">
          <ac:chgData name="shulhan khairy" userId="23547b4ca25ecced" providerId="LiveId" clId="{2FCEE852-4488-A54B-97B3-221F235974B4}" dt="2023-02-20T04:49:31.474" v="2711" actId="1076"/>
          <ac:spMkLst>
            <pc:docMk/>
            <pc:sldMk cId="2566448348" sldId="266"/>
            <ac:spMk id="13" creationId="{F41D3847-1E7D-B94C-4E6C-09D16685311C}"/>
          </ac:spMkLst>
        </pc:spChg>
        <pc:spChg chg="add mod">
          <ac:chgData name="shulhan khairy" userId="23547b4ca25ecced" providerId="LiveId" clId="{2FCEE852-4488-A54B-97B3-221F235974B4}" dt="2023-02-20T04:49:39.976" v="2713" actId="1076"/>
          <ac:spMkLst>
            <pc:docMk/>
            <pc:sldMk cId="2566448348" sldId="266"/>
            <ac:spMk id="14" creationId="{24659BFC-2CE2-08BA-FE6A-C785055F5E04}"/>
          </ac:spMkLst>
        </pc:spChg>
        <pc:spChg chg="add mod">
          <ac:chgData name="shulhan khairy" userId="23547b4ca25ecced" providerId="LiveId" clId="{2FCEE852-4488-A54B-97B3-221F235974B4}" dt="2023-02-20T04:52:31.768" v="2773" actId="208"/>
          <ac:spMkLst>
            <pc:docMk/>
            <pc:sldMk cId="2566448348" sldId="266"/>
            <ac:spMk id="15" creationId="{D2B0EE7C-5D8B-3ADD-BDDB-CE4B206DEBF7}"/>
          </ac:spMkLst>
        </pc:spChg>
        <pc:spChg chg="add mod">
          <ac:chgData name="shulhan khairy" userId="23547b4ca25ecced" providerId="LiveId" clId="{2FCEE852-4488-A54B-97B3-221F235974B4}" dt="2023-02-20T04:52:31.768" v="2773" actId="208"/>
          <ac:spMkLst>
            <pc:docMk/>
            <pc:sldMk cId="2566448348" sldId="266"/>
            <ac:spMk id="16" creationId="{33312EB9-30EE-495B-3EB3-38D7D5E70E50}"/>
          </ac:spMkLst>
        </pc:spChg>
        <pc:spChg chg="add mod">
          <ac:chgData name="shulhan khairy" userId="23547b4ca25ecced" providerId="LiveId" clId="{2FCEE852-4488-A54B-97B3-221F235974B4}" dt="2023-02-20T04:52:31.768" v="2773" actId="208"/>
          <ac:spMkLst>
            <pc:docMk/>
            <pc:sldMk cId="2566448348" sldId="266"/>
            <ac:spMk id="17" creationId="{AB6E6502-EA07-01E1-C333-82E1B40C641F}"/>
          </ac:spMkLst>
        </pc:spChg>
        <pc:spChg chg="add mod">
          <ac:chgData name="shulhan khairy" userId="23547b4ca25ecced" providerId="LiveId" clId="{2FCEE852-4488-A54B-97B3-221F235974B4}" dt="2023-02-20T04:52:31.768" v="2773" actId="208"/>
          <ac:spMkLst>
            <pc:docMk/>
            <pc:sldMk cId="2566448348" sldId="266"/>
            <ac:spMk id="18" creationId="{0A6B3AF4-128B-E3BA-5432-6E221D2FE13C}"/>
          </ac:spMkLst>
        </pc:spChg>
        <pc:spChg chg="add mod">
          <ac:chgData name="shulhan khairy" userId="23547b4ca25ecced" providerId="LiveId" clId="{2FCEE852-4488-A54B-97B3-221F235974B4}" dt="2023-02-20T04:52:31.768" v="2773" actId="208"/>
          <ac:spMkLst>
            <pc:docMk/>
            <pc:sldMk cId="2566448348" sldId="266"/>
            <ac:spMk id="19" creationId="{A65AF096-8288-E26C-B64E-F553B1DC66E5}"/>
          </ac:spMkLst>
        </pc:spChg>
        <pc:spChg chg="add del mod">
          <ac:chgData name="shulhan khairy" userId="23547b4ca25ecced" providerId="LiveId" clId="{2FCEE852-4488-A54B-97B3-221F235974B4}" dt="2023-02-20T04:51:48.004" v="2767"/>
          <ac:spMkLst>
            <pc:docMk/>
            <pc:sldMk cId="2566448348" sldId="266"/>
            <ac:spMk id="20" creationId="{15BB7600-F5CA-DCA1-A9F6-FF62D914EA50}"/>
          </ac:spMkLst>
        </pc:spChg>
        <pc:spChg chg="add del mod">
          <ac:chgData name="shulhan khairy" userId="23547b4ca25ecced" providerId="LiveId" clId="{2FCEE852-4488-A54B-97B3-221F235974B4}" dt="2023-02-20T04:52:07.050" v="2770"/>
          <ac:spMkLst>
            <pc:docMk/>
            <pc:sldMk cId="2566448348" sldId="266"/>
            <ac:spMk id="21" creationId="{17EF9086-2A13-5022-4FD4-B1F99D9FC82A}"/>
          </ac:spMkLst>
        </pc:spChg>
        <pc:spChg chg="add mod">
          <ac:chgData name="shulhan khairy" userId="23547b4ca25ecced" providerId="LiveId" clId="{2FCEE852-4488-A54B-97B3-221F235974B4}" dt="2023-02-20T04:54:32.252" v="2795" actId="167"/>
          <ac:spMkLst>
            <pc:docMk/>
            <pc:sldMk cId="2566448348" sldId="266"/>
            <ac:spMk id="24" creationId="{3F3FB266-666C-4930-73FC-2EB6B749301A}"/>
          </ac:spMkLst>
        </pc:spChg>
        <pc:spChg chg="add mod">
          <ac:chgData name="shulhan khairy" userId="23547b4ca25ecced" providerId="LiveId" clId="{2FCEE852-4488-A54B-97B3-221F235974B4}" dt="2023-02-20T04:54:44.269" v="2798" actId="167"/>
          <ac:spMkLst>
            <pc:docMk/>
            <pc:sldMk cId="2566448348" sldId="266"/>
            <ac:spMk id="25" creationId="{0A56B983-BD01-68AD-6AF1-72E49FDF6654}"/>
          </ac:spMkLst>
        </pc:spChg>
        <pc:grpChg chg="add mod">
          <ac:chgData name="shulhan khairy" userId="23547b4ca25ecced" providerId="LiveId" clId="{2FCEE852-4488-A54B-97B3-221F235974B4}" dt="2023-02-20T04:52:50.546" v="2774" actId="1076"/>
          <ac:grpSpMkLst>
            <pc:docMk/>
            <pc:sldMk cId="2566448348" sldId="266"/>
            <ac:grpSpMk id="22" creationId="{75C659A9-F673-F6B5-5EB0-0336C2BC19EA}"/>
          </ac:grpSpMkLst>
        </pc:grpChg>
        <pc:grpChg chg="add">
          <ac:chgData name="shulhan khairy" userId="23547b4ca25ecced" providerId="LiveId" clId="{2FCEE852-4488-A54B-97B3-221F235974B4}" dt="2023-02-20T04:53:40.673" v="2785" actId="164"/>
          <ac:grpSpMkLst>
            <pc:docMk/>
            <pc:sldMk cId="2566448348" sldId="266"/>
            <ac:grpSpMk id="23" creationId="{BF6240E4-EA47-110B-323E-E9DF41928E6B}"/>
          </ac:grpSpMkLst>
        </pc:grpChg>
        <pc:graphicFrameChg chg="add del mod modGraphic">
          <ac:chgData name="shulhan khairy" userId="23547b4ca25ecced" providerId="LiveId" clId="{2FCEE852-4488-A54B-97B3-221F235974B4}" dt="2023-02-20T04:46:26.274" v="2638" actId="478"/>
          <ac:graphicFrameMkLst>
            <pc:docMk/>
            <pc:sldMk cId="2566448348" sldId="266"/>
            <ac:graphicFrameMk id="6" creationId="{42A107D6-3A49-459F-ABB7-DBA7FCCA7E31}"/>
          </ac:graphicFrameMkLst>
        </pc:graphicFrameChg>
      </pc:sldChg>
      <pc:sldChg chg="del">
        <pc:chgData name="shulhan khairy" userId="23547b4ca25ecced" providerId="LiveId" clId="{2FCEE852-4488-A54B-97B3-221F235974B4}" dt="2023-02-19T15:03:51.317" v="5" actId="2696"/>
        <pc:sldMkLst>
          <pc:docMk/>
          <pc:sldMk cId="30761076" sldId="267"/>
        </pc:sldMkLst>
      </pc:sldChg>
      <pc:sldChg chg="modSp new mod">
        <pc:chgData name="shulhan khairy" userId="23547b4ca25ecced" providerId="LiveId" clId="{2FCEE852-4488-A54B-97B3-221F235974B4}" dt="2023-02-20T05:00:11.119" v="3416" actId="20577"/>
        <pc:sldMkLst>
          <pc:docMk/>
          <pc:sldMk cId="3647925673" sldId="267"/>
        </pc:sldMkLst>
        <pc:spChg chg="mod">
          <ac:chgData name="shulhan khairy" userId="23547b4ca25ecced" providerId="LiveId" clId="{2FCEE852-4488-A54B-97B3-221F235974B4}" dt="2023-02-20T04:55:42.759" v="2834" actId="114"/>
          <ac:spMkLst>
            <pc:docMk/>
            <pc:sldMk cId="3647925673" sldId="267"/>
            <ac:spMk id="2" creationId="{D1537698-8EF0-51A2-9ACF-748A56A9686F}"/>
          </ac:spMkLst>
        </pc:spChg>
        <pc:spChg chg="mod">
          <ac:chgData name="shulhan khairy" userId="23547b4ca25ecced" providerId="LiveId" clId="{2FCEE852-4488-A54B-97B3-221F235974B4}" dt="2023-02-20T05:00:11.119" v="3416" actId="20577"/>
          <ac:spMkLst>
            <pc:docMk/>
            <pc:sldMk cId="3647925673" sldId="267"/>
            <ac:spMk id="3" creationId="{96C8501F-CE35-3EEB-ACA0-8ACA5D07F736}"/>
          </ac:spMkLst>
        </pc:spChg>
      </pc:sldChg>
      <pc:sldChg chg="del">
        <pc:chgData name="shulhan khairy" userId="23547b4ca25ecced" providerId="LiveId" clId="{2FCEE852-4488-A54B-97B3-221F235974B4}" dt="2023-02-19T15:03:51.320" v="7" actId="2696"/>
        <pc:sldMkLst>
          <pc:docMk/>
          <pc:sldMk cId="720024479" sldId="268"/>
        </pc:sldMkLst>
      </pc:sldChg>
      <pc:sldChg chg="addSp modSp new mod">
        <pc:chgData name="shulhan khairy" userId="23547b4ca25ecced" providerId="LiveId" clId="{2FCEE852-4488-A54B-97B3-221F235974B4}" dt="2023-02-20T05:06:22.549" v="3852" actId="113"/>
        <pc:sldMkLst>
          <pc:docMk/>
          <pc:sldMk cId="2178318600" sldId="268"/>
        </pc:sldMkLst>
        <pc:spChg chg="mod">
          <ac:chgData name="shulhan khairy" userId="23547b4ca25ecced" providerId="LiveId" clId="{2FCEE852-4488-A54B-97B3-221F235974B4}" dt="2023-02-20T05:06:12.917" v="3851" actId="20577"/>
          <ac:spMkLst>
            <pc:docMk/>
            <pc:sldMk cId="2178318600" sldId="268"/>
            <ac:spMk id="2" creationId="{9D56CA93-993E-A7D4-8E6A-FE7EE5CB2DBC}"/>
          </ac:spMkLst>
        </pc:spChg>
        <pc:spChg chg="mod">
          <ac:chgData name="shulhan khairy" userId="23547b4ca25ecced" providerId="LiveId" clId="{2FCEE852-4488-A54B-97B3-221F235974B4}" dt="2023-02-20T05:06:22.549" v="3852" actId="113"/>
          <ac:spMkLst>
            <pc:docMk/>
            <pc:sldMk cId="2178318600" sldId="268"/>
            <ac:spMk id="3" creationId="{35AF2E37-5F55-5179-B01A-5155C767B578}"/>
          </ac:spMkLst>
        </pc:spChg>
        <pc:graphicFrameChg chg="add mod modGraphic">
          <ac:chgData name="shulhan khairy" userId="23547b4ca25ecced" providerId="LiveId" clId="{2FCEE852-4488-A54B-97B3-221F235974B4}" dt="2023-02-20T05:05:44.442" v="3784" actId="14100"/>
          <ac:graphicFrameMkLst>
            <pc:docMk/>
            <pc:sldMk cId="2178318600" sldId="268"/>
            <ac:graphicFrameMk id="6" creationId="{E005878B-0D29-2BE5-56C0-4CBED793E1A4}"/>
          </ac:graphicFrameMkLst>
        </pc:graphicFrameChg>
      </pc:sldChg>
      <pc:sldChg chg="modSp new mod">
        <pc:chgData name="shulhan khairy" userId="23547b4ca25ecced" providerId="LiveId" clId="{2FCEE852-4488-A54B-97B3-221F235974B4}" dt="2023-02-20T05:10:41.641" v="4177" actId="20577"/>
        <pc:sldMkLst>
          <pc:docMk/>
          <pc:sldMk cId="319610718" sldId="269"/>
        </pc:sldMkLst>
        <pc:spChg chg="mod">
          <ac:chgData name="shulhan khairy" userId="23547b4ca25ecced" providerId="LiveId" clId="{2FCEE852-4488-A54B-97B3-221F235974B4}" dt="2023-02-20T05:06:31.821" v="3853"/>
          <ac:spMkLst>
            <pc:docMk/>
            <pc:sldMk cId="319610718" sldId="269"/>
            <ac:spMk id="2" creationId="{B106545E-40B0-6AF4-3E19-22214BAF51F9}"/>
          </ac:spMkLst>
        </pc:spChg>
        <pc:spChg chg="mod">
          <ac:chgData name="shulhan khairy" userId="23547b4ca25ecced" providerId="LiveId" clId="{2FCEE852-4488-A54B-97B3-221F235974B4}" dt="2023-02-20T05:10:41.641" v="4177" actId="20577"/>
          <ac:spMkLst>
            <pc:docMk/>
            <pc:sldMk cId="319610718" sldId="269"/>
            <ac:spMk id="3" creationId="{07FBECE6-E522-32A2-1BA2-50CCC3F0F568}"/>
          </ac:spMkLst>
        </pc:spChg>
      </pc:sldChg>
      <pc:sldChg chg="del">
        <pc:chgData name="shulhan khairy" userId="23547b4ca25ecced" providerId="LiveId" clId="{2FCEE852-4488-A54B-97B3-221F235974B4}" dt="2023-02-19T15:03:51.309" v="1" actId="2696"/>
        <pc:sldMkLst>
          <pc:docMk/>
          <pc:sldMk cId="1381659260" sldId="269"/>
        </pc:sldMkLst>
      </pc:sldChg>
      <pc:sldChg chg="addSp delSp modSp new mod modClrScheme chgLayout">
        <pc:chgData name="shulhan khairy" userId="23547b4ca25ecced" providerId="LiveId" clId="{2FCEE852-4488-A54B-97B3-221F235974B4}" dt="2023-02-20T05:11:06.934" v="4196" actId="14100"/>
        <pc:sldMkLst>
          <pc:docMk/>
          <pc:sldMk cId="2846499983" sldId="270"/>
        </pc:sldMkLst>
        <pc:spChg chg="del mod ord">
          <ac:chgData name="shulhan khairy" userId="23547b4ca25ecced" providerId="LiveId" clId="{2FCEE852-4488-A54B-97B3-221F235974B4}" dt="2023-02-20T05:10:53.969" v="4179" actId="700"/>
          <ac:spMkLst>
            <pc:docMk/>
            <pc:sldMk cId="2846499983" sldId="270"/>
            <ac:spMk id="2" creationId="{5039EF6C-8882-049C-EEC3-EFFFFA14187A}"/>
          </ac:spMkLst>
        </pc:spChg>
        <pc:spChg chg="del">
          <ac:chgData name="shulhan khairy" userId="23547b4ca25ecced" providerId="LiveId" clId="{2FCEE852-4488-A54B-97B3-221F235974B4}" dt="2023-02-20T05:10:53.969" v="4179" actId="700"/>
          <ac:spMkLst>
            <pc:docMk/>
            <pc:sldMk cId="2846499983" sldId="270"/>
            <ac:spMk id="3" creationId="{382547AE-A61D-8E01-C7BA-47C50F54BC28}"/>
          </ac:spMkLst>
        </pc:spChg>
        <pc:spChg chg="mod ord">
          <ac:chgData name="shulhan khairy" userId="23547b4ca25ecced" providerId="LiveId" clId="{2FCEE852-4488-A54B-97B3-221F235974B4}" dt="2023-02-20T05:10:53.969" v="4179" actId="700"/>
          <ac:spMkLst>
            <pc:docMk/>
            <pc:sldMk cId="2846499983" sldId="270"/>
            <ac:spMk id="4" creationId="{FE80E900-5CA8-CC69-03A9-23FECDCA4B7D}"/>
          </ac:spMkLst>
        </pc:spChg>
        <pc:spChg chg="del mod ord">
          <ac:chgData name="shulhan khairy" userId="23547b4ca25ecced" providerId="LiveId" clId="{2FCEE852-4488-A54B-97B3-221F235974B4}" dt="2023-02-20T05:10:53.969" v="4179" actId="700"/>
          <ac:spMkLst>
            <pc:docMk/>
            <pc:sldMk cId="2846499983" sldId="270"/>
            <ac:spMk id="5" creationId="{85A5C85E-6C68-049C-70EC-21978BF383B8}"/>
          </ac:spMkLst>
        </pc:spChg>
        <pc:spChg chg="add mod ord">
          <ac:chgData name="shulhan khairy" userId="23547b4ca25ecced" providerId="LiveId" clId="{2FCEE852-4488-A54B-97B3-221F235974B4}" dt="2023-02-20T05:11:06.934" v="4196" actId="14100"/>
          <ac:spMkLst>
            <pc:docMk/>
            <pc:sldMk cId="2846499983" sldId="270"/>
            <ac:spMk id="6" creationId="{7E4B2C4C-88D8-7966-51EF-D2FB9920EAB3}"/>
          </ac:spMkLst>
        </pc:spChg>
        <pc:spChg chg="add mod ord">
          <ac:chgData name="shulhan khairy" userId="23547b4ca25ecced" providerId="LiveId" clId="{2FCEE852-4488-A54B-97B3-221F235974B4}" dt="2023-02-20T05:10:53.969" v="4179" actId="700"/>
          <ac:spMkLst>
            <pc:docMk/>
            <pc:sldMk cId="2846499983" sldId="270"/>
            <ac:spMk id="7" creationId="{D093DF14-CBB6-2399-AAC0-6118FBCAC8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9CDE-D2E4-9249-A4F4-FD6AAE4581D6}" type="doc">
      <dgm:prSet loTypeId="urn:microsoft.com/office/officeart/2005/8/layout/radial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622454-914F-D640-B7DA-C30AC8D3356E}">
      <dgm:prSet phldrT="[Text]"/>
      <dgm:spPr/>
      <dgm:t>
        <a:bodyPr/>
        <a:lstStyle/>
        <a:p>
          <a:r>
            <a:rPr lang="en-US" b="1" dirty="0" err="1"/>
            <a:t>Aktifitas</a:t>
          </a:r>
          <a:r>
            <a:rPr lang="en-US" b="1" dirty="0"/>
            <a:t> </a:t>
          </a:r>
          <a:r>
            <a:rPr lang="en-US" b="1" dirty="0" err="1"/>
            <a:t>dasar</a:t>
          </a:r>
          <a:endParaRPr lang="en-US" b="1" dirty="0"/>
        </a:p>
      </dgm:t>
    </dgm:pt>
    <dgm:pt modelId="{B8FB0DD4-3131-1F45-B801-D7FEE5FD8AD2}" type="parTrans" cxnId="{ACE0BB75-F74E-0249-B0E1-39F1D748D795}">
      <dgm:prSet/>
      <dgm:spPr/>
      <dgm:t>
        <a:bodyPr/>
        <a:lstStyle/>
        <a:p>
          <a:endParaRPr lang="en-US"/>
        </a:p>
      </dgm:t>
    </dgm:pt>
    <dgm:pt modelId="{6F002137-D7DF-474A-BD14-9CA7EB35DCFC}" type="sibTrans" cxnId="{ACE0BB75-F74E-0249-B0E1-39F1D748D795}">
      <dgm:prSet/>
      <dgm:spPr/>
      <dgm:t>
        <a:bodyPr/>
        <a:lstStyle/>
        <a:p>
          <a:endParaRPr lang="en-US"/>
        </a:p>
      </dgm:t>
    </dgm:pt>
    <dgm:pt modelId="{0550E00B-F2A7-A543-8C06-86CBEE4081BC}">
      <dgm:prSet phldrT="[Text]" custT="1"/>
      <dgm:spPr/>
      <dgm:t>
        <a:bodyPr/>
        <a:lstStyle/>
        <a:p>
          <a:r>
            <a:rPr lang="en-US" sz="1100" dirty="0" err="1"/>
            <a:t>Spesifikasi</a:t>
          </a:r>
          <a:endParaRPr lang="en-US" sz="1100" dirty="0"/>
        </a:p>
      </dgm:t>
    </dgm:pt>
    <dgm:pt modelId="{A07C71FB-1A18-B545-8232-84FDDEA19864}" type="parTrans" cxnId="{1720151E-56D2-8440-8236-82548D1E2B44}">
      <dgm:prSet/>
      <dgm:spPr/>
      <dgm:t>
        <a:bodyPr/>
        <a:lstStyle/>
        <a:p>
          <a:endParaRPr lang="en-US"/>
        </a:p>
      </dgm:t>
    </dgm:pt>
    <dgm:pt modelId="{E05F87BD-3385-8147-A583-5E27E6CC7884}" type="sibTrans" cxnId="{1720151E-56D2-8440-8236-82548D1E2B44}">
      <dgm:prSet/>
      <dgm:spPr/>
      <dgm:t>
        <a:bodyPr/>
        <a:lstStyle/>
        <a:p>
          <a:endParaRPr lang="en-US"/>
        </a:p>
      </dgm:t>
    </dgm:pt>
    <dgm:pt modelId="{60B949FE-D22B-DE4C-88B2-3F5E837CAE23}">
      <dgm:prSet phldrT="[Text]" custT="1"/>
      <dgm:spPr/>
      <dgm:t>
        <a:bodyPr/>
        <a:lstStyle/>
        <a:p>
          <a:r>
            <a:rPr lang="en-US" sz="1100" dirty="0"/>
            <a:t>Desain dan </a:t>
          </a:r>
          <a:r>
            <a:rPr lang="en-US" sz="1100" dirty="0" err="1"/>
            <a:t>implementasi</a:t>
          </a:r>
          <a:endParaRPr lang="en-US" sz="1100" dirty="0"/>
        </a:p>
      </dgm:t>
    </dgm:pt>
    <dgm:pt modelId="{0AC03E79-9545-594E-BE31-B3F9F6229238}" type="parTrans" cxnId="{A63B4C47-16E8-C440-B37E-1DB1555F952F}">
      <dgm:prSet/>
      <dgm:spPr/>
      <dgm:t>
        <a:bodyPr/>
        <a:lstStyle/>
        <a:p>
          <a:endParaRPr lang="en-US"/>
        </a:p>
      </dgm:t>
    </dgm:pt>
    <dgm:pt modelId="{0693279B-87A4-9D4F-891E-EDE1E5808DCF}" type="sibTrans" cxnId="{A63B4C47-16E8-C440-B37E-1DB1555F952F}">
      <dgm:prSet/>
      <dgm:spPr/>
      <dgm:t>
        <a:bodyPr/>
        <a:lstStyle/>
        <a:p>
          <a:endParaRPr lang="en-US"/>
        </a:p>
      </dgm:t>
    </dgm:pt>
    <dgm:pt modelId="{D73CB2A7-89E1-034D-8990-EC3F6D56C29A}">
      <dgm:prSet phldrT="[Text]" custT="1"/>
      <dgm:spPr/>
      <dgm:t>
        <a:bodyPr/>
        <a:lstStyle/>
        <a:p>
          <a:pPr rtl="0"/>
          <a:r>
            <a:rPr lang="en-US" sz="1100" dirty="0" err="1"/>
            <a:t>Validasi</a:t>
          </a:r>
          <a:endParaRPr lang="en-US" sz="1100" dirty="0"/>
        </a:p>
      </dgm:t>
    </dgm:pt>
    <dgm:pt modelId="{06BE40FC-2FD7-6346-8997-FAA374A70A52}" type="parTrans" cxnId="{F006B7C5-D402-3C41-BF09-4F3240371E17}">
      <dgm:prSet/>
      <dgm:spPr/>
      <dgm:t>
        <a:bodyPr/>
        <a:lstStyle/>
        <a:p>
          <a:endParaRPr lang="en-US"/>
        </a:p>
      </dgm:t>
    </dgm:pt>
    <dgm:pt modelId="{253986BB-8D3F-2D44-93A2-EF07ECDC19F5}" type="sibTrans" cxnId="{F006B7C5-D402-3C41-BF09-4F3240371E17}">
      <dgm:prSet/>
      <dgm:spPr/>
      <dgm:t>
        <a:bodyPr/>
        <a:lstStyle/>
        <a:p>
          <a:endParaRPr lang="en-US"/>
        </a:p>
      </dgm:t>
    </dgm:pt>
    <dgm:pt modelId="{9D3E0523-EED5-8941-9BC2-7B0ADE1ED130}">
      <dgm:prSet phldrT="[Text]" custT="1"/>
      <dgm:spPr/>
      <dgm:t>
        <a:bodyPr/>
        <a:lstStyle/>
        <a:p>
          <a:pPr rtl="0"/>
          <a:r>
            <a:rPr lang="en-US" sz="1100" dirty="0" err="1"/>
            <a:t>Evolusi</a:t>
          </a:r>
          <a:endParaRPr lang="en-US" sz="1100" dirty="0"/>
        </a:p>
      </dgm:t>
    </dgm:pt>
    <dgm:pt modelId="{0A74D1B4-2D49-1E4B-8D06-BE50A9508CB6}" type="parTrans" cxnId="{05F50BF8-37FF-0740-85D8-7F9CF71AAD16}">
      <dgm:prSet/>
      <dgm:spPr/>
      <dgm:t>
        <a:bodyPr/>
        <a:lstStyle/>
        <a:p>
          <a:endParaRPr lang="en-US"/>
        </a:p>
      </dgm:t>
    </dgm:pt>
    <dgm:pt modelId="{6B968BED-7DDC-0E49-A1B8-2D0BB3503C7D}" type="sibTrans" cxnId="{05F50BF8-37FF-0740-85D8-7F9CF71AAD16}">
      <dgm:prSet/>
      <dgm:spPr/>
      <dgm:t>
        <a:bodyPr/>
        <a:lstStyle/>
        <a:p>
          <a:endParaRPr lang="en-US"/>
        </a:p>
      </dgm:t>
    </dgm:pt>
    <dgm:pt modelId="{F1456D08-1F38-E24D-9259-07E275752B5A}" type="pres">
      <dgm:prSet presAssocID="{CC509CDE-D2E4-9249-A4F4-FD6AAE4581D6}" presName="composite" presStyleCnt="0">
        <dgm:presLayoutVars>
          <dgm:chMax val="1"/>
          <dgm:dir/>
          <dgm:resizeHandles val="exact"/>
        </dgm:presLayoutVars>
      </dgm:prSet>
      <dgm:spPr/>
    </dgm:pt>
    <dgm:pt modelId="{7B93DA39-55EC-C940-9D85-CC1FC3F98CDD}" type="pres">
      <dgm:prSet presAssocID="{CC509CDE-D2E4-9249-A4F4-FD6AAE4581D6}" presName="radial" presStyleCnt="0">
        <dgm:presLayoutVars>
          <dgm:animLvl val="ctr"/>
        </dgm:presLayoutVars>
      </dgm:prSet>
      <dgm:spPr/>
    </dgm:pt>
    <dgm:pt modelId="{E24B4316-1553-A747-8085-378F20FB39BA}" type="pres">
      <dgm:prSet presAssocID="{11622454-914F-D640-B7DA-C30AC8D3356E}" presName="centerShape" presStyleLbl="vennNode1" presStyleIdx="0" presStyleCnt="5"/>
      <dgm:spPr/>
    </dgm:pt>
    <dgm:pt modelId="{7CE71E64-8F67-3C4F-90D8-0BD45DC5C696}" type="pres">
      <dgm:prSet presAssocID="{0550E00B-F2A7-A543-8C06-86CBEE4081BC}" presName="node" presStyleLbl="vennNode1" presStyleIdx="1" presStyleCnt="5">
        <dgm:presLayoutVars>
          <dgm:bulletEnabled val="1"/>
        </dgm:presLayoutVars>
      </dgm:prSet>
      <dgm:spPr/>
    </dgm:pt>
    <dgm:pt modelId="{E7048E1A-CD42-9F49-AF36-AFA5F843CAB0}" type="pres">
      <dgm:prSet presAssocID="{60B949FE-D22B-DE4C-88B2-3F5E837CAE23}" presName="node" presStyleLbl="vennNode1" presStyleIdx="2" presStyleCnt="5">
        <dgm:presLayoutVars>
          <dgm:bulletEnabled val="1"/>
        </dgm:presLayoutVars>
      </dgm:prSet>
      <dgm:spPr/>
    </dgm:pt>
    <dgm:pt modelId="{FC9DAD7D-5A36-8E4B-B8ED-79802433100C}" type="pres">
      <dgm:prSet presAssocID="{D73CB2A7-89E1-034D-8990-EC3F6D56C29A}" presName="node" presStyleLbl="vennNode1" presStyleIdx="3" presStyleCnt="5">
        <dgm:presLayoutVars>
          <dgm:bulletEnabled val="1"/>
        </dgm:presLayoutVars>
      </dgm:prSet>
      <dgm:spPr/>
    </dgm:pt>
    <dgm:pt modelId="{2FDC4976-5BCB-4E4A-A352-C72FEEA76E0B}" type="pres">
      <dgm:prSet presAssocID="{9D3E0523-EED5-8941-9BC2-7B0ADE1ED13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1FAAE0B-9038-EE42-BBFD-E6E158B429B2}" type="presOf" srcId="{CC509CDE-D2E4-9249-A4F4-FD6AAE4581D6}" destId="{F1456D08-1F38-E24D-9259-07E275752B5A}" srcOrd="0" destOrd="0" presId="urn:microsoft.com/office/officeart/2005/8/layout/radial3"/>
    <dgm:cxn modelId="{1720151E-56D2-8440-8236-82548D1E2B44}" srcId="{11622454-914F-D640-B7DA-C30AC8D3356E}" destId="{0550E00B-F2A7-A543-8C06-86CBEE4081BC}" srcOrd="0" destOrd="0" parTransId="{A07C71FB-1A18-B545-8232-84FDDEA19864}" sibTransId="{E05F87BD-3385-8147-A583-5E27E6CC7884}"/>
    <dgm:cxn modelId="{BEF43525-4FDC-9B4E-95FE-8AE922B72363}" type="presOf" srcId="{D73CB2A7-89E1-034D-8990-EC3F6D56C29A}" destId="{FC9DAD7D-5A36-8E4B-B8ED-79802433100C}" srcOrd="0" destOrd="0" presId="urn:microsoft.com/office/officeart/2005/8/layout/radial3"/>
    <dgm:cxn modelId="{FC80DF44-B89D-984A-9995-2BB0126EF743}" type="presOf" srcId="{0550E00B-F2A7-A543-8C06-86CBEE4081BC}" destId="{7CE71E64-8F67-3C4F-90D8-0BD45DC5C696}" srcOrd="0" destOrd="0" presId="urn:microsoft.com/office/officeart/2005/8/layout/radial3"/>
    <dgm:cxn modelId="{A63B4C47-16E8-C440-B37E-1DB1555F952F}" srcId="{11622454-914F-D640-B7DA-C30AC8D3356E}" destId="{60B949FE-D22B-DE4C-88B2-3F5E837CAE23}" srcOrd="1" destOrd="0" parTransId="{0AC03E79-9545-594E-BE31-B3F9F6229238}" sibTransId="{0693279B-87A4-9D4F-891E-EDE1E5808DCF}"/>
    <dgm:cxn modelId="{6E805A68-A8F3-2442-8C35-3631765CCAB3}" type="presOf" srcId="{11622454-914F-D640-B7DA-C30AC8D3356E}" destId="{E24B4316-1553-A747-8085-378F20FB39BA}" srcOrd="0" destOrd="0" presId="urn:microsoft.com/office/officeart/2005/8/layout/radial3"/>
    <dgm:cxn modelId="{ACE0BB75-F74E-0249-B0E1-39F1D748D795}" srcId="{CC509CDE-D2E4-9249-A4F4-FD6AAE4581D6}" destId="{11622454-914F-D640-B7DA-C30AC8D3356E}" srcOrd="0" destOrd="0" parTransId="{B8FB0DD4-3131-1F45-B801-D7FEE5FD8AD2}" sibTransId="{6F002137-D7DF-474A-BD14-9CA7EB35DCFC}"/>
    <dgm:cxn modelId="{A46E1F7D-513E-144C-AED4-00EDE068238A}" type="presOf" srcId="{9D3E0523-EED5-8941-9BC2-7B0ADE1ED130}" destId="{2FDC4976-5BCB-4E4A-A352-C72FEEA76E0B}" srcOrd="0" destOrd="0" presId="urn:microsoft.com/office/officeart/2005/8/layout/radial3"/>
    <dgm:cxn modelId="{22AD5D90-083A-CF4C-A3D4-904A2AF284B1}" type="presOf" srcId="{60B949FE-D22B-DE4C-88B2-3F5E837CAE23}" destId="{E7048E1A-CD42-9F49-AF36-AFA5F843CAB0}" srcOrd="0" destOrd="0" presId="urn:microsoft.com/office/officeart/2005/8/layout/radial3"/>
    <dgm:cxn modelId="{F006B7C5-D402-3C41-BF09-4F3240371E17}" srcId="{11622454-914F-D640-B7DA-C30AC8D3356E}" destId="{D73CB2A7-89E1-034D-8990-EC3F6D56C29A}" srcOrd="2" destOrd="0" parTransId="{06BE40FC-2FD7-6346-8997-FAA374A70A52}" sibTransId="{253986BB-8D3F-2D44-93A2-EF07ECDC19F5}"/>
    <dgm:cxn modelId="{05F50BF8-37FF-0740-85D8-7F9CF71AAD16}" srcId="{11622454-914F-D640-B7DA-C30AC8D3356E}" destId="{9D3E0523-EED5-8941-9BC2-7B0ADE1ED130}" srcOrd="3" destOrd="0" parTransId="{0A74D1B4-2D49-1E4B-8D06-BE50A9508CB6}" sibTransId="{6B968BED-7DDC-0E49-A1B8-2D0BB3503C7D}"/>
    <dgm:cxn modelId="{2117FC0F-27D8-9E41-9A25-241770FFAD5E}" type="presParOf" srcId="{F1456D08-1F38-E24D-9259-07E275752B5A}" destId="{7B93DA39-55EC-C940-9D85-CC1FC3F98CDD}" srcOrd="0" destOrd="0" presId="urn:microsoft.com/office/officeart/2005/8/layout/radial3"/>
    <dgm:cxn modelId="{90AA9873-9BDA-9B46-AB8A-ED216A9B3D15}" type="presParOf" srcId="{7B93DA39-55EC-C940-9D85-CC1FC3F98CDD}" destId="{E24B4316-1553-A747-8085-378F20FB39BA}" srcOrd="0" destOrd="0" presId="urn:microsoft.com/office/officeart/2005/8/layout/radial3"/>
    <dgm:cxn modelId="{79CB09F2-041D-A048-ADD2-56D59B01E21F}" type="presParOf" srcId="{7B93DA39-55EC-C940-9D85-CC1FC3F98CDD}" destId="{7CE71E64-8F67-3C4F-90D8-0BD45DC5C696}" srcOrd="1" destOrd="0" presId="urn:microsoft.com/office/officeart/2005/8/layout/radial3"/>
    <dgm:cxn modelId="{91BF95C2-B005-9149-BD0E-BB0610A872FF}" type="presParOf" srcId="{7B93DA39-55EC-C940-9D85-CC1FC3F98CDD}" destId="{E7048E1A-CD42-9F49-AF36-AFA5F843CAB0}" srcOrd="2" destOrd="0" presId="urn:microsoft.com/office/officeart/2005/8/layout/radial3"/>
    <dgm:cxn modelId="{6FB00569-BC1C-4F4F-827C-58E66D63918B}" type="presParOf" srcId="{7B93DA39-55EC-C940-9D85-CC1FC3F98CDD}" destId="{FC9DAD7D-5A36-8E4B-B8ED-79802433100C}" srcOrd="3" destOrd="0" presId="urn:microsoft.com/office/officeart/2005/8/layout/radial3"/>
    <dgm:cxn modelId="{34106021-19F4-D94F-B3F3-653D41CB0785}" type="presParOf" srcId="{7B93DA39-55EC-C940-9D85-CC1FC3F98CDD}" destId="{2FDC4976-5BCB-4E4A-A352-C72FEEA76E0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B0010-4E95-B440-ABB6-E115918F1CD7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36222FE3-58FF-DD41-8E13-96B31B069224}">
      <dgm:prSet phldrT="[Text]"/>
      <dgm:spPr/>
      <dgm:t>
        <a:bodyPr/>
        <a:lstStyle/>
        <a:p>
          <a:pPr rtl="0"/>
          <a:r>
            <a:rPr lang="en-US" dirty="0"/>
            <a:t>Requirements</a:t>
          </a:r>
        </a:p>
      </dgm:t>
    </dgm:pt>
    <dgm:pt modelId="{E2C5EDEF-8514-6643-ABFF-344999075F22}" type="parTrans" cxnId="{E76895C3-5505-324F-AE18-890BDD1CFF1C}">
      <dgm:prSet/>
      <dgm:spPr/>
      <dgm:t>
        <a:bodyPr/>
        <a:lstStyle/>
        <a:p>
          <a:endParaRPr lang="en-US"/>
        </a:p>
      </dgm:t>
    </dgm:pt>
    <dgm:pt modelId="{3590216D-01A8-094D-A212-1DD00FF8033F}" type="sibTrans" cxnId="{E76895C3-5505-324F-AE18-890BDD1CFF1C}">
      <dgm:prSet/>
      <dgm:spPr/>
      <dgm:t>
        <a:bodyPr/>
        <a:lstStyle/>
        <a:p>
          <a:endParaRPr lang="en-US"/>
        </a:p>
      </dgm:t>
    </dgm:pt>
    <dgm:pt modelId="{872F0785-F591-CD4C-B50B-F8701ED4505D}">
      <dgm:prSet phldrT="[Text]"/>
      <dgm:spPr/>
      <dgm:t>
        <a:bodyPr/>
        <a:lstStyle/>
        <a:p>
          <a:pPr rtl="0"/>
          <a:r>
            <a:rPr lang="en-US" dirty="0"/>
            <a:t>Design</a:t>
          </a:r>
        </a:p>
      </dgm:t>
    </dgm:pt>
    <dgm:pt modelId="{EE13186A-3A3B-AD46-85FB-621CC9856E62}" type="parTrans" cxnId="{E965ECD7-ADDB-CF42-82EA-70E68725CF5A}">
      <dgm:prSet/>
      <dgm:spPr/>
      <dgm:t>
        <a:bodyPr/>
        <a:lstStyle/>
        <a:p>
          <a:endParaRPr lang="en-US"/>
        </a:p>
      </dgm:t>
    </dgm:pt>
    <dgm:pt modelId="{5F872564-6AB1-A840-A625-CA2276465E58}" type="sibTrans" cxnId="{E965ECD7-ADDB-CF42-82EA-70E68725CF5A}">
      <dgm:prSet/>
      <dgm:spPr/>
      <dgm:t>
        <a:bodyPr/>
        <a:lstStyle/>
        <a:p>
          <a:endParaRPr lang="en-US"/>
        </a:p>
      </dgm:t>
    </dgm:pt>
    <dgm:pt modelId="{E065A24C-E226-4D4A-9BA1-E7E3EE4AAB0D}">
      <dgm:prSet phldrT="[Text]"/>
      <dgm:spPr/>
      <dgm:t>
        <a:bodyPr/>
        <a:lstStyle/>
        <a:p>
          <a:pPr rtl="0"/>
          <a:r>
            <a:rPr lang="en-US" dirty="0"/>
            <a:t>Implementation</a:t>
          </a:r>
        </a:p>
      </dgm:t>
    </dgm:pt>
    <dgm:pt modelId="{840199C4-4FF7-DD4B-8FDC-6F30B5E86BFB}" type="parTrans" cxnId="{A97A888C-BD7C-8F44-8EE0-D57B527EE89F}">
      <dgm:prSet/>
      <dgm:spPr/>
      <dgm:t>
        <a:bodyPr/>
        <a:lstStyle/>
        <a:p>
          <a:endParaRPr lang="en-US"/>
        </a:p>
      </dgm:t>
    </dgm:pt>
    <dgm:pt modelId="{71394B96-5940-3B47-8065-84DF647E1F46}" type="sibTrans" cxnId="{A97A888C-BD7C-8F44-8EE0-D57B527EE89F}">
      <dgm:prSet/>
      <dgm:spPr/>
      <dgm:t>
        <a:bodyPr/>
        <a:lstStyle/>
        <a:p>
          <a:endParaRPr lang="en-US"/>
        </a:p>
      </dgm:t>
    </dgm:pt>
    <dgm:pt modelId="{59CA6536-9E78-1A46-8739-91BA6480A2B3}">
      <dgm:prSet/>
      <dgm:spPr/>
      <dgm:t>
        <a:bodyPr/>
        <a:lstStyle/>
        <a:p>
          <a:pPr rtl="0"/>
          <a:r>
            <a:rPr lang="en-US" dirty="0"/>
            <a:t>Testing and integration</a:t>
          </a:r>
        </a:p>
      </dgm:t>
    </dgm:pt>
    <dgm:pt modelId="{D411D374-CDCC-6840-ACA9-76036F3DD6AD}" type="parTrans" cxnId="{2A60F518-1142-A34F-9E50-063DCA165ED9}">
      <dgm:prSet/>
      <dgm:spPr/>
      <dgm:t>
        <a:bodyPr/>
        <a:lstStyle/>
        <a:p>
          <a:endParaRPr lang="en-US"/>
        </a:p>
      </dgm:t>
    </dgm:pt>
    <dgm:pt modelId="{4E4269B6-5542-2D44-9254-DB37BDAEFB2B}" type="sibTrans" cxnId="{2A60F518-1142-A34F-9E50-063DCA165ED9}">
      <dgm:prSet/>
      <dgm:spPr/>
      <dgm:t>
        <a:bodyPr/>
        <a:lstStyle/>
        <a:p>
          <a:endParaRPr lang="en-US"/>
        </a:p>
      </dgm:t>
    </dgm:pt>
    <dgm:pt modelId="{46DF8C87-0366-764B-9BE0-F72605F6C8D3}">
      <dgm:prSet/>
      <dgm:spPr/>
      <dgm:t>
        <a:bodyPr/>
        <a:lstStyle/>
        <a:p>
          <a:r>
            <a:rPr lang="en-US" dirty="0"/>
            <a:t>Maintenance</a:t>
          </a:r>
        </a:p>
      </dgm:t>
    </dgm:pt>
    <dgm:pt modelId="{DD24E076-4760-384F-A4DA-223CF647412F}" type="parTrans" cxnId="{B5596669-C288-424C-944B-3A47A8569EFA}">
      <dgm:prSet/>
      <dgm:spPr/>
      <dgm:t>
        <a:bodyPr/>
        <a:lstStyle/>
        <a:p>
          <a:endParaRPr lang="en-US"/>
        </a:p>
      </dgm:t>
    </dgm:pt>
    <dgm:pt modelId="{5EF4D00C-2BA1-B641-8C87-0A3CEB9555D7}" type="sibTrans" cxnId="{B5596669-C288-424C-944B-3A47A8569EFA}">
      <dgm:prSet/>
      <dgm:spPr/>
      <dgm:t>
        <a:bodyPr/>
        <a:lstStyle/>
        <a:p>
          <a:endParaRPr lang="en-US"/>
        </a:p>
      </dgm:t>
    </dgm:pt>
    <dgm:pt modelId="{CD2A631A-43A0-DE46-B0E6-6C0DBA903197}" type="pres">
      <dgm:prSet presAssocID="{52BB0010-4E95-B440-ABB6-E115918F1CD7}" presName="rootnode" presStyleCnt="0">
        <dgm:presLayoutVars>
          <dgm:chMax/>
          <dgm:chPref/>
          <dgm:dir/>
          <dgm:animLvl val="lvl"/>
        </dgm:presLayoutVars>
      </dgm:prSet>
      <dgm:spPr/>
    </dgm:pt>
    <dgm:pt modelId="{5627F94F-E5BE-0C4C-90AC-81CC1B0F4D91}" type="pres">
      <dgm:prSet presAssocID="{36222FE3-58FF-DD41-8E13-96B31B069224}" presName="composite" presStyleCnt="0"/>
      <dgm:spPr/>
    </dgm:pt>
    <dgm:pt modelId="{EAF52B8F-055E-7744-B25F-645496CAE59E}" type="pres">
      <dgm:prSet presAssocID="{36222FE3-58FF-DD41-8E13-96B31B069224}" presName="bentUpArrow1" presStyleLbl="alignImgPlace1" presStyleIdx="0" presStyleCnt="4"/>
      <dgm:spPr/>
    </dgm:pt>
    <dgm:pt modelId="{E53E154F-D03D-CC4F-BC4B-0ED842512001}" type="pres">
      <dgm:prSet presAssocID="{36222FE3-58FF-DD41-8E13-96B31B06922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E42B854-7F3D-B444-A6D8-1C076BDB1DD4}" type="pres">
      <dgm:prSet presAssocID="{36222FE3-58FF-DD41-8E13-96B31B06922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FD9893-9F0B-D542-A365-9FAEDC48B3A3}" type="pres">
      <dgm:prSet presAssocID="{3590216D-01A8-094D-A212-1DD00FF8033F}" presName="sibTrans" presStyleCnt="0"/>
      <dgm:spPr/>
    </dgm:pt>
    <dgm:pt modelId="{3AC70112-7904-AE48-83F5-7CBBB23BACD7}" type="pres">
      <dgm:prSet presAssocID="{872F0785-F591-CD4C-B50B-F8701ED4505D}" presName="composite" presStyleCnt="0"/>
      <dgm:spPr/>
    </dgm:pt>
    <dgm:pt modelId="{66366A8E-D98A-734E-9BD3-F64C4F580784}" type="pres">
      <dgm:prSet presAssocID="{872F0785-F591-CD4C-B50B-F8701ED4505D}" presName="bentUpArrow1" presStyleLbl="alignImgPlace1" presStyleIdx="1" presStyleCnt="4"/>
      <dgm:spPr/>
    </dgm:pt>
    <dgm:pt modelId="{63B3476E-42A3-6646-9ECD-5C4233B3D7DA}" type="pres">
      <dgm:prSet presAssocID="{872F0785-F591-CD4C-B50B-F8701ED4505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2F8D605-0B6E-6A42-BFE5-377EC03BEEBD}" type="pres">
      <dgm:prSet presAssocID="{872F0785-F591-CD4C-B50B-F8701ED450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F5C3B6E-6A7E-B245-AFFC-AD93715200EB}" type="pres">
      <dgm:prSet presAssocID="{5F872564-6AB1-A840-A625-CA2276465E58}" presName="sibTrans" presStyleCnt="0"/>
      <dgm:spPr/>
    </dgm:pt>
    <dgm:pt modelId="{B5115936-36F2-6C4C-AE42-DD2669C6CBE2}" type="pres">
      <dgm:prSet presAssocID="{E065A24C-E226-4D4A-9BA1-E7E3EE4AAB0D}" presName="composite" presStyleCnt="0"/>
      <dgm:spPr/>
    </dgm:pt>
    <dgm:pt modelId="{DFB38A35-6FBB-3847-A4A7-145BF881DC4A}" type="pres">
      <dgm:prSet presAssocID="{E065A24C-E226-4D4A-9BA1-E7E3EE4AAB0D}" presName="bentUpArrow1" presStyleLbl="alignImgPlace1" presStyleIdx="2" presStyleCnt="4"/>
      <dgm:spPr/>
    </dgm:pt>
    <dgm:pt modelId="{073DD911-A407-4B4F-9AD8-386B7F3165B5}" type="pres">
      <dgm:prSet presAssocID="{E065A24C-E226-4D4A-9BA1-E7E3EE4AAB0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10583CD-1ACD-FC42-B130-7BF420C3E9E9}" type="pres">
      <dgm:prSet presAssocID="{E065A24C-E226-4D4A-9BA1-E7E3EE4AAB0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1E14060-3488-B54E-99AD-9486A51B9C81}" type="pres">
      <dgm:prSet presAssocID="{71394B96-5940-3B47-8065-84DF647E1F46}" presName="sibTrans" presStyleCnt="0"/>
      <dgm:spPr/>
    </dgm:pt>
    <dgm:pt modelId="{574ED801-3C16-4B4D-AABD-1BA1C1CF6BD7}" type="pres">
      <dgm:prSet presAssocID="{59CA6536-9E78-1A46-8739-91BA6480A2B3}" presName="composite" presStyleCnt="0"/>
      <dgm:spPr/>
    </dgm:pt>
    <dgm:pt modelId="{DC312A1F-AF19-5E47-99F2-D87C9D05C3C1}" type="pres">
      <dgm:prSet presAssocID="{59CA6536-9E78-1A46-8739-91BA6480A2B3}" presName="bentUpArrow1" presStyleLbl="alignImgPlace1" presStyleIdx="3" presStyleCnt="4"/>
      <dgm:spPr/>
    </dgm:pt>
    <dgm:pt modelId="{80F83F54-FC88-7644-A5E7-0CA3B0DE81AC}" type="pres">
      <dgm:prSet presAssocID="{59CA6536-9E78-1A46-8739-91BA6480A2B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FF2BCE1B-5D6B-EC42-8542-00605690F26E}" type="pres">
      <dgm:prSet presAssocID="{59CA6536-9E78-1A46-8739-91BA6480A2B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F043E84-2625-E648-9A56-2576AC222F5C}" type="pres">
      <dgm:prSet presAssocID="{4E4269B6-5542-2D44-9254-DB37BDAEFB2B}" presName="sibTrans" presStyleCnt="0"/>
      <dgm:spPr/>
    </dgm:pt>
    <dgm:pt modelId="{ECDD5CB9-F1A3-1E45-84B9-9FD5387EED73}" type="pres">
      <dgm:prSet presAssocID="{46DF8C87-0366-764B-9BE0-F72605F6C8D3}" presName="composite" presStyleCnt="0"/>
      <dgm:spPr/>
    </dgm:pt>
    <dgm:pt modelId="{B106CF84-CD8F-3545-B901-FC365D020502}" type="pres">
      <dgm:prSet presAssocID="{46DF8C87-0366-764B-9BE0-F72605F6C8D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3C9DE20F-5870-C846-852E-74203C06702F}" type="presOf" srcId="{872F0785-F591-CD4C-B50B-F8701ED4505D}" destId="{63B3476E-42A3-6646-9ECD-5C4233B3D7DA}" srcOrd="0" destOrd="0" presId="urn:microsoft.com/office/officeart/2005/8/layout/StepDownProcess"/>
    <dgm:cxn modelId="{804B4511-FF57-FA45-9675-73D56117320E}" type="presOf" srcId="{59CA6536-9E78-1A46-8739-91BA6480A2B3}" destId="{80F83F54-FC88-7644-A5E7-0CA3B0DE81AC}" srcOrd="0" destOrd="0" presId="urn:microsoft.com/office/officeart/2005/8/layout/StepDownProcess"/>
    <dgm:cxn modelId="{2A60F518-1142-A34F-9E50-063DCA165ED9}" srcId="{52BB0010-4E95-B440-ABB6-E115918F1CD7}" destId="{59CA6536-9E78-1A46-8739-91BA6480A2B3}" srcOrd="3" destOrd="0" parTransId="{D411D374-CDCC-6840-ACA9-76036F3DD6AD}" sibTransId="{4E4269B6-5542-2D44-9254-DB37BDAEFB2B}"/>
    <dgm:cxn modelId="{34C58224-3BDB-9D44-91BA-1C13CC62F53B}" type="presOf" srcId="{46DF8C87-0366-764B-9BE0-F72605F6C8D3}" destId="{B106CF84-CD8F-3545-B901-FC365D020502}" srcOrd="0" destOrd="0" presId="urn:microsoft.com/office/officeart/2005/8/layout/StepDownProcess"/>
    <dgm:cxn modelId="{B5596669-C288-424C-944B-3A47A8569EFA}" srcId="{52BB0010-4E95-B440-ABB6-E115918F1CD7}" destId="{46DF8C87-0366-764B-9BE0-F72605F6C8D3}" srcOrd="4" destOrd="0" parTransId="{DD24E076-4760-384F-A4DA-223CF647412F}" sibTransId="{5EF4D00C-2BA1-B641-8C87-0A3CEB9555D7}"/>
    <dgm:cxn modelId="{A97A888C-BD7C-8F44-8EE0-D57B527EE89F}" srcId="{52BB0010-4E95-B440-ABB6-E115918F1CD7}" destId="{E065A24C-E226-4D4A-9BA1-E7E3EE4AAB0D}" srcOrd="2" destOrd="0" parTransId="{840199C4-4FF7-DD4B-8FDC-6F30B5E86BFB}" sibTransId="{71394B96-5940-3B47-8065-84DF647E1F46}"/>
    <dgm:cxn modelId="{743A57BB-CC05-7643-B586-DC8229BAFD75}" type="presOf" srcId="{E065A24C-E226-4D4A-9BA1-E7E3EE4AAB0D}" destId="{073DD911-A407-4B4F-9AD8-386B7F3165B5}" srcOrd="0" destOrd="0" presId="urn:microsoft.com/office/officeart/2005/8/layout/StepDownProcess"/>
    <dgm:cxn modelId="{E76895C3-5505-324F-AE18-890BDD1CFF1C}" srcId="{52BB0010-4E95-B440-ABB6-E115918F1CD7}" destId="{36222FE3-58FF-DD41-8E13-96B31B069224}" srcOrd="0" destOrd="0" parTransId="{E2C5EDEF-8514-6643-ABFF-344999075F22}" sibTransId="{3590216D-01A8-094D-A212-1DD00FF8033F}"/>
    <dgm:cxn modelId="{E381DAC6-90E3-824F-B59D-761ADACBE48C}" type="presOf" srcId="{52BB0010-4E95-B440-ABB6-E115918F1CD7}" destId="{CD2A631A-43A0-DE46-B0E6-6C0DBA903197}" srcOrd="0" destOrd="0" presId="urn:microsoft.com/office/officeart/2005/8/layout/StepDownProcess"/>
    <dgm:cxn modelId="{E965ECD7-ADDB-CF42-82EA-70E68725CF5A}" srcId="{52BB0010-4E95-B440-ABB6-E115918F1CD7}" destId="{872F0785-F591-CD4C-B50B-F8701ED4505D}" srcOrd="1" destOrd="0" parTransId="{EE13186A-3A3B-AD46-85FB-621CC9856E62}" sibTransId="{5F872564-6AB1-A840-A625-CA2276465E58}"/>
    <dgm:cxn modelId="{EFF75BF4-6CAF-E543-A92B-29FD6F838BC8}" type="presOf" srcId="{36222FE3-58FF-DD41-8E13-96B31B069224}" destId="{E53E154F-D03D-CC4F-BC4B-0ED842512001}" srcOrd="0" destOrd="0" presId="urn:microsoft.com/office/officeart/2005/8/layout/StepDownProcess"/>
    <dgm:cxn modelId="{77CE1E6C-D8D7-1C40-92C0-02FC9AFD3237}" type="presParOf" srcId="{CD2A631A-43A0-DE46-B0E6-6C0DBA903197}" destId="{5627F94F-E5BE-0C4C-90AC-81CC1B0F4D91}" srcOrd="0" destOrd="0" presId="urn:microsoft.com/office/officeart/2005/8/layout/StepDownProcess"/>
    <dgm:cxn modelId="{5F8372BB-CCC0-7D4C-9815-BCE82368AA2E}" type="presParOf" srcId="{5627F94F-E5BE-0C4C-90AC-81CC1B0F4D91}" destId="{EAF52B8F-055E-7744-B25F-645496CAE59E}" srcOrd="0" destOrd="0" presId="urn:microsoft.com/office/officeart/2005/8/layout/StepDownProcess"/>
    <dgm:cxn modelId="{B2E92C91-9BAB-0F4C-BA96-3B4ACD7C8F6A}" type="presParOf" srcId="{5627F94F-E5BE-0C4C-90AC-81CC1B0F4D91}" destId="{E53E154F-D03D-CC4F-BC4B-0ED842512001}" srcOrd="1" destOrd="0" presId="urn:microsoft.com/office/officeart/2005/8/layout/StepDownProcess"/>
    <dgm:cxn modelId="{D9FF4F11-1BC2-BA4F-B630-7887646AC9C6}" type="presParOf" srcId="{5627F94F-E5BE-0C4C-90AC-81CC1B0F4D91}" destId="{AE42B854-7F3D-B444-A6D8-1C076BDB1DD4}" srcOrd="2" destOrd="0" presId="urn:microsoft.com/office/officeart/2005/8/layout/StepDownProcess"/>
    <dgm:cxn modelId="{4F7785EC-4696-3C42-A35C-826EEA176B38}" type="presParOf" srcId="{CD2A631A-43A0-DE46-B0E6-6C0DBA903197}" destId="{69FD9893-9F0B-D542-A365-9FAEDC48B3A3}" srcOrd="1" destOrd="0" presId="urn:microsoft.com/office/officeart/2005/8/layout/StepDownProcess"/>
    <dgm:cxn modelId="{0332372B-31A1-F040-9D94-708D7AC2DD45}" type="presParOf" srcId="{CD2A631A-43A0-DE46-B0E6-6C0DBA903197}" destId="{3AC70112-7904-AE48-83F5-7CBBB23BACD7}" srcOrd="2" destOrd="0" presId="urn:microsoft.com/office/officeart/2005/8/layout/StepDownProcess"/>
    <dgm:cxn modelId="{D7D0446C-6996-324F-BAEF-2C1D1460FD62}" type="presParOf" srcId="{3AC70112-7904-AE48-83F5-7CBBB23BACD7}" destId="{66366A8E-D98A-734E-9BD3-F64C4F580784}" srcOrd="0" destOrd="0" presId="urn:microsoft.com/office/officeart/2005/8/layout/StepDownProcess"/>
    <dgm:cxn modelId="{5CF59D74-226B-9E41-B858-987EE213C6E9}" type="presParOf" srcId="{3AC70112-7904-AE48-83F5-7CBBB23BACD7}" destId="{63B3476E-42A3-6646-9ECD-5C4233B3D7DA}" srcOrd="1" destOrd="0" presId="urn:microsoft.com/office/officeart/2005/8/layout/StepDownProcess"/>
    <dgm:cxn modelId="{AD23A6F6-3A98-7F4D-BEB4-5500C5203D54}" type="presParOf" srcId="{3AC70112-7904-AE48-83F5-7CBBB23BACD7}" destId="{62F8D605-0B6E-6A42-BFE5-377EC03BEEBD}" srcOrd="2" destOrd="0" presId="urn:microsoft.com/office/officeart/2005/8/layout/StepDownProcess"/>
    <dgm:cxn modelId="{9DEAF077-B0A5-5141-9DA7-572C20EF2F7F}" type="presParOf" srcId="{CD2A631A-43A0-DE46-B0E6-6C0DBA903197}" destId="{7F5C3B6E-6A7E-B245-AFFC-AD93715200EB}" srcOrd="3" destOrd="0" presId="urn:microsoft.com/office/officeart/2005/8/layout/StepDownProcess"/>
    <dgm:cxn modelId="{AFBAABD9-C60D-4945-82CA-69F8669696D3}" type="presParOf" srcId="{CD2A631A-43A0-DE46-B0E6-6C0DBA903197}" destId="{B5115936-36F2-6C4C-AE42-DD2669C6CBE2}" srcOrd="4" destOrd="0" presId="urn:microsoft.com/office/officeart/2005/8/layout/StepDownProcess"/>
    <dgm:cxn modelId="{8D742C77-5908-254A-A33F-3EA1A77DF201}" type="presParOf" srcId="{B5115936-36F2-6C4C-AE42-DD2669C6CBE2}" destId="{DFB38A35-6FBB-3847-A4A7-145BF881DC4A}" srcOrd="0" destOrd="0" presId="urn:microsoft.com/office/officeart/2005/8/layout/StepDownProcess"/>
    <dgm:cxn modelId="{CB69ECDA-FF49-E24C-86AD-13548F7B4C48}" type="presParOf" srcId="{B5115936-36F2-6C4C-AE42-DD2669C6CBE2}" destId="{073DD911-A407-4B4F-9AD8-386B7F3165B5}" srcOrd="1" destOrd="0" presId="urn:microsoft.com/office/officeart/2005/8/layout/StepDownProcess"/>
    <dgm:cxn modelId="{39289C02-A86B-B541-8E6D-3C6C1F7ECAA3}" type="presParOf" srcId="{B5115936-36F2-6C4C-AE42-DD2669C6CBE2}" destId="{410583CD-1ACD-FC42-B130-7BF420C3E9E9}" srcOrd="2" destOrd="0" presId="urn:microsoft.com/office/officeart/2005/8/layout/StepDownProcess"/>
    <dgm:cxn modelId="{758BEEA8-A825-F540-8196-D65ABF7CB779}" type="presParOf" srcId="{CD2A631A-43A0-DE46-B0E6-6C0DBA903197}" destId="{B1E14060-3488-B54E-99AD-9486A51B9C81}" srcOrd="5" destOrd="0" presId="urn:microsoft.com/office/officeart/2005/8/layout/StepDownProcess"/>
    <dgm:cxn modelId="{02B3EF3D-2E5C-CC4B-94D1-A5FEFF542688}" type="presParOf" srcId="{CD2A631A-43A0-DE46-B0E6-6C0DBA903197}" destId="{574ED801-3C16-4B4D-AABD-1BA1C1CF6BD7}" srcOrd="6" destOrd="0" presId="urn:microsoft.com/office/officeart/2005/8/layout/StepDownProcess"/>
    <dgm:cxn modelId="{3CB90C02-0267-874A-9C04-BEA544B3CD27}" type="presParOf" srcId="{574ED801-3C16-4B4D-AABD-1BA1C1CF6BD7}" destId="{DC312A1F-AF19-5E47-99F2-D87C9D05C3C1}" srcOrd="0" destOrd="0" presId="urn:microsoft.com/office/officeart/2005/8/layout/StepDownProcess"/>
    <dgm:cxn modelId="{63874F66-F5FB-D449-B7DF-92FC14E2CF23}" type="presParOf" srcId="{574ED801-3C16-4B4D-AABD-1BA1C1CF6BD7}" destId="{80F83F54-FC88-7644-A5E7-0CA3B0DE81AC}" srcOrd="1" destOrd="0" presId="urn:microsoft.com/office/officeart/2005/8/layout/StepDownProcess"/>
    <dgm:cxn modelId="{3FA80EAE-026C-C548-A8B2-3B432CDFAF29}" type="presParOf" srcId="{574ED801-3C16-4B4D-AABD-1BA1C1CF6BD7}" destId="{FF2BCE1B-5D6B-EC42-8542-00605690F26E}" srcOrd="2" destOrd="0" presId="urn:microsoft.com/office/officeart/2005/8/layout/StepDownProcess"/>
    <dgm:cxn modelId="{A57FF4F5-93B6-EB4B-A4F6-D8AAB19CDBE8}" type="presParOf" srcId="{CD2A631A-43A0-DE46-B0E6-6C0DBA903197}" destId="{1F043E84-2625-E648-9A56-2576AC222F5C}" srcOrd="7" destOrd="0" presId="urn:microsoft.com/office/officeart/2005/8/layout/StepDownProcess"/>
    <dgm:cxn modelId="{BC1CBA06-A888-A243-8819-1F1D7A42BFE2}" type="presParOf" srcId="{CD2A631A-43A0-DE46-B0E6-6C0DBA903197}" destId="{ECDD5CB9-F1A3-1E45-84B9-9FD5387EED73}" srcOrd="8" destOrd="0" presId="urn:microsoft.com/office/officeart/2005/8/layout/StepDownProcess"/>
    <dgm:cxn modelId="{1390F027-5768-1D4C-91E9-A9F803166580}" type="presParOf" srcId="{ECDD5CB9-F1A3-1E45-84B9-9FD5387EED73}" destId="{B106CF84-CD8F-3545-B901-FC365D02050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B35BC-0160-FB49-90B8-4D3A6785CFA2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4C555544-9266-014D-935A-3DA2CA801A0F}">
      <dgm:prSet phldrT="[Text]"/>
      <dgm:spPr/>
      <dgm:t>
        <a:bodyPr/>
        <a:lstStyle/>
        <a:p>
          <a:pPr rtl="0"/>
          <a:r>
            <a:rPr lang="en-US" dirty="0"/>
            <a:t>Requirements</a:t>
          </a:r>
        </a:p>
      </dgm:t>
    </dgm:pt>
    <dgm:pt modelId="{4231E80E-B448-5D46-A01E-61A4589C14E0}" type="parTrans" cxnId="{D99FABA0-2F9A-4842-903E-413096717637}">
      <dgm:prSet/>
      <dgm:spPr/>
      <dgm:t>
        <a:bodyPr/>
        <a:lstStyle/>
        <a:p>
          <a:endParaRPr lang="en-US"/>
        </a:p>
      </dgm:t>
    </dgm:pt>
    <dgm:pt modelId="{B30BDA3C-BCBD-4040-9478-26DBEF4B5113}" type="sibTrans" cxnId="{D99FABA0-2F9A-4842-903E-413096717637}">
      <dgm:prSet/>
      <dgm:spPr/>
      <dgm:t>
        <a:bodyPr/>
        <a:lstStyle/>
        <a:p>
          <a:endParaRPr lang="en-US"/>
        </a:p>
      </dgm:t>
    </dgm:pt>
    <dgm:pt modelId="{EC753BC7-C423-4740-830C-7A53BC780AAA}">
      <dgm:prSet phldrT="[Text]"/>
      <dgm:spPr/>
      <dgm:t>
        <a:bodyPr/>
        <a:lstStyle/>
        <a:p>
          <a:pPr rtl="0"/>
          <a:r>
            <a:rPr lang="en-US" dirty="0"/>
            <a:t>Component Analysis</a:t>
          </a:r>
        </a:p>
      </dgm:t>
    </dgm:pt>
    <dgm:pt modelId="{C66CD7D7-C351-5840-9001-476D7DEB2729}" type="parTrans" cxnId="{9E4A7818-5526-7740-B301-4F7DD11746B3}">
      <dgm:prSet/>
      <dgm:spPr/>
      <dgm:t>
        <a:bodyPr/>
        <a:lstStyle/>
        <a:p>
          <a:endParaRPr lang="en-US"/>
        </a:p>
      </dgm:t>
    </dgm:pt>
    <dgm:pt modelId="{4BA3BCC3-F873-524F-A7C8-A871F18F0477}" type="sibTrans" cxnId="{9E4A7818-5526-7740-B301-4F7DD11746B3}">
      <dgm:prSet/>
      <dgm:spPr/>
      <dgm:t>
        <a:bodyPr/>
        <a:lstStyle/>
        <a:p>
          <a:endParaRPr lang="en-US"/>
        </a:p>
      </dgm:t>
    </dgm:pt>
    <dgm:pt modelId="{CFDE3B21-D238-DC4F-8C9C-54F338CA3FCF}">
      <dgm:prSet phldrT="[Text]"/>
      <dgm:spPr/>
      <dgm:t>
        <a:bodyPr/>
        <a:lstStyle/>
        <a:p>
          <a:pPr rtl="0"/>
          <a:r>
            <a:rPr lang="en-US" dirty="0"/>
            <a:t>Requirements Modification</a:t>
          </a:r>
        </a:p>
      </dgm:t>
    </dgm:pt>
    <dgm:pt modelId="{D65ACBDF-A95C-1442-9389-B95108122F14}" type="parTrans" cxnId="{ED3903F9-A706-824E-A312-4015F3564ED9}">
      <dgm:prSet/>
      <dgm:spPr/>
      <dgm:t>
        <a:bodyPr/>
        <a:lstStyle/>
        <a:p>
          <a:endParaRPr lang="en-US"/>
        </a:p>
      </dgm:t>
    </dgm:pt>
    <dgm:pt modelId="{7091C91D-7FE5-8C4F-9CC2-36378908DD89}" type="sibTrans" cxnId="{ED3903F9-A706-824E-A312-4015F3564ED9}">
      <dgm:prSet/>
      <dgm:spPr/>
      <dgm:t>
        <a:bodyPr/>
        <a:lstStyle/>
        <a:p>
          <a:endParaRPr lang="en-US"/>
        </a:p>
      </dgm:t>
    </dgm:pt>
    <dgm:pt modelId="{2CF0CF48-7B70-7B47-B01A-D5CD19C618E5}">
      <dgm:prSet/>
      <dgm:spPr/>
      <dgm:t>
        <a:bodyPr/>
        <a:lstStyle/>
        <a:p>
          <a:pPr rtl="0"/>
          <a:r>
            <a:rPr lang="en-US" dirty="0"/>
            <a:t>System Design with Reuse</a:t>
          </a:r>
        </a:p>
      </dgm:t>
    </dgm:pt>
    <dgm:pt modelId="{49E6B3B4-C1EF-BB46-A823-F12681D23848}" type="parTrans" cxnId="{DCA613BE-31AC-3C4E-92FA-56FF3E7F9C17}">
      <dgm:prSet/>
      <dgm:spPr/>
      <dgm:t>
        <a:bodyPr/>
        <a:lstStyle/>
        <a:p>
          <a:endParaRPr lang="en-US"/>
        </a:p>
      </dgm:t>
    </dgm:pt>
    <dgm:pt modelId="{33FF5877-47FB-B74C-A850-BFF47FDA4E54}" type="sibTrans" cxnId="{DCA613BE-31AC-3C4E-92FA-56FF3E7F9C17}">
      <dgm:prSet/>
      <dgm:spPr/>
      <dgm:t>
        <a:bodyPr/>
        <a:lstStyle/>
        <a:p>
          <a:endParaRPr lang="en-US"/>
        </a:p>
      </dgm:t>
    </dgm:pt>
    <dgm:pt modelId="{445BFAC0-A0F0-8640-B5D6-51974C9A844C}">
      <dgm:prSet/>
      <dgm:spPr/>
      <dgm:t>
        <a:bodyPr/>
        <a:lstStyle/>
        <a:p>
          <a:pPr rtl="0"/>
          <a:r>
            <a:rPr lang="en-US" dirty="0"/>
            <a:t>Development and Integration</a:t>
          </a:r>
        </a:p>
      </dgm:t>
    </dgm:pt>
    <dgm:pt modelId="{C6BEFBE6-FD69-9D4B-B40C-1939C54AF76B}" type="parTrans" cxnId="{197F1978-EBCC-704A-81F1-53E1FD398771}">
      <dgm:prSet/>
      <dgm:spPr/>
      <dgm:t>
        <a:bodyPr/>
        <a:lstStyle/>
        <a:p>
          <a:endParaRPr lang="en-US"/>
        </a:p>
      </dgm:t>
    </dgm:pt>
    <dgm:pt modelId="{D29D87F3-F8EF-8A4D-8D92-99D801B2087E}" type="sibTrans" cxnId="{197F1978-EBCC-704A-81F1-53E1FD398771}">
      <dgm:prSet/>
      <dgm:spPr/>
      <dgm:t>
        <a:bodyPr/>
        <a:lstStyle/>
        <a:p>
          <a:endParaRPr lang="en-US"/>
        </a:p>
      </dgm:t>
    </dgm:pt>
    <dgm:pt modelId="{634F5A2C-E63F-A14E-99D5-91D7A609C349}">
      <dgm:prSet/>
      <dgm:spPr/>
      <dgm:t>
        <a:bodyPr/>
        <a:lstStyle/>
        <a:p>
          <a:r>
            <a:rPr lang="en-US" dirty="0"/>
            <a:t>Validation</a:t>
          </a:r>
        </a:p>
      </dgm:t>
    </dgm:pt>
    <dgm:pt modelId="{9C56E001-A8C9-E741-B4AB-BD61B2CCD23F}" type="parTrans" cxnId="{A13E0C53-0C6F-D745-8240-19DF2972784F}">
      <dgm:prSet/>
      <dgm:spPr/>
      <dgm:t>
        <a:bodyPr/>
        <a:lstStyle/>
        <a:p>
          <a:endParaRPr lang="en-US"/>
        </a:p>
      </dgm:t>
    </dgm:pt>
    <dgm:pt modelId="{8020EA67-DF58-7640-B720-3A0B34640459}" type="sibTrans" cxnId="{A13E0C53-0C6F-D745-8240-19DF2972784F}">
      <dgm:prSet/>
      <dgm:spPr/>
      <dgm:t>
        <a:bodyPr/>
        <a:lstStyle/>
        <a:p>
          <a:endParaRPr lang="en-US"/>
        </a:p>
      </dgm:t>
    </dgm:pt>
    <dgm:pt modelId="{CAA13E37-F30B-B340-AFB1-800B5393BFA1}" type="pres">
      <dgm:prSet presAssocID="{1ECB35BC-0160-FB49-90B8-4D3A6785CFA2}" presName="Name0" presStyleCnt="0">
        <dgm:presLayoutVars>
          <dgm:dir/>
          <dgm:resizeHandles val="exact"/>
        </dgm:presLayoutVars>
      </dgm:prSet>
      <dgm:spPr/>
    </dgm:pt>
    <dgm:pt modelId="{AF4CB178-4E9A-4144-8BC7-5C585CF1FC24}" type="pres">
      <dgm:prSet presAssocID="{4C555544-9266-014D-935A-3DA2CA801A0F}" presName="node" presStyleLbl="node1" presStyleIdx="0" presStyleCnt="6">
        <dgm:presLayoutVars>
          <dgm:bulletEnabled val="1"/>
        </dgm:presLayoutVars>
      </dgm:prSet>
      <dgm:spPr/>
    </dgm:pt>
    <dgm:pt modelId="{592B584E-AA6C-D340-9CB8-C7EDB620A622}" type="pres">
      <dgm:prSet presAssocID="{B30BDA3C-BCBD-4040-9478-26DBEF4B5113}" presName="sibTrans" presStyleLbl="sibTrans2D1" presStyleIdx="0" presStyleCnt="5"/>
      <dgm:spPr/>
    </dgm:pt>
    <dgm:pt modelId="{C7A5D019-DD50-934A-9CDD-A808DCE0F490}" type="pres">
      <dgm:prSet presAssocID="{B30BDA3C-BCBD-4040-9478-26DBEF4B5113}" presName="connectorText" presStyleLbl="sibTrans2D1" presStyleIdx="0" presStyleCnt="5"/>
      <dgm:spPr/>
    </dgm:pt>
    <dgm:pt modelId="{C40C2E9E-3981-FF47-95D2-ECC7F5B44986}" type="pres">
      <dgm:prSet presAssocID="{EC753BC7-C423-4740-830C-7A53BC780AAA}" presName="node" presStyleLbl="node1" presStyleIdx="1" presStyleCnt="6">
        <dgm:presLayoutVars>
          <dgm:bulletEnabled val="1"/>
        </dgm:presLayoutVars>
      </dgm:prSet>
      <dgm:spPr/>
    </dgm:pt>
    <dgm:pt modelId="{386EE138-3EEC-EE48-9FC7-EA1C7BBAA5A1}" type="pres">
      <dgm:prSet presAssocID="{4BA3BCC3-F873-524F-A7C8-A871F18F0477}" presName="sibTrans" presStyleLbl="sibTrans2D1" presStyleIdx="1" presStyleCnt="5"/>
      <dgm:spPr/>
    </dgm:pt>
    <dgm:pt modelId="{D42B484A-1ECC-554D-A7D5-717A0C6AA013}" type="pres">
      <dgm:prSet presAssocID="{4BA3BCC3-F873-524F-A7C8-A871F18F0477}" presName="connectorText" presStyleLbl="sibTrans2D1" presStyleIdx="1" presStyleCnt="5"/>
      <dgm:spPr/>
    </dgm:pt>
    <dgm:pt modelId="{31C268EF-AF47-4B40-9277-23F0ED38B097}" type="pres">
      <dgm:prSet presAssocID="{CFDE3B21-D238-DC4F-8C9C-54F338CA3FCF}" presName="node" presStyleLbl="node1" presStyleIdx="2" presStyleCnt="6">
        <dgm:presLayoutVars>
          <dgm:bulletEnabled val="1"/>
        </dgm:presLayoutVars>
      </dgm:prSet>
      <dgm:spPr/>
    </dgm:pt>
    <dgm:pt modelId="{C0CCCB30-11D2-0743-AEE4-5DB909710C1F}" type="pres">
      <dgm:prSet presAssocID="{7091C91D-7FE5-8C4F-9CC2-36378908DD89}" presName="sibTrans" presStyleLbl="sibTrans2D1" presStyleIdx="2" presStyleCnt="5"/>
      <dgm:spPr/>
    </dgm:pt>
    <dgm:pt modelId="{527042B6-1E4A-FE41-B64C-3FDA070838E1}" type="pres">
      <dgm:prSet presAssocID="{7091C91D-7FE5-8C4F-9CC2-36378908DD89}" presName="connectorText" presStyleLbl="sibTrans2D1" presStyleIdx="2" presStyleCnt="5"/>
      <dgm:spPr/>
    </dgm:pt>
    <dgm:pt modelId="{60F2E3E5-FF77-0247-9860-071E863456F4}" type="pres">
      <dgm:prSet presAssocID="{2CF0CF48-7B70-7B47-B01A-D5CD19C618E5}" presName="node" presStyleLbl="node1" presStyleIdx="3" presStyleCnt="6">
        <dgm:presLayoutVars>
          <dgm:bulletEnabled val="1"/>
        </dgm:presLayoutVars>
      </dgm:prSet>
      <dgm:spPr/>
    </dgm:pt>
    <dgm:pt modelId="{70405E9F-D849-A84E-97D0-FC2AE055A558}" type="pres">
      <dgm:prSet presAssocID="{33FF5877-47FB-B74C-A850-BFF47FDA4E54}" presName="sibTrans" presStyleLbl="sibTrans2D1" presStyleIdx="3" presStyleCnt="5"/>
      <dgm:spPr/>
    </dgm:pt>
    <dgm:pt modelId="{29521B5F-5ED6-354D-BC0E-6D1E64DCF365}" type="pres">
      <dgm:prSet presAssocID="{33FF5877-47FB-B74C-A850-BFF47FDA4E54}" presName="connectorText" presStyleLbl="sibTrans2D1" presStyleIdx="3" presStyleCnt="5"/>
      <dgm:spPr/>
    </dgm:pt>
    <dgm:pt modelId="{1FCEB248-4854-FE43-8FF2-2AFE0E226294}" type="pres">
      <dgm:prSet presAssocID="{445BFAC0-A0F0-8640-B5D6-51974C9A844C}" presName="node" presStyleLbl="node1" presStyleIdx="4" presStyleCnt="6">
        <dgm:presLayoutVars>
          <dgm:bulletEnabled val="1"/>
        </dgm:presLayoutVars>
      </dgm:prSet>
      <dgm:spPr/>
    </dgm:pt>
    <dgm:pt modelId="{80F29318-0CCE-034B-9B34-A889A3329BE3}" type="pres">
      <dgm:prSet presAssocID="{D29D87F3-F8EF-8A4D-8D92-99D801B2087E}" presName="sibTrans" presStyleLbl="sibTrans2D1" presStyleIdx="4" presStyleCnt="5"/>
      <dgm:spPr/>
    </dgm:pt>
    <dgm:pt modelId="{606ACFE2-F14C-5146-BD2D-F88AC553C905}" type="pres">
      <dgm:prSet presAssocID="{D29D87F3-F8EF-8A4D-8D92-99D801B2087E}" presName="connectorText" presStyleLbl="sibTrans2D1" presStyleIdx="4" presStyleCnt="5"/>
      <dgm:spPr/>
    </dgm:pt>
    <dgm:pt modelId="{612E40BE-91C3-AE4E-B214-9C5C1774A9B9}" type="pres">
      <dgm:prSet presAssocID="{634F5A2C-E63F-A14E-99D5-91D7A609C349}" presName="node" presStyleLbl="node1" presStyleIdx="5" presStyleCnt="6">
        <dgm:presLayoutVars>
          <dgm:bulletEnabled val="1"/>
        </dgm:presLayoutVars>
      </dgm:prSet>
      <dgm:spPr/>
    </dgm:pt>
  </dgm:ptLst>
  <dgm:cxnLst>
    <dgm:cxn modelId="{F140DC01-9416-1748-A11D-C743ABA831E3}" type="presOf" srcId="{33FF5877-47FB-B74C-A850-BFF47FDA4E54}" destId="{70405E9F-D849-A84E-97D0-FC2AE055A558}" srcOrd="0" destOrd="0" presId="urn:microsoft.com/office/officeart/2005/8/layout/process1"/>
    <dgm:cxn modelId="{0F186206-6CFD-5545-B19C-EEC62162515E}" type="presOf" srcId="{7091C91D-7FE5-8C4F-9CC2-36378908DD89}" destId="{C0CCCB30-11D2-0743-AEE4-5DB909710C1F}" srcOrd="0" destOrd="0" presId="urn:microsoft.com/office/officeart/2005/8/layout/process1"/>
    <dgm:cxn modelId="{3D0EBC08-1037-5F42-BA5F-F85FA60DB5CA}" type="presOf" srcId="{4C555544-9266-014D-935A-3DA2CA801A0F}" destId="{AF4CB178-4E9A-4144-8BC7-5C585CF1FC24}" srcOrd="0" destOrd="0" presId="urn:microsoft.com/office/officeart/2005/8/layout/process1"/>
    <dgm:cxn modelId="{33EBC90D-5F93-6244-9A62-83721492FB76}" type="presOf" srcId="{7091C91D-7FE5-8C4F-9CC2-36378908DD89}" destId="{527042B6-1E4A-FE41-B64C-3FDA070838E1}" srcOrd="1" destOrd="0" presId="urn:microsoft.com/office/officeart/2005/8/layout/process1"/>
    <dgm:cxn modelId="{9E4A7818-5526-7740-B301-4F7DD11746B3}" srcId="{1ECB35BC-0160-FB49-90B8-4D3A6785CFA2}" destId="{EC753BC7-C423-4740-830C-7A53BC780AAA}" srcOrd="1" destOrd="0" parTransId="{C66CD7D7-C351-5840-9001-476D7DEB2729}" sibTransId="{4BA3BCC3-F873-524F-A7C8-A871F18F0477}"/>
    <dgm:cxn modelId="{F8274124-3E0A-5948-A3EE-E3515127715B}" type="presOf" srcId="{B30BDA3C-BCBD-4040-9478-26DBEF4B5113}" destId="{C7A5D019-DD50-934A-9CDD-A808DCE0F490}" srcOrd="1" destOrd="0" presId="urn:microsoft.com/office/officeart/2005/8/layout/process1"/>
    <dgm:cxn modelId="{DE4B2D28-B534-FD48-93D6-A1917AD72339}" type="presOf" srcId="{33FF5877-47FB-B74C-A850-BFF47FDA4E54}" destId="{29521B5F-5ED6-354D-BC0E-6D1E64DCF365}" srcOrd="1" destOrd="0" presId="urn:microsoft.com/office/officeart/2005/8/layout/process1"/>
    <dgm:cxn modelId="{A13E0C53-0C6F-D745-8240-19DF2972784F}" srcId="{1ECB35BC-0160-FB49-90B8-4D3A6785CFA2}" destId="{634F5A2C-E63F-A14E-99D5-91D7A609C349}" srcOrd="5" destOrd="0" parTransId="{9C56E001-A8C9-E741-B4AB-BD61B2CCD23F}" sibTransId="{8020EA67-DF58-7640-B720-3A0B34640459}"/>
    <dgm:cxn modelId="{B61AF55B-804B-D84A-A803-578715863CBE}" type="presOf" srcId="{2CF0CF48-7B70-7B47-B01A-D5CD19C618E5}" destId="{60F2E3E5-FF77-0247-9860-071E863456F4}" srcOrd="0" destOrd="0" presId="urn:microsoft.com/office/officeart/2005/8/layout/process1"/>
    <dgm:cxn modelId="{9AE1B25D-DA8B-D340-A6ED-33298B2F7712}" type="presOf" srcId="{445BFAC0-A0F0-8640-B5D6-51974C9A844C}" destId="{1FCEB248-4854-FE43-8FF2-2AFE0E226294}" srcOrd="0" destOrd="0" presId="urn:microsoft.com/office/officeart/2005/8/layout/process1"/>
    <dgm:cxn modelId="{95FF616D-8AA3-A245-86D3-9413CEDE8FB5}" type="presOf" srcId="{D29D87F3-F8EF-8A4D-8D92-99D801B2087E}" destId="{606ACFE2-F14C-5146-BD2D-F88AC553C905}" srcOrd="1" destOrd="0" presId="urn:microsoft.com/office/officeart/2005/8/layout/process1"/>
    <dgm:cxn modelId="{BD987B6E-9157-2342-879A-5DD43890BB08}" type="presOf" srcId="{B30BDA3C-BCBD-4040-9478-26DBEF4B5113}" destId="{592B584E-AA6C-D340-9CB8-C7EDB620A622}" srcOrd="0" destOrd="0" presId="urn:microsoft.com/office/officeart/2005/8/layout/process1"/>
    <dgm:cxn modelId="{197F1978-EBCC-704A-81F1-53E1FD398771}" srcId="{1ECB35BC-0160-FB49-90B8-4D3A6785CFA2}" destId="{445BFAC0-A0F0-8640-B5D6-51974C9A844C}" srcOrd="4" destOrd="0" parTransId="{C6BEFBE6-FD69-9D4B-B40C-1939C54AF76B}" sibTransId="{D29D87F3-F8EF-8A4D-8D92-99D801B2087E}"/>
    <dgm:cxn modelId="{F891D58A-A5C2-E34F-8CC9-349321178459}" type="presOf" srcId="{4BA3BCC3-F873-524F-A7C8-A871F18F0477}" destId="{386EE138-3EEC-EE48-9FC7-EA1C7BBAA5A1}" srcOrd="0" destOrd="0" presId="urn:microsoft.com/office/officeart/2005/8/layout/process1"/>
    <dgm:cxn modelId="{D99FABA0-2F9A-4842-903E-413096717637}" srcId="{1ECB35BC-0160-FB49-90B8-4D3A6785CFA2}" destId="{4C555544-9266-014D-935A-3DA2CA801A0F}" srcOrd="0" destOrd="0" parTransId="{4231E80E-B448-5D46-A01E-61A4589C14E0}" sibTransId="{B30BDA3C-BCBD-4040-9478-26DBEF4B5113}"/>
    <dgm:cxn modelId="{DCA613BE-31AC-3C4E-92FA-56FF3E7F9C17}" srcId="{1ECB35BC-0160-FB49-90B8-4D3A6785CFA2}" destId="{2CF0CF48-7B70-7B47-B01A-D5CD19C618E5}" srcOrd="3" destOrd="0" parTransId="{49E6B3B4-C1EF-BB46-A823-F12681D23848}" sibTransId="{33FF5877-47FB-B74C-A850-BFF47FDA4E54}"/>
    <dgm:cxn modelId="{34E902C0-8BFC-1143-83E5-4C0ED0A7D40F}" type="presOf" srcId="{CFDE3B21-D238-DC4F-8C9C-54F338CA3FCF}" destId="{31C268EF-AF47-4B40-9277-23F0ED38B097}" srcOrd="0" destOrd="0" presId="urn:microsoft.com/office/officeart/2005/8/layout/process1"/>
    <dgm:cxn modelId="{FA18DFE4-E543-F443-8605-65855554FE10}" type="presOf" srcId="{1ECB35BC-0160-FB49-90B8-4D3A6785CFA2}" destId="{CAA13E37-F30B-B340-AFB1-800B5393BFA1}" srcOrd="0" destOrd="0" presId="urn:microsoft.com/office/officeart/2005/8/layout/process1"/>
    <dgm:cxn modelId="{BE2691E9-9F64-1B41-81A4-5058866C5379}" type="presOf" srcId="{634F5A2C-E63F-A14E-99D5-91D7A609C349}" destId="{612E40BE-91C3-AE4E-B214-9C5C1774A9B9}" srcOrd="0" destOrd="0" presId="urn:microsoft.com/office/officeart/2005/8/layout/process1"/>
    <dgm:cxn modelId="{AF7098EC-EBC2-C947-97ED-92C5AC32A8EF}" type="presOf" srcId="{D29D87F3-F8EF-8A4D-8D92-99D801B2087E}" destId="{80F29318-0CCE-034B-9B34-A889A3329BE3}" srcOrd="0" destOrd="0" presId="urn:microsoft.com/office/officeart/2005/8/layout/process1"/>
    <dgm:cxn modelId="{B2A148EE-13CD-F34C-94B6-9E7804CDD7B6}" type="presOf" srcId="{4BA3BCC3-F873-524F-A7C8-A871F18F0477}" destId="{D42B484A-1ECC-554D-A7D5-717A0C6AA013}" srcOrd="1" destOrd="0" presId="urn:microsoft.com/office/officeart/2005/8/layout/process1"/>
    <dgm:cxn modelId="{ED3903F9-A706-824E-A312-4015F3564ED9}" srcId="{1ECB35BC-0160-FB49-90B8-4D3A6785CFA2}" destId="{CFDE3B21-D238-DC4F-8C9C-54F338CA3FCF}" srcOrd="2" destOrd="0" parTransId="{D65ACBDF-A95C-1442-9389-B95108122F14}" sibTransId="{7091C91D-7FE5-8C4F-9CC2-36378908DD89}"/>
    <dgm:cxn modelId="{839C59FE-3F65-F94F-A9D6-BEE91AAFD010}" type="presOf" srcId="{EC753BC7-C423-4740-830C-7A53BC780AAA}" destId="{C40C2E9E-3981-FF47-95D2-ECC7F5B44986}" srcOrd="0" destOrd="0" presId="urn:microsoft.com/office/officeart/2005/8/layout/process1"/>
    <dgm:cxn modelId="{0D5B0673-7B26-A842-A148-B67175988366}" type="presParOf" srcId="{CAA13E37-F30B-B340-AFB1-800B5393BFA1}" destId="{AF4CB178-4E9A-4144-8BC7-5C585CF1FC24}" srcOrd="0" destOrd="0" presId="urn:microsoft.com/office/officeart/2005/8/layout/process1"/>
    <dgm:cxn modelId="{3D1EFE91-FDCC-8142-932F-A158587CCEDF}" type="presParOf" srcId="{CAA13E37-F30B-B340-AFB1-800B5393BFA1}" destId="{592B584E-AA6C-D340-9CB8-C7EDB620A622}" srcOrd="1" destOrd="0" presId="urn:microsoft.com/office/officeart/2005/8/layout/process1"/>
    <dgm:cxn modelId="{24AAC869-DB86-F241-B8AB-819E44C6E410}" type="presParOf" srcId="{592B584E-AA6C-D340-9CB8-C7EDB620A622}" destId="{C7A5D019-DD50-934A-9CDD-A808DCE0F490}" srcOrd="0" destOrd="0" presId="urn:microsoft.com/office/officeart/2005/8/layout/process1"/>
    <dgm:cxn modelId="{21E2D64A-00E6-8447-8585-835285B8B045}" type="presParOf" srcId="{CAA13E37-F30B-B340-AFB1-800B5393BFA1}" destId="{C40C2E9E-3981-FF47-95D2-ECC7F5B44986}" srcOrd="2" destOrd="0" presId="urn:microsoft.com/office/officeart/2005/8/layout/process1"/>
    <dgm:cxn modelId="{2CB2D6C3-527F-5B49-8AE7-6D55478A9CDB}" type="presParOf" srcId="{CAA13E37-F30B-B340-AFB1-800B5393BFA1}" destId="{386EE138-3EEC-EE48-9FC7-EA1C7BBAA5A1}" srcOrd="3" destOrd="0" presId="urn:microsoft.com/office/officeart/2005/8/layout/process1"/>
    <dgm:cxn modelId="{9009504A-3AC9-2A42-9315-7EF15E2A8086}" type="presParOf" srcId="{386EE138-3EEC-EE48-9FC7-EA1C7BBAA5A1}" destId="{D42B484A-1ECC-554D-A7D5-717A0C6AA013}" srcOrd="0" destOrd="0" presId="urn:microsoft.com/office/officeart/2005/8/layout/process1"/>
    <dgm:cxn modelId="{07F9C7AE-4502-B348-BA07-ADE089AA343B}" type="presParOf" srcId="{CAA13E37-F30B-B340-AFB1-800B5393BFA1}" destId="{31C268EF-AF47-4B40-9277-23F0ED38B097}" srcOrd="4" destOrd="0" presId="urn:microsoft.com/office/officeart/2005/8/layout/process1"/>
    <dgm:cxn modelId="{E28951A6-803E-1D4E-AF88-055F50FA05AB}" type="presParOf" srcId="{CAA13E37-F30B-B340-AFB1-800B5393BFA1}" destId="{C0CCCB30-11D2-0743-AEE4-5DB909710C1F}" srcOrd="5" destOrd="0" presId="urn:microsoft.com/office/officeart/2005/8/layout/process1"/>
    <dgm:cxn modelId="{9C1C0683-0346-F449-9D82-611940F3C655}" type="presParOf" srcId="{C0CCCB30-11D2-0743-AEE4-5DB909710C1F}" destId="{527042B6-1E4A-FE41-B64C-3FDA070838E1}" srcOrd="0" destOrd="0" presId="urn:microsoft.com/office/officeart/2005/8/layout/process1"/>
    <dgm:cxn modelId="{1BA72385-681F-5B46-A60F-4DFA2395E638}" type="presParOf" srcId="{CAA13E37-F30B-B340-AFB1-800B5393BFA1}" destId="{60F2E3E5-FF77-0247-9860-071E863456F4}" srcOrd="6" destOrd="0" presId="urn:microsoft.com/office/officeart/2005/8/layout/process1"/>
    <dgm:cxn modelId="{DBDB00AF-D424-1448-BD0C-E9604F97E938}" type="presParOf" srcId="{CAA13E37-F30B-B340-AFB1-800B5393BFA1}" destId="{70405E9F-D849-A84E-97D0-FC2AE055A558}" srcOrd="7" destOrd="0" presId="urn:microsoft.com/office/officeart/2005/8/layout/process1"/>
    <dgm:cxn modelId="{6DE0197C-28FF-464C-89CF-4F7D7B234B03}" type="presParOf" srcId="{70405E9F-D849-A84E-97D0-FC2AE055A558}" destId="{29521B5F-5ED6-354D-BC0E-6D1E64DCF365}" srcOrd="0" destOrd="0" presId="urn:microsoft.com/office/officeart/2005/8/layout/process1"/>
    <dgm:cxn modelId="{4F2C62FB-A2BB-454B-BEA6-F4AE7680050E}" type="presParOf" srcId="{CAA13E37-F30B-B340-AFB1-800B5393BFA1}" destId="{1FCEB248-4854-FE43-8FF2-2AFE0E226294}" srcOrd="8" destOrd="0" presId="urn:microsoft.com/office/officeart/2005/8/layout/process1"/>
    <dgm:cxn modelId="{6C4136EC-693A-AB41-83D3-B5FF7F2A536B}" type="presParOf" srcId="{CAA13E37-F30B-B340-AFB1-800B5393BFA1}" destId="{80F29318-0CCE-034B-9B34-A889A3329BE3}" srcOrd="9" destOrd="0" presId="urn:microsoft.com/office/officeart/2005/8/layout/process1"/>
    <dgm:cxn modelId="{93A2F064-B152-3D42-B448-97CEC21EB4BA}" type="presParOf" srcId="{80F29318-0CCE-034B-9B34-A889A3329BE3}" destId="{606ACFE2-F14C-5146-BD2D-F88AC553C905}" srcOrd="0" destOrd="0" presId="urn:microsoft.com/office/officeart/2005/8/layout/process1"/>
    <dgm:cxn modelId="{5578FE46-4706-7942-8F05-052ADBACF68A}" type="presParOf" srcId="{CAA13E37-F30B-B340-AFB1-800B5393BFA1}" destId="{612E40BE-91C3-AE4E-B214-9C5C1774A9B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4316-1553-A747-8085-378F20FB39BA}">
      <dsp:nvSpPr>
        <dsp:cNvPr id="0" name=""/>
        <dsp:cNvSpPr/>
      </dsp:nvSpPr>
      <dsp:spPr>
        <a:xfrm>
          <a:off x="4050983" y="968852"/>
          <a:ext cx="2413632" cy="241363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Aktifitas</a:t>
          </a:r>
          <a:r>
            <a:rPr lang="en-US" sz="3600" b="1" kern="1200" dirty="0"/>
            <a:t> </a:t>
          </a:r>
          <a:r>
            <a:rPr lang="en-US" sz="3600" b="1" kern="1200" dirty="0" err="1"/>
            <a:t>dasar</a:t>
          </a:r>
          <a:endParaRPr lang="en-US" sz="3600" b="1" kern="1200" dirty="0"/>
        </a:p>
      </dsp:txBody>
      <dsp:txXfrm>
        <a:off x="4404451" y="1322320"/>
        <a:ext cx="1706696" cy="1706696"/>
      </dsp:txXfrm>
    </dsp:sp>
    <dsp:sp modelId="{7CE71E64-8F67-3C4F-90D8-0BD45DC5C696}">
      <dsp:nvSpPr>
        <dsp:cNvPr id="0" name=""/>
        <dsp:cNvSpPr/>
      </dsp:nvSpPr>
      <dsp:spPr>
        <a:xfrm>
          <a:off x="4654391" y="430"/>
          <a:ext cx="1206816" cy="120681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Spesifikasi</a:t>
          </a:r>
          <a:endParaRPr lang="en-US" sz="1100" kern="1200" dirty="0"/>
        </a:p>
      </dsp:txBody>
      <dsp:txXfrm>
        <a:off x="4831125" y="177164"/>
        <a:ext cx="853348" cy="853348"/>
      </dsp:txXfrm>
    </dsp:sp>
    <dsp:sp modelId="{E7048E1A-CD42-9F49-AF36-AFA5F843CAB0}">
      <dsp:nvSpPr>
        <dsp:cNvPr id="0" name=""/>
        <dsp:cNvSpPr/>
      </dsp:nvSpPr>
      <dsp:spPr>
        <a:xfrm>
          <a:off x="6226221" y="1572260"/>
          <a:ext cx="1206816" cy="120681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Desain dan </a:t>
          </a:r>
          <a:r>
            <a:rPr lang="en-US" sz="1100" kern="1200" dirty="0" err="1"/>
            <a:t>implementasi</a:t>
          </a:r>
          <a:endParaRPr lang="en-US" sz="1100" kern="1200" dirty="0"/>
        </a:p>
      </dsp:txBody>
      <dsp:txXfrm>
        <a:off x="6402955" y="1748994"/>
        <a:ext cx="853348" cy="853348"/>
      </dsp:txXfrm>
    </dsp:sp>
    <dsp:sp modelId="{FC9DAD7D-5A36-8E4B-B8ED-79802433100C}">
      <dsp:nvSpPr>
        <dsp:cNvPr id="0" name=""/>
        <dsp:cNvSpPr/>
      </dsp:nvSpPr>
      <dsp:spPr>
        <a:xfrm>
          <a:off x="4654391" y="3144090"/>
          <a:ext cx="1206816" cy="120681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Validasi</a:t>
          </a:r>
          <a:endParaRPr lang="en-US" sz="1100" kern="1200" dirty="0"/>
        </a:p>
      </dsp:txBody>
      <dsp:txXfrm>
        <a:off x="4831125" y="3320824"/>
        <a:ext cx="853348" cy="853348"/>
      </dsp:txXfrm>
    </dsp:sp>
    <dsp:sp modelId="{2FDC4976-5BCB-4E4A-A352-C72FEEA76E0B}">
      <dsp:nvSpPr>
        <dsp:cNvPr id="0" name=""/>
        <dsp:cNvSpPr/>
      </dsp:nvSpPr>
      <dsp:spPr>
        <a:xfrm>
          <a:off x="3082561" y="1572260"/>
          <a:ext cx="1206816" cy="120681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Evolusi</a:t>
          </a:r>
          <a:endParaRPr lang="en-US" sz="1100" kern="1200" dirty="0"/>
        </a:p>
      </dsp:txBody>
      <dsp:txXfrm>
        <a:off x="3259295" y="1748994"/>
        <a:ext cx="853348" cy="853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2B8F-055E-7744-B25F-645496CAE59E}">
      <dsp:nvSpPr>
        <dsp:cNvPr id="0" name=""/>
        <dsp:cNvSpPr/>
      </dsp:nvSpPr>
      <dsp:spPr>
        <a:xfrm rot="5400000">
          <a:off x="259480" y="888800"/>
          <a:ext cx="867982" cy="9881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E154F-D03D-CC4F-BC4B-0ED842512001}">
      <dsp:nvSpPr>
        <dsp:cNvPr id="0" name=""/>
        <dsp:cNvSpPr/>
      </dsp:nvSpPr>
      <dsp:spPr>
        <a:xfrm>
          <a:off x="29517" y="-73376"/>
          <a:ext cx="1461172" cy="102277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Requirements</a:t>
          </a:r>
        </a:p>
      </dsp:txBody>
      <dsp:txXfrm>
        <a:off x="79454" y="-23439"/>
        <a:ext cx="1361298" cy="922899"/>
      </dsp:txXfrm>
    </dsp:sp>
    <dsp:sp modelId="{AE42B854-7F3D-B444-A6D8-1C076BDB1DD4}">
      <dsp:nvSpPr>
        <dsp:cNvPr id="0" name=""/>
        <dsp:cNvSpPr/>
      </dsp:nvSpPr>
      <dsp:spPr>
        <a:xfrm>
          <a:off x="1490689" y="24168"/>
          <a:ext cx="1062717" cy="82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66A8E-D98A-734E-9BD3-F64C4F580784}">
      <dsp:nvSpPr>
        <dsp:cNvPr id="0" name=""/>
        <dsp:cNvSpPr/>
      </dsp:nvSpPr>
      <dsp:spPr>
        <a:xfrm rot="5400000">
          <a:off x="1470947" y="2037712"/>
          <a:ext cx="867982" cy="9881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239688"/>
            <a:satOff val="11358"/>
            <a:lumOff val="4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76E-42A3-6646-9ECD-5C4233B3D7DA}">
      <dsp:nvSpPr>
        <dsp:cNvPr id="0" name=""/>
        <dsp:cNvSpPr/>
      </dsp:nvSpPr>
      <dsp:spPr>
        <a:xfrm>
          <a:off x="1240984" y="1075535"/>
          <a:ext cx="1461172" cy="102277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</a:t>
          </a:r>
        </a:p>
      </dsp:txBody>
      <dsp:txXfrm>
        <a:off x="1290921" y="1125472"/>
        <a:ext cx="1361298" cy="922899"/>
      </dsp:txXfrm>
    </dsp:sp>
    <dsp:sp modelId="{62F8D605-0B6E-6A42-BFE5-377EC03BEEBD}">
      <dsp:nvSpPr>
        <dsp:cNvPr id="0" name=""/>
        <dsp:cNvSpPr/>
      </dsp:nvSpPr>
      <dsp:spPr>
        <a:xfrm>
          <a:off x="2702157" y="1173080"/>
          <a:ext cx="1062717" cy="82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8A35-6FBB-3847-A4A7-145BF881DC4A}">
      <dsp:nvSpPr>
        <dsp:cNvPr id="0" name=""/>
        <dsp:cNvSpPr/>
      </dsp:nvSpPr>
      <dsp:spPr>
        <a:xfrm rot="5400000">
          <a:off x="2682414" y="3186623"/>
          <a:ext cx="867982" cy="9881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479376"/>
            <a:satOff val="22717"/>
            <a:lumOff val="82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DD911-A407-4B4F-9AD8-386B7F3165B5}">
      <dsp:nvSpPr>
        <dsp:cNvPr id="0" name=""/>
        <dsp:cNvSpPr/>
      </dsp:nvSpPr>
      <dsp:spPr>
        <a:xfrm>
          <a:off x="2452451" y="2224447"/>
          <a:ext cx="1461172" cy="102277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</a:t>
          </a:r>
        </a:p>
      </dsp:txBody>
      <dsp:txXfrm>
        <a:off x="2502388" y="2274384"/>
        <a:ext cx="1361298" cy="922899"/>
      </dsp:txXfrm>
    </dsp:sp>
    <dsp:sp modelId="{410583CD-1ACD-FC42-B130-7BF420C3E9E9}">
      <dsp:nvSpPr>
        <dsp:cNvPr id="0" name=""/>
        <dsp:cNvSpPr/>
      </dsp:nvSpPr>
      <dsp:spPr>
        <a:xfrm>
          <a:off x="3913624" y="2321992"/>
          <a:ext cx="1062717" cy="82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12A1F-AF19-5E47-99F2-D87C9D05C3C1}">
      <dsp:nvSpPr>
        <dsp:cNvPr id="0" name=""/>
        <dsp:cNvSpPr/>
      </dsp:nvSpPr>
      <dsp:spPr>
        <a:xfrm rot="5400000">
          <a:off x="3893881" y="4335535"/>
          <a:ext cx="867982" cy="9881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83F54-FC88-7644-A5E7-0CA3B0DE81AC}">
      <dsp:nvSpPr>
        <dsp:cNvPr id="0" name=""/>
        <dsp:cNvSpPr/>
      </dsp:nvSpPr>
      <dsp:spPr>
        <a:xfrm>
          <a:off x="3663918" y="3373359"/>
          <a:ext cx="1461172" cy="10227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 and integration</a:t>
          </a:r>
        </a:p>
      </dsp:txBody>
      <dsp:txXfrm>
        <a:off x="3713855" y="3423296"/>
        <a:ext cx="1361298" cy="922899"/>
      </dsp:txXfrm>
    </dsp:sp>
    <dsp:sp modelId="{FF2BCE1B-5D6B-EC42-8542-00605690F26E}">
      <dsp:nvSpPr>
        <dsp:cNvPr id="0" name=""/>
        <dsp:cNvSpPr/>
      </dsp:nvSpPr>
      <dsp:spPr>
        <a:xfrm>
          <a:off x="5125091" y="3470903"/>
          <a:ext cx="1062717" cy="82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6CF84-CD8F-3545-B901-FC365D020502}">
      <dsp:nvSpPr>
        <dsp:cNvPr id="0" name=""/>
        <dsp:cNvSpPr/>
      </dsp:nvSpPr>
      <dsp:spPr>
        <a:xfrm>
          <a:off x="4875386" y="4522271"/>
          <a:ext cx="1461172" cy="102277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Maintenance</a:t>
          </a:r>
        </a:p>
      </dsp:txBody>
      <dsp:txXfrm>
        <a:off x="4925323" y="4572208"/>
        <a:ext cx="1361298" cy="922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B178-4E9A-4144-8BC7-5C585CF1FC24}">
      <dsp:nvSpPr>
        <dsp:cNvPr id="0" name=""/>
        <dsp:cNvSpPr/>
      </dsp:nvSpPr>
      <dsp:spPr>
        <a:xfrm>
          <a:off x="0" y="351357"/>
          <a:ext cx="1282773" cy="805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Requirements</a:t>
          </a:r>
        </a:p>
      </dsp:txBody>
      <dsp:txXfrm>
        <a:off x="23599" y="374956"/>
        <a:ext cx="1235575" cy="758544"/>
      </dsp:txXfrm>
    </dsp:sp>
    <dsp:sp modelId="{592B584E-AA6C-D340-9CB8-C7EDB620A622}">
      <dsp:nvSpPr>
        <dsp:cNvPr id="0" name=""/>
        <dsp:cNvSpPr/>
      </dsp:nvSpPr>
      <dsp:spPr>
        <a:xfrm>
          <a:off x="1411051" y="595165"/>
          <a:ext cx="271948" cy="318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11051" y="658790"/>
        <a:ext cx="190364" cy="190877"/>
      </dsp:txXfrm>
    </dsp:sp>
    <dsp:sp modelId="{C40C2E9E-3981-FF47-95D2-ECC7F5B44986}">
      <dsp:nvSpPr>
        <dsp:cNvPr id="0" name=""/>
        <dsp:cNvSpPr/>
      </dsp:nvSpPr>
      <dsp:spPr>
        <a:xfrm>
          <a:off x="1795883" y="351357"/>
          <a:ext cx="1282773" cy="805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Component Analysis</a:t>
          </a:r>
        </a:p>
      </dsp:txBody>
      <dsp:txXfrm>
        <a:off x="1819482" y="374956"/>
        <a:ext cx="1235575" cy="758544"/>
      </dsp:txXfrm>
    </dsp:sp>
    <dsp:sp modelId="{386EE138-3EEC-EE48-9FC7-EA1C7BBAA5A1}">
      <dsp:nvSpPr>
        <dsp:cNvPr id="0" name=""/>
        <dsp:cNvSpPr/>
      </dsp:nvSpPr>
      <dsp:spPr>
        <a:xfrm>
          <a:off x="3206934" y="595165"/>
          <a:ext cx="271948" cy="318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06934" y="658790"/>
        <a:ext cx="190364" cy="190877"/>
      </dsp:txXfrm>
    </dsp:sp>
    <dsp:sp modelId="{31C268EF-AF47-4B40-9277-23F0ED38B097}">
      <dsp:nvSpPr>
        <dsp:cNvPr id="0" name=""/>
        <dsp:cNvSpPr/>
      </dsp:nvSpPr>
      <dsp:spPr>
        <a:xfrm>
          <a:off x="3591766" y="351357"/>
          <a:ext cx="1282773" cy="8057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Requirements Modification</a:t>
          </a:r>
        </a:p>
      </dsp:txBody>
      <dsp:txXfrm>
        <a:off x="3615365" y="374956"/>
        <a:ext cx="1235575" cy="758544"/>
      </dsp:txXfrm>
    </dsp:sp>
    <dsp:sp modelId="{C0CCCB30-11D2-0743-AEE4-5DB909710C1F}">
      <dsp:nvSpPr>
        <dsp:cNvPr id="0" name=""/>
        <dsp:cNvSpPr/>
      </dsp:nvSpPr>
      <dsp:spPr>
        <a:xfrm>
          <a:off x="5002817" y="595165"/>
          <a:ext cx="271948" cy="318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02817" y="658790"/>
        <a:ext cx="190364" cy="190877"/>
      </dsp:txXfrm>
    </dsp:sp>
    <dsp:sp modelId="{60F2E3E5-FF77-0247-9860-071E863456F4}">
      <dsp:nvSpPr>
        <dsp:cNvPr id="0" name=""/>
        <dsp:cNvSpPr/>
      </dsp:nvSpPr>
      <dsp:spPr>
        <a:xfrm>
          <a:off x="5387649" y="351357"/>
          <a:ext cx="1282773" cy="805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Design with Reuse</a:t>
          </a:r>
        </a:p>
      </dsp:txBody>
      <dsp:txXfrm>
        <a:off x="5411248" y="374956"/>
        <a:ext cx="1235575" cy="758544"/>
      </dsp:txXfrm>
    </dsp:sp>
    <dsp:sp modelId="{70405E9F-D849-A84E-97D0-FC2AE055A558}">
      <dsp:nvSpPr>
        <dsp:cNvPr id="0" name=""/>
        <dsp:cNvSpPr/>
      </dsp:nvSpPr>
      <dsp:spPr>
        <a:xfrm>
          <a:off x="6798700" y="595165"/>
          <a:ext cx="271948" cy="318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798700" y="658790"/>
        <a:ext cx="190364" cy="190877"/>
      </dsp:txXfrm>
    </dsp:sp>
    <dsp:sp modelId="{1FCEB248-4854-FE43-8FF2-2AFE0E226294}">
      <dsp:nvSpPr>
        <dsp:cNvPr id="0" name=""/>
        <dsp:cNvSpPr/>
      </dsp:nvSpPr>
      <dsp:spPr>
        <a:xfrm>
          <a:off x="7183532" y="351357"/>
          <a:ext cx="1282773" cy="805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 and Integration</a:t>
          </a:r>
        </a:p>
      </dsp:txBody>
      <dsp:txXfrm>
        <a:off x="7207131" y="374956"/>
        <a:ext cx="1235575" cy="758544"/>
      </dsp:txXfrm>
    </dsp:sp>
    <dsp:sp modelId="{80F29318-0CCE-034B-9B34-A889A3329BE3}">
      <dsp:nvSpPr>
        <dsp:cNvPr id="0" name=""/>
        <dsp:cNvSpPr/>
      </dsp:nvSpPr>
      <dsp:spPr>
        <a:xfrm>
          <a:off x="8594584" y="595165"/>
          <a:ext cx="271948" cy="318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594584" y="658790"/>
        <a:ext cx="190364" cy="190877"/>
      </dsp:txXfrm>
    </dsp:sp>
    <dsp:sp modelId="{612E40BE-91C3-AE4E-B214-9C5C1774A9B9}">
      <dsp:nvSpPr>
        <dsp:cNvPr id="0" name=""/>
        <dsp:cNvSpPr/>
      </dsp:nvSpPr>
      <dsp:spPr>
        <a:xfrm>
          <a:off x="8979416" y="351357"/>
          <a:ext cx="1282773" cy="805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</dsp:txBody>
      <dsp:txXfrm>
        <a:off x="9003015" y="374956"/>
        <a:ext cx="1235575" cy="75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masing-masing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detail dan </a:t>
            </a:r>
            <a:r>
              <a:rPr lang="en-US" dirty="0" err="1"/>
              <a:t>mendalam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-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C528DC-AD9C-0441-B677-FB748BAF4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90084D5-71FF-4E46-B71E-11C9929D1F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2678FD5-8CAF-2C43-8F98-1DC180DD16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A9A5F-B4CD-034A-AFB2-14B44C1517D3}"/>
              </a:ext>
            </a:extLst>
          </p:cNvPr>
          <p:cNvSpPr txBox="1">
            <a:spLocks/>
          </p:cNvSpPr>
          <p:nvPr userDrawn="1"/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BA74171-8F7C-FF46-BCE7-3D2B782B8F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FE4E6D1-2B62-1F40-87A0-C75F2B8280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EBE1D585-8498-7042-B6BA-115EFB1BF3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9B602A9C-97E0-FE43-AF44-C5C69B1D4B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691255AA-ABF0-7149-8E81-A4A902F231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9CC6CC4-0B9B-5C4E-931C-F34A43442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9212BE0-606A-2B4E-B930-BA8AEC576F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(1)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794"/>
            <a:ext cx="9144000" cy="1415005"/>
          </a:xfrm>
        </p:spPr>
        <p:txBody>
          <a:bodyPr>
            <a:normAutofit/>
          </a:bodyPr>
          <a:lstStyle/>
          <a:p>
            <a:r>
              <a:rPr lang="en-US" dirty="0"/>
              <a:t>Team Teaching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br>
              <a:rPr lang="en-US" dirty="0"/>
            </a:b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Politeknik</a:t>
            </a:r>
            <a:r>
              <a:rPr lang="en-US" dirty="0"/>
              <a:t> Negeri Malang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6B3C8C-50ED-8548-A8ED-66327A12E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ame 24">
            <a:extLst>
              <a:ext uri="{FF2B5EF4-FFF2-40B4-BE49-F238E27FC236}">
                <a16:creationId xmlns:a16="http://schemas.microsoft.com/office/drawing/2014/main" id="{0A56B983-BD01-68AD-6AF1-72E49FDF6654}"/>
              </a:ext>
            </a:extLst>
          </p:cNvPr>
          <p:cNvSpPr/>
          <p:nvPr/>
        </p:nvSpPr>
        <p:spPr>
          <a:xfrm>
            <a:off x="849774" y="3702061"/>
            <a:ext cx="4266235" cy="816720"/>
          </a:xfrm>
          <a:prstGeom prst="fram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3F3FB266-666C-4930-73FC-2EB6B749301A}"/>
              </a:ext>
            </a:extLst>
          </p:cNvPr>
          <p:cNvSpPr/>
          <p:nvPr/>
        </p:nvSpPr>
        <p:spPr>
          <a:xfrm>
            <a:off x="835788" y="2505214"/>
            <a:ext cx="4266235" cy="816720"/>
          </a:xfrm>
          <a:prstGeom prst="fram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104FE-1E6D-983C-D135-26F8D58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D779-91EA-5486-5ACF-AF25CA09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54" y="1825625"/>
            <a:ext cx="6075745" cy="4351338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utuh</a:t>
            </a:r>
            <a:endParaRPr lang="en-US" dirty="0"/>
          </a:p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Agile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3630-8EAE-C4A2-6B08-16106BC3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553C6-DFCF-B34F-EF12-04CF5358D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60384-634C-F3A2-5704-7D396D3694F9}"/>
              </a:ext>
            </a:extLst>
          </p:cNvPr>
          <p:cNvSpPr/>
          <p:nvPr/>
        </p:nvSpPr>
        <p:spPr>
          <a:xfrm>
            <a:off x="983848" y="1690688"/>
            <a:ext cx="3970117" cy="54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6240E4-EA47-110B-323E-E9DF41928E6B}"/>
              </a:ext>
            </a:extLst>
          </p:cNvPr>
          <p:cNvGrpSpPr/>
          <p:nvPr/>
        </p:nvGrpSpPr>
        <p:grpSpPr>
          <a:xfrm>
            <a:off x="983847" y="2630166"/>
            <a:ext cx="3970119" cy="543226"/>
            <a:chOff x="983847" y="2630166"/>
            <a:chExt cx="3970119" cy="543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3EC781-35A5-0EF0-1E2B-9777E2DEE020}"/>
                </a:ext>
              </a:extLst>
            </p:cNvPr>
            <p:cNvSpPr/>
            <p:nvPr/>
          </p:nvSpPr>
          <p:spPr>
            <a:xfrm>
              <a:off x="983847" y="2630166"/>
              <a:ext cx="1309871" cy="543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Development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CE364E-41BF-BFBD-0CE3-C03259B282BE}"/>
                </a:ext>
              </a:extLst>
            </p:cNvPr>
            <p:cNvSpPr/>
            <p:nvPr/>
          </p:nvSpPr>
          <p:spPr>
            <a:xfrm>
              <a:off x="2465408" y="2630166"/>
              <a:ext cx="1111169" cy="543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Testing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4C160F-E2EA-E042-0E88-DDDD1FA79015}"/>
                </a:ext>
              </a:extLst>
            </p:cNvPr>
            <p:cNvSpPr/>
            <p:nvPr/>
          </p:nvSpPr>
          <p:spPr>
            <a:xfrm>
              <a:off x="3752126" y="2630166"/>
              <a:ext cx="1201840" cy="543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Implementation</a:t>
              </a:r>
              <a:endParaRPr lang="en-US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41D3847-1E7D-B94C-4E6C-09D16685311C}"/>
                </a:ext>
              </a:extLst>
            </p:cNvPr>
            <p:cNvSpPr/>
            <p:nvPr/>
          </p:nvSpPr>
          <p:spPr>
            <a:xfrm>
              <a:off x="2289859" y="2779574"/>
              <a:ext cx="280799" cy="271613"/>
            </a:xfrm>
            <a:prstGeom prst="rightArrow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24659BFC-2CE2-08BA-FE6A-C785055F5E04}"/>
                </a:ext>
              </a:extLst>
            </p:cNvPr>
            <p:cNvSpPr/>
            <p:nvPr/>
          </p:nvSpPr>
          <p:spPr>
            <a:xfrm>
              <a:off x="3541415" y="2765972"/>
              <a:ext cx="280799" cy="271613"/>
            </a:xfrm>
            <a:prstGeom prst="rightArrow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C659A9-F673-F6B5-5EB0-0336C2BC19EA}"/>
              </a:ext>
            </a:extLst>
          </p:cNvPr>
          <p:cNvGrpSpPr/>
          <p:nvPr/>
        </p:nvGrpSpPr>
        <p:grpSpPr>
          <a:xfrm>
            <a:off x="983847" y="3838232"/>
            <a:ext cx="3970118" cy="549275"/>
            <a:chOff x="983847" y="3569644"/>
            <a:chExt cx="3970118" cy="5492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B0EE7C-5D8B-3ADD-BDDB-CE4B206DEBF7}"/>
                </a:ext>
              </a:extLst>
            </p:cNvPr>
            <p:cNvSpPr/>
            <p:nvPr/>
          </p:nvSpPr>
          <p:spPr>
            <a:xfrm>
              <a:off x="983847" y="3569644"/>
              <a:ext cx="1251998" cy="543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version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12EB9-30EE-495B-3EB3-38D7D5E70E50}"/>
                </a:ext>
              </a:extLst>
            </p:cNvPr>
            <p:cNvSpPr/>
            <p:nvPr/>
          </p:nvSpPr>
          <p:spPr>
            <a:xfrm>
              <a:off x="2472160" y="3575693"/>
              <a:ext cx="1122745" cy="543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version 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6E6502-EA07-01E1-C333-82E1B40C641F}"/>
                </a:ext>
              </a:extLst>
            </p:cNvPr>
            <p:cNvSpPr/>
            <p:nvPr/>
          </p:nvSpPr>
          <p:spPr>
            <a:xfrm>
              <a:off x="3831220" y="3569644"/>
              <a:ext cx="1122745" cy="543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version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0A6B3AF4-128B-E3BA-5432-6E221D2FE13C}"/>
                </a:ext>
              </a:extLst>
            </p:cNvPr>
            <p:cNvSpPr/>
            <p:nvPr/>
          </p:nvSpPr>
          <p:spPr>
            <a:xfrm>
              <a:off x="2235845" y="3704943"/>
              <a:ext cx="280799" cy="271613"/>
            </a:xfrm>
            <a:prstGeom prst="rightArrow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A65AF096-8288-E26C-B64E-F553B1DC66E5}"/>
                </a:ext>
              </a:extLst>
            </p:cNvPr>
            <p:cNvSpPr/>
            <p:nvPr/>
          </p:nvSpPr>
          <p:spPr>
            <a:xfrm>
              <a:off x="3604550" y="3699036"/>
              <a:ext cx="280799" cy="271613"/>
            </a:xfrm>
            <a:prstGeom prst="rightArrow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1B1C0AA-0780-3619-54F6-290651A78238}"/>
              </a:ext>
            </a:extLst>
          </p:cNvPr>
          <p:cNvSpPr/>
          <p:nvPr/>
        </p:nvSpPr>
        <p:spPr>
          <a:xfrm rot="5400000">
            <a:off x="2748528" y="3361625"/>
            <a:ext cx="543226" cy="280799"/>
          </a:xfrm>
          <a:prstGeom prst="leftRightArrow">
            <a:avLst/>
          </a:prstGeom>
          <a:solidFill>
            <a:srgbClr val="FEB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7698-8EF0-51A2-9ACF-748A56A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501F-CE35-3EEB-ACA0-8ACA5D07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feedback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proses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i="1" dirty="0"/>
              <a:t>rigid 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prosesnya</a:t>
            </a:r>
            <a:endParaRPr lang="en-US" dirty="0"/>
          </a:p>
          <a:p>
            <a:pPr lvl="1"/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masif</a:t>
            </a:r>
            <a:r>
              <a:rPr lang="en-US" dirty="0"/>
              <a:t> pada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AB4AC-F138-03DE-B980-DE5E20F3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953E7-E24B-DC98-FD23-C74F2D32B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CA93-993E-A7D4-8E6A-FE7EE5C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Reuse-oriented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2E37-5F55-5179-B01A-5155C767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i="1" dirty="0"/>
              <a:t>reusable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Istilah</a:t>
            </a:r>
            <a:r>
              <a:rPr lang="en-US" dirty="0"/>
              <a:t> lain: </a:t>
            </a:r>
            <a:r>
              <a:rPr lang="en-US" b="1" dirty="0"/>
              <a:t>Component Based Software Engineering</a:t>
            </a:r>
          </a:p>
          <a:p>
            <a:r>
              <a:rPr lang="en-US" dirty="0" err="1"/>
              <a:t>Komponen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8FAB3-5567-1986-602A-EB327DA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0A0BA-43AB-3545-649E-EE7B7EBF7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05878B-0D29-2BE5-56C0-4CBED793E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03944"/>
              </p:ext>
            </p:extLst>
          </p:nvPr>
        </p:nvGraphicFramePr>
        <p:xfrm>
          <a:off x="838200" y="4247909"/>
          <a:ext cx="10262190" cy="150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3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45E-40B0-6AF4-3E19-22214BAF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Reuse-oriented Software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ECE6-E522-32A2-1BA2-50CCC3F0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/>
              <a:t>Waktu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Harus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kompromi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ketidaksesuaian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eksisting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0129-CB3F-33A4-5EE2-DEFD2A08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3F2F6-C897-1D33-77C6-E7E26D0D1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4B2C4C-88D8-7966-51EF-D2FB9920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5769457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E900-5CA8-CC69-03A9-23FECDCA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93DF14-CBB6-2399-AAC0-6118FBCAC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A4C0-A98E-B98C-E60D-EF5F42CA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2AFC-406D-1BEA-2D4F-F25959B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FB724-62E2-3AEA-C8FC-F19E921B2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87CB2-E036-1260-C9BA-1C4791EF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/>
              <a:t>Model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Model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1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BE5B-9A19-0FD1-22BC-2F4A9508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9868-FA53-2B21-AC62-B30145DB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permodelannya</a:t>
            </a:r>
            <a:endParaRPr lang="en-US" dirty="0"/>
          </a:p>
          <a:p>
            <a:r>
              <a:rPr lang="en-US" dirty="0" err="1"/>
              <a:t>Memahami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penerapannya</a:t>
            </a:r>
            <a:endParaRPr lang="en-US" dirty="0"/>
          </a:p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291A-30C0-E05C-1CD4-645244F2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CE26D-32DB-299C-8774-741DA2505E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BE9-7117-1750-BE74-30DA1B37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038-37B5-3EC1-A72F-DD988CEF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Istilah</a:t>
            </a:r>
            <a:r>
              <a:rPr lang="en-US" dirty="0"/>
              <a:t> lain: </a:t>
            </a:r>
            <a:r>
              <a:rPr lang="en-US" b="1" dirty="0"/>
              <a:t>Software Development Life Cycle (SDLC)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D2293-C195-90D5-5422-396BA813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A381D-8681-F4C0-077A-F2E339891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BE9-7117-1750-BE74-30DA1B37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A45733-B0D3-CE0F-A119-9ADA0DFAF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758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D2293-C195-90D5-5422-396BA813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A381D-8681-F4C0-077A-F2E339891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428B-F11B-DE70-D2B3-4D517A1E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BECF-45D4-A5A9-928E-E443A8EA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Plan-driven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dan </a:t>
            </a:r>
            <a:r>
              <a:rPr lang="en-US" dirty="0" err="1"/>
              <a:t>terukur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alur</a:t>
            </a:r>
            <a:endParaRPr lang="en-US" dirty="0"/>
          </a:p>
          <a:p>
            <a:r>
              <a:rPr lang="en-US" i="1" dirty="0"/>
              <a:t>Agile</a:t>
            </a:r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3806-A416-A2EB-7530-5EABBD20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25CD7-DFE3-AE3C-21C7-D6DACE437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C25-4E24-ED14-B0A6-AD509AF3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9DE-D065-B8FE-2D71-7F76631F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model proses </a:t>
            </a:r>
            <a:r>
              <a:rPr lang="en-US" dirty="0" err="1"/>
              <a:t>merepresentasikan</a:t>
            </a:r>
            <a:r>
              <a:rPr lang="en-US" dirty="0"/>
              <a:t> proses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umum</a:t>
            </a:r>
            <a:endParaRPr lang="en-US" b="1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framework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endParaRPr lang="en-US" dirty="0"/>
          </a:p>
          <a:p>
            <a:r>
              <a:rPr lang="en-US" dirty="0"/>
              <a:t>Model proses:</a:t>
            </a:r>
          </a:p>
          <a:p>
            <a:pPr lvl="1"/>
            <a:r>
              <a:rPr lang="en-US" i="1" dirty="0"/>
              <a:t>Waterfall</a:t>
            </a:r>
          </a:p>
          <a:p>
            <a:pPr lvl="1"/>
            <a:r>
              <a:rPr lang="en-US" i="1" dirty="0"/>
              <a:t>Incremental development</a:t>
            </a:r>
          </a:p>
          <a:p>
            <a:pPr lvl="1"/>
            <a:r>
              <a:rPr lang="en-US" i="1" dirty="0"/>
              <a:t>Reuse-oriented software engineering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5BE53-9D53-8B43-5A30-DE512A9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D60CD-4843-96F7-7A81-4A3DB9C804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581-2E8F-A94D-4492-1A8BE5F0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70161" cy="1325563"/>
          </a:xfrm>
        </p:spPr>
        <p:txBody>
          <a:bodyPr/>
          <a:lstStyle/>
          <a:p>
            <a:r>
              <a:rPr lang="en-US" i="1" dirty="0"/>
              <a:t>Waterfall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F37D42-2DD5-C4D2-8F2D-A4A81D55F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66"/>
              </p:ext>
            </p:extLst>
          </p:nvPr>
        </p:nvGraphicFramePr>
        <p:xfrm>
          <a:off x="4166886" y="581891"/>
          <a:ext cx="6366076" cy="547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106E-2E5C-B53D-9ABC-8961BEE5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51448-64D4-1360-DDA4-B6D5EAC3C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8157821-9138-D2F0-6E47-758C9D66D2EC}"/>
              </a:ext>
            </a:extLst>
          </p:cNvPr>
          <p:cNvCxnSpPr>
            <a:cxnSpLocks/>
          </p:cNvCxnSpPr>
          <p:nvPr/>
        </p:nvCxnSpPr>
        <p:spPr>
          <a:xfrm rot="10800000">
            <a:off x="3883232" y="1027907"/>
            <a:ext cx="5023269" cy="4874139"/>
          </a:xfrm>
          <a:prstGeom prst="bentConnector3">
            <a:avLst>
              <a:gd name="adj1" fmla="val 110756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7F5054-940D-3F55-6E05-E6417F565A49}"/>
              </a:ext>
            </a:extLst>
          </p:cNvPr>
          <p:cNvSpPr txBox="1"/>
          <p:nvPr/>
        </p:nvSpPr>
        <p:spPr>
          <a:xfrm>
            <a:off x="938151" y="1603169"/>
            <a:ext cx="2170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1970 oleh Winston W. Royce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proses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proses </a:t>
            </a:r>
            <a:r>
              <a:rPr lang="en-US" dirty="0" err="1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1039-990C-B14F-1CA8-314FC0B6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D17C-DD88-C7B3-9024-B2730B33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dokumentasi</a:t>
            </a:r>
            <a:endParaRPr lang="en-US" dirty="0"/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dimonitor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project manager</a:t>
            </a:r>
          </a:p>
          <a:p>
            <a:pPr lvl="1"/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Kurang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‘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73E2-B215-5A19-E211-F767263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4509D-8F5B-32AD-2E2D-5AC4DAF32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431</Words>
  <Application>Microsoft Macintosh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Proses Pengembangan Perangkat Lunak (1)</vt:lpstr>
      <vt:lpstr>Outline</vt:lpstr>
      <vt:lpstr>Tujuan</vt:lpstr>
      <vt:lpstr>Proses Pengembangan Perangkat Lunak</vt:lpstr>
      <vt:lpstr>Proses Pengembangan Perangkat Lunak</vt:lpstr>
      <vt:lpstr>Proses Pengembangan Perangkat Lunak</vt:lpstr>
      <vt:lpstr>Model Proses Pengembangan Perangkat Lunak</vt:lpstr>
      <vt:lpstr>Waterfall</vt:lpstr>
      <vt:lpstr>Waterfall</vt:lpstr>
      <vt:lpstr>Incremental development</vt:lpstr>
      <vt:lpstr>Incremental development</vt:lpstr>
      <vt:lpstr>Reuse-oriented Software Engineering</vt:lpstr>
      <vt:lpstr>Reuse-oriented Software Engineering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shulhan khairy</cp:lastModifiedBy>
  <cp:revision>5</cp:revision>
  <dcterms:created xsi:type="dcterms:W3CDTF">2021-08-30T06:37:21Z</dcterms:created>
  <dcterms:modified xsi:type="dcterms:W3CDTF">2023-02-20T05:17:46Z</dcterms:modified>
</cp:coreProperties>
</file>