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KUIS1 KTI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ariadi retno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SOAL (OPEN BOOK) essai dikertas </a:t>
            </a:r>
            <a:br>
              <a:rPr lang="en-US"/>
            </a:br>
            <a:r>
              <a:rPr lang="en-US"/>
              <a:t>boleh akses HP LAPTOP ANDA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Menurut Anda apakah yang dimaksud dengan Konsep Teknologi Informasi</a:t>
            </a:r>
            <a:endParaRPr lang="en-US"/>
          </a:p>
          <a:p>
            <a:pPr marL="0" indent="0">
              <a:buNone/>
            </a:pPr>
            <a:r>
              <a:rPr lang="en-US"/>
              <a:t>2. Software apa sajakah yang Anda ketahui (Sistem Operasi, Program)</a:t>
            </a:r>
            <a:endParaRPr lang="en-US"/>
          </a:p>
          <a:p>
            <a:pPr marL="0" indent="0">
              <a:buNone/>
            </a:pPr>
            <a:r>
              <a:rPr lang="en-US"/>
              <a:t>3. Apakah yang dimaksud Etika Teknologi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042160" y="4341495"/>
            <a:ext cx="83527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selamat mengerjakan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Presentation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KUIS1 KTI		</dc:title>
  <dc:creator/>
  <cp:lastModifiedBy>ACER ASPIRE</cp:lastModifiedBy>
  <cp:revision>4</cp:revision>
  <dcterms:created xsi:type="dcterms:W3CDTF">2023-09-24T15:57:15Z</dcterms:created>
  <dcterms:modified xsi:type="dcterms:W3CDTF">2023-09-24T16:04:46Z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7336934E05D74258BB200369E5B8AB5A_11</vt:lpwstr>
  </property>
  <property fmtid="{D5CDD505-2E9C-101B-9397-08002B2CF9AE}" pid="3" name="KSOProductBuildVer">
    <vt:lpwstr>1033-12.2.0.13215</vt:lpwstr>
  </property>
</Properties>
</file>