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5143500" type="screen16x9"/>
  <p:notesSz cx="6858000" cy="9144000"/>
  <p:embeddedFontLst>
    <p:embeddedFont>
      <p:font typeface="Arial Black" panose="020B0A04020102020204" pitchFamily="34" charset="0"/>
      <p:regular r:id="rId70"/>
      <p:bold r:id="rId71"/>
    </p:embeddedFont>
    <p:embeddedFont>
      <p:font typeface="Consolas" panose="020B0609020204030204" pitchFamily="49" charset="0"/>
      <p:regular r:id="rId72"/>
      <p:bold r:id="rId73"/>
      <p:italic r:id="rId74"/>
      <p:boldItalic r:id="rId75"/>
    </p:embeddedFont>
    <p:embeddedFont>
      <p:font typeface="Fjalla One" panose="02000506040000020004" pitchFamily="2" charset="0"/>
      <p:regular r:id="rId76"/>
    </p:embeddedFont>
    <p:embeddedFont>
      <p:font typeface="Gill Sans" panose="020B0604020202020204" charset="0"/>
      <p:regular r:id="rId77"/>
      <p:bold r:id="rId78"/>
    </p:embeddedFont>
    <p:embeddedFont>
      <p:font typeface="Lato" panose="020F0502020204030203" pitchFamily="34" charset="0"/>
      <p:regular r:id="rId79"/>
      <p:bold r:id="rId80"/>
      <p:italic r:id="rId81"/>
      <p:boldItalic r:id="rId82"/>
    </p:embeddedFont>
    <p:embeddedFont>
      <p:font typeface="Noto Sans Symbols" panose="020B0604020202020204"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buyta0KYU+Dpte7pydd0Aqgot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5C986E-12FC-2246-9EAE-2D2C15948D9B}" v="1" dt="2024-05-17T06:57:24.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85" d="100"/>
          <a:sy n="85" d="100"/>
        </p:scale>
        <p:origin x="9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5.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font" Target="fonts/font16.fntdata"/><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customschemas.google.com/relationships/presentationmetadata" Target="metadata"/><Relationship Id="rId61" Type="http://schemas.openxmlformats.org/officeDocument/2006/relationships/slide" Target="slides/slide60.xml"/><Relationship Id="rId82"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i kurniawan" userId="a4e2cf5f-7682-4d68-9238-3b7162664614" providerId="ADAL" clId="{935C986E-12FC-2246-9EAE-2D2C15948D9B}"/>
    <pc:docChg chg="undo custSel modSld">
      <pc:chgData name="yogi kurniawan" userId="a4e2cf5f-7682-4d68-9238-3b7162664614" providerId="ADAL" clId="{935C986E-12FC-2246-9EAE-2D2C15948D9B}" dt="2024-05-17T07:04:52.215" v="368" actId="27636"/>
      <pc:docMkLst>
        <pc:docMk/>
      </pc:docMkLst>
      <pc:sldChg chg="modSp mod">
        <pc:chgData name="yogi kurniawan" userId="a4e2cf5f-7682-4d68-9238-3b7162664614" providerId="ADAL" clId="{935C986E-12FC-2246-9EAE-2D2C15948D9B}" dt="2024-05-17T05:50:41.911" v="7" actId="20577"/>
        <pc:sldMkLst>
          <pc:docMk/>
          <pc:sldMk cId="0" sldId="256"/>
        </pc:sldMkLst>
        <pc:spChg chg="mod">
          <ac:chgData name="yogi kurniawan" userId="a4e2cf5f-7682-4d68-9238-3b7162664614" providerId="ADAL" clId="{935C986E-12FC-2246-9EAE-2D2C15948D9B}" dt="2024-05-17T05:50:41.911" v="7" actId="20577"/>
          <ac:spMkLst>
            <pc:docMk/>
            <pc:sldMk cId="0" sldId="256"/>
            <ac:spMk id="78" creationId="{00000000-0000-0000-0000-000000000000}"/>
          </ac:spMkLst>
        </pc:spChg>
      </pc:sldChg>
      <pc:sldChg chg="delSp modSp mod">
        <pc:chgData name="yogi kurniawan" userId="a4e2cf5f-7682-4d68-9238-3b7162664614" providerId="ADAL" clId="{935C986E-12FC-2246-9EAE-2D2C15948D9B}" dt="2024-05-17T06:00:57.955" v="10" actId="478"/>
        <pc:sldMkLst>
          <pc:docMk/>
          <pc:sldMk cId="0" sldId="262"/>
        </pc:sldMkLst>
        <pc:spChg chg="del mod">
          <ac:chgData name="yogi kurniawan" userId="a4e2cf5f-7682-4d68-9238-3b7162664614" providerId="ADAL" clId="{935C986E-12FC-2246-9EAE-2D2C15948D9B}" dt="2024-05-17T06:00:57.955" v="10" actId="478"/>
          <ac:spMkLst>
            <pc:docMk/>
            <pc:sldMk cId="0" sldId="262"/>
            <ac:spMk id="126" creationId="{00000000-0000-0000-0000-000000000000}"/>
          </ac:spMkLst>
        </pc:spChg>
      </pc:sldChg>
      <pc:sldChg chg="modSp mod">
        <pc:chgData name="yogi kurniawan" userId="a4e2cf5f-7682-4d68-9238-3b7162664614" providerId="ADAL" clId="{935C986E-12FC-2246-9EAE-2D2C15948D9B}" dt="2024-05-17T06:50:19.355" v="35" actId="20577"/>
        <pc:sldMkLst>
          <pc:docMk/>
          <pc:sldMk cId="0" sldId="281"/>
        </pc:sldMkLst>
        <pc:spChg chg="mod">
          <ac:chgData name="yogi kurniawan" userId="a4e2cf5f-7682-4d68-9238-3b7162664614" providerId="ADAL" clId="{935C986E-12FC-2246-9EAE-2D2C15948D9B}" dt="2024-05-17T06:50:19.355" v="35" actId="20577"/>
          <ac:spMkLst>
            <pc:docMk/>
            <pc:sldMk cId="0" sldId="281"/>
            <ac:spMk id="436" creationId="{00000000-0000-0000-0000-000000000000}"/>
          </ac:spMkLst>
        </pc:spChg>
      </pc:sldChg>
      <pc:sldChg chg="addSp delSp modSp mod">
        <pc:chgData name="yogi kurniawan" userId="a4e2cf5f-7682-4d68-9238-3b7162664614" providerId="ADAL" clId="{935C986E-12FC-2246-9EAE-2D2C15948D9B}" dt="2024-05-17T06:59:25.791" v="77" actId="14100"/>
        <pc:sldMkLst>
          <pc:docMk/>
          <pc:sldMk cId="0" sldId="290"/>
        </pc:sldMkLst>
        <pc:spChg chg="add mod">
          <ac:chgData name="yogi kurniawan" userId="a4e2cf5f-7682-4d68-9238-3b7162664614" providerId="ADAL" clId="{935C986E-12FC-2246-9EAE-2D2C15948D9B}" dt="2024-05-17T06:57:27.996" v="42" actId="1076"/>
          <ac:spMkLst>
            <pc:docMk/>
            <pc:sldMk cId="0" sldId="290"/>
            <ac:spMk id="2" creationId="{EB6CD8D9-3EE9-FC55-6AE9-1BBDD67D4E83}"/>
          </ac:spMkLst>
        </pc:spChg>
        <pc:spChg chg="mod">
          <ac:chgData name="yogi kurniawan" userId="a4e2cf5f-7682-4d68-9238-3b7162664614" providerId="ADAL" clId="{935C986E-12FC-2246-9EAE-2D2C15948D9B}" dt="2024-05-17T06:57:48.193" v="45" actId="1076"/>
          <ac:spMkLst>
            <pc:docMk/>
            <pc:sldMk cId="0" sldId="290"/>
            <ac:spMk id="757" creationId="{00000000-0000-0000-0000-000000000000}"/>
          </ac:spMkLst>
        </pc:spChg>
        <pc:spChg chg="add del">
          <ac:chgData name="yogi kurniawan" userId="a4e2cf5f-7682-4d68-9238-3b7162664614" providerId="ADAL" clId="{935C986E-12FC-2246-9EAE-2D2C15948D9B}" dt="2024-05-17T06:57:34.375" v="43" actId="478"/>
          <ac:spMkLst>
            <pc:docMk/>
            <pc:sldMk cId="0" sldId="290"/>
            <ac:spMk id="759" creationId="{00000000-0000-0000-0000-000000000000}"/>
          </ac:spMkLst>
        </pc:spChg>
        <pc:spChg chg="mod">
          <ac:chgData name="yogi kurniawan" userId="a4e2cf5f-7682-4d68-9238-3b7162664614" providerId="ADAL" clId="{935C986E-12FC-2246-9EAE-2D2C15948D9B}" dt="2024-05-17T06:58:29.864" v="49" actId="1076"/>
          <ac:spMkLst>
            <pc:docMk/>
            <pc:sldMk cId="0" sldId="290"/>
            <ac:spMk id="761" creationId="{00000000-0000-0000-0000-000000000000}"/>
          </ac:spMkLst>
        </pc:spChg>
        <pc:spChg chg="mod">
          <ac:chgData name="yogi kurniawan" userId="a4e2cf5f-7682-4d68-9238-3b7162664614" providerId="ADAL" clId="{935C986E-12FC-2246-9EAE-2D2C15948D9B}" dt="2024-05-17T06:59:17.576" v="75" actId="1076"/>
          <ac:spMkLst>
            <pc:docMk/>
            <pc:sldMk cId="0" sldId="290"/>
            <ac:spMk id="762" creationId="{00000000-0000-0000-0000-000000000000}"/>
          </ac:spMkLst>
        </pc:spChg>
        <pc:spChg chg="mod">
          <ac:chgData name="yogi kurniawan" userId="a4e2cf5f-7682-4d68-9238-3b7162664614" providerId="ADAL" clId="{935C986E-12FC-2246-9EAE-2D2C15948D9B}" dt="2024-05-17T06:59:03.845" v="72" actId="1037"/>
          <ac:spMkLst>
            <pc:docMk/>
            <pc:sldMk cId="0" sldId="290"/>
            <ac:spMk id="763" creationId="{00000000-0000-0000-0000-000000000000}"/>
          </ac:spMkLst>
        </pc:spChg>
        <pc:spChg chg="mod">
          <ac:chgData name="yogi kurniawan" userId="a4e2cf5f-7682-4d68-9238-3b7162664614" providerId="ADAL" clId="{935C986E-12FC-2246-9EAE-2D2C15948D9B}" dt="2024-05-17T06:59:22.489" v="76" actId="1076"/>
          <ac:spMkLst>
            <pc:docMk/>
            <pc:sldMk cId="0" sldId="290"/>
            <ac:spMk id="766" creationId="{00000000-0000-0000-0000-000000000000}"/>
          </ac:spMkLst>
        </pc:spChg>
        <pc:cxnChg chg="add mod">
          <ac:chgData name="yogi kurniawan" userId="a4e2cf5f-7682-4d68-9238-3b7162664614" providerId="ADAL" clId="{935C986E-12FC-2246-9EAE-2D2C15948D9B}" dt="2024-05-17T06:57:27.996" v="42" actId="1076"/>
          <ac:cxnSpMkLst>
            <pc:docMk/>
            <pc:sldMk cId="0" sldId="290"/>
            <ac:cxnSpMk id="3" creationId="{85192752-9DBD-D377-EFD8-3762C9015226}"/>
          </ac:cxnSpMkLst>
        </pc:cxnChg>
        <pc:cxnChg chg="mod">
          <ac:chgData name="yogi kurniawan" userId="a4e2cf5f-7682-4d68-9238-3b7162664614" providerId="ADAL" clId="{935C986E-12FC-2246-9EAE-2D2C15948D9B}" dt="2024-05-17T06:57:48.193" v="45" actId="1076"/>
          <ac:cxnSpMkLst>
            <pc:docMk/>
            <pc:sldMk cId="0" sldId="290"/>
            <ac:cxnSpMk id="758" creationId="{00000000-0000-0000-0000-000000000000}"/>
          </ac:cxnSpMkLst>
        </pc:cxnChg>
        <pc:cxnChg chg="add del mod">
          <ac:chgData name="yogi kurniawan" userId="a4e2cf5f-7682-4d68-9238-3b7162664614" providerId="ADAL" clId="{935C986E-12FC-2246-9EAE-2D2C15948D9B}" dt="2024-05-17T06:57:38.167" v="44" actId="478"/>
          <ac:cxnSpMkLst>
            <pc:docMk/>
            <pc:sldMk cId="0" sldId="290"/>
            <ac:cxnSpMk id="760" creationId="{00000000-0000-0000-0000-000000000000}"/>
          </ac:cxnSpMkLst>
        </pc:cxnChg>
        <pc:cxnChg chg="mod">
          <ac:chgData name="yogi kurniawan" userId="a4e2cf5f-7682-4d68-9238-3b7162664614" providerId="ADAL" clId="{935C986E-12FC-2246-9EAE-2D2C15948D9B}" dt="2024-05-17T06:58:56.894" v="55" actId="1076"/>
          <ac:cxnSpMkLst>
            <pc:docMk/>
            <pc:sldMk cId="0" sldId="290"/>
            <ac:cxnSpMk id="764" creationId="{00000000-0000-0000-0000-000000000000}"/>
          </ac:cxnSpMkLst>
        </pc:cxnChg>
        <pc:cxnChg chg="mod">
          <ac:chgData name="yogi kurniawan" userId="a4e2cf5f-7682-4d68-9238-3b7162664614" providerId="ADAL" clId="{935C986E-12FC-2246-9EAE-2D2C15948D9B}" dt="2024-05-17T06:59:13.542" v="74" actId="1076"/>
          <ac:cxnSpMkLst>
            <pc:docMk/>
            <pc:sldMk cId="0" sldId="290"/>
            <ac:cxnSpMk id="765" creationId="{00000000-0000-0000-0000-000000000000}"/>
          </ac:cxnSpMkLst>
        </pc:cxnChg>
        <pc:cxnChg chg="mod">
          <ac:chgData name="yogi kurniawan" userId="a4e2cf5f-7682-4d68-9238-3b7162664614" providerId="ADAL" clId="{935C986E-12FC-2246-9EAE-2D2C15948D9B}" dt="2024-05-17T06:59:25.791" v="77" actId="14100"/>
          <ac:cxnSpMkLst>
            <pc:docMk/>
            <pc:sldMk cId="0" sldId="290"/>
            <ac:cxnSpMk id="767" creationId="{00000000-0000-0000-0000-000000000000}"/>
          </ac:cxnSpMkLst>
        </pc:cxnChg>
      </pc:sldChg>
      <pc:sldChg chg="modSp mod">
        <pc:chgData name="yogi kurniawan" userId="a4e2cf5f-7682-4d68-9238-3b7162664614" providerId="ADAL" clId="{935C986E-12FC-2246-9EAE-2D2C15948D9B}" dt="2024-05-17T07:04:52.215" v="368" actId="27636"/>
        <pc:sldMkLst>
          <pc:docMk/>
          <pc:sldMk cId="0" sldId="320"/>
        </pc:sldMkLst>
        <pc:spChg chg="mod">
          <ac:chgData name="yogi kurniawan" userId="a4e2cf5f-7682-4d68-9238-3b7162664614" providerId="ADAL" clId="{935C986E-12FC-2246-9EAE-2D2C15948D9B}" dt="2024-05-17T07:04:52.215" v="368" actId="27636"/>
          <ac:spMkLst>
            <pc:docMk/>
            <pc:sldMk cId="0" sldId="320"/>
            <ac:spMk id="1093" creationId="{00000000-0000-0000-0000-000000000000}"/>
          </ac:spMkLst>
        </pc:spChg>
        <pc:spChg chg="mod">
          <ac:chgData name="yogi kurniawan" userId="a4e2cf5f-7682-4d68-9238-3b7162664614" providerId="ADAL" clId="{935C986E-12FC-2246-9EAE-2D2C15948D9B}" dt="2024-05-17T07:01:39.215" v="130" actId="20577"/>
          <ac:spMkLst>
            <pc:docMk/>
            <pc:sldMk cId="0" sldId="320"/>
            <ac:spMk id="1096" creationId="{00000000-0000-0000-0000-000000000000}"/>
          </ac:spMkLst>
        </pc:spChg>
        <pc:spChg chg="mod">
          <ac:chgData name="yogi kurniawan" userId="a4e2cf5f-7682-4d68-9238-3b7162664614" providerId="ADAL" clId="{935C986E-12FC-2246-9EAE-2D2C15948D9B}" dt="2024-05-17T07:01:42.955" v="132" actId="20577"/>
          <ac:spMkLst>
            <pc:docMk/>
            <pc:sldMk cId="0" sldId="320"/>
            <ac:spMk id="1097" creationId="{00000000-0000-0000-0000-000000000000}"/>
          </ac:spMkLst>
        </pc:spChg>
        <pc:spChg chg="mod">
          <ac:chgData name="yogi kurniawan" userId="a4e2cf5f-7682-4d68-9238-3b7162664614" providerId="ADAL" clId="{935C986E-12FC-2246-9EAE-2D2C15948D9B}" dt="2024-05-17T07:01:52.777" v="136" actId="20577"/>
          <ac:spMkLst>
            <pc:docMk/>
            <pc:sldMk cId="0" sldId="320"/>
            <ac:spMk id="1098" creationId="{00000000-0000-0000-0000-000000000000}"/>
          </ac:spMkLst>
        </pc:spChg>
        <pc:spChg chg="mod">
          <ac:chgData name="yogi kurniawan" userId="a4e2cf5f-7682-4d68-9238-3b7162664614" providerId="ADAL" clId="{935C986E-12FC-2246-9EAE-2D2C15948D9B}" dt="2024-05-17T07:00:58.827" v="126" actId="14100"/>
          <ac:spMkLst>
            <pc:docMk/>
            <pc:sldMk cId="0" sldId="320"/>
            <ac:spMk id="1102" creationId="{00000000-0000-0000-0000-000000000000}"/>
          </ac:spMkLst>
        </pc:spChg>
        <pc:spChg chg="mod">
          <ac:chgData name="yogi kurniawan" userId="a4e2cf5f-7682-4d68-9238-3b7162664614" providerId="ADAL" clId="{935C986E-12FC-2246-9EAE-2D2C15948D9B}" dt="2024-05-17T07:02:07.176" v="138" actId="20577"/>
          <ac:spMkLst>
            <pc:docMk/>
            <pc:sldMk cId="0" sldId="320"/>
            <ac:spMk id="1113" creationId="{00000000-0000-0000-0000-000000000000}"/>
          </ac:spMkLst>
        </pc:spChg>
        <pc:spChg chg="mod">
          <ac:chgData name="yogi kurniawan" userId="a4e2cf5f-7682-4d68-9238-3b7162664614" providerId="ADAL" clId="{935C986E-12FC-2246-9EAE-2D2C15948D9B}" dt="2024-05-17T07:02:13.758" v="140" actId="20577"/>
          <ac:spMkLst>
            <pc:docMk/>
            <pc:sldMk cId="0" sldId="320"/>
            <ac:spMk id="1114" creationId="{00000000-0000-0000-0000-000000000000}"/>
          </ac:spMkLst>
        </pc:spChg>
        <pc:spChg chg="mod">
          <ac:chgData name="yogi kurniawan" userId="a4e2cf5f-7682-4d68-9238-3b7162664614" providerId="ADAL" clId="{935C986E-12FC-2246-9EAE-2D2C15948D9B}" dt="2024-05-17T07:01:47.687" v="134" actId="20577"/>
          <ac:spMkLst>
            <pc:docMk/>
            <pc:sldMk cId="0" sldId="320"/>
            <ac:spMk id="1118" creationId="{00000000-0000-0000-0000-000000000000}"/>
          </ac:spMkLst>
        </pc:spChg>
        <pc:grpChg chg="mod">
          <ac:chgData name="yogi kurniawan" userId="a4e2cf5f-7682-4d68-9238-3b7162664614" providerId="ADAL" clId="{935C986E-12FC-2246-9EAE-2D2C15948D9B}" dt="2024-05-17T07:04:43.713" v="366" actId="1076"/>
          <ac:grpSpMkLst>
            <pc:docMk/>
            <pc:sldMk cId="0" sldId="320"/>
            <ac:grpSpMk id="1095" creationId="{00000000-0000-0000-0000-000000000000}"/>
          </ac:grpSpMkLst>
        </pc:grpChg>
        <pc:cxnChg chg="mod">
          <ac:chgData name="yogi kurniawan" userId="a4e2cf5f-7682-4d68-9238-3b7162664614" providerId="ADAL" clId="{935C986E-12FC-2246-9EAE-2D2C15948D9B}" dt="2024-05-17T07:00:58.827" v="126" actId="14100"/>
          <ac:cxnSpMkLst>
            <pc:docMk/>
            <pc:sldMk cId="0" sldId="320"/>
            <ac:cxnSpMk id="1108" creationId="{00000000-0000-0000-0000-000000000000}"/>
          </ac:cxnSpMkLst>
        </pc:cxnChg>
        <pc:cxnChg chg="mod">
          <ac:chgData name="yogi kurniawan" userId="a4e2cf5f-7682-4d68-9238-3b7162664614" providerId="ADAL" clId="{935C986E-12FC-2246-9EAE-2D2C15948D9B}" dt="2024-05-17T07:00:58.827" v="126" actId="14100"/>
          <ac:cxnSpMkLst>
            <pc:docMk/>
            <pc:sldMk cId="0" sldId="320"/>
            <ac:cxnSpMk id="1111" creationId="{00000000-0000-0000-0000-000000000000}"/>
          </ac:cxnSpMkLst>
        </pc:cxnChg>
        <pc:cxnChg chg="mod">
          <ac:chgData name="yogi kurniawan" userId="a4e2cf5f-7682-4d68-9238-3b7162664614" providerId="ADAL" clId="{935C986E-12FC-2246-9EAE-2D2C15948D9B}" dt="2024-05-17T07:00:58.827" v="126" actId="14100"/>
          <ac:cxnSpMkLst>
            <pc:docMk/>
            <pc:sldMk cId="0" sldId="320"/>
            <ac:cxnSpMk id="1112"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174" name="Google Shape;174;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a:ea typeface="Arial"/>
                <a:cs typeface="Arial"/>
                <a:sym typeface="Arial"/>
              </a:rPr>
              <a:t>12</a:t>
            </a:fld>
            <a:endParaRPr sz="18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2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2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2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2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3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3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6" name="Google Shape;62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627" name="Google Shape;627;p3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a:ea typeface="Arial"/>
                <a:cs typeface="Arial"/>
                <a:sym typeface="Arial"/>
              </a:rPr>
              <a:t>34</a:t>
            </a:fld>
            <a:endParaRPr sz="1800">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7" name="Google Shape;73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2" name="Google Shape;772;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9" name="Google Shape;779;p3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5" name="Google Shape;785;p3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0" name="Google Shape;810;p3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4" name="Google Shape;834;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1" name="Google Shape;841;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7" name="Google Shape;847;p4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3" name="Google Shape;853;p4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7" name="Google Shape;877;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3" name="Google Shape;88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7" name="Google Shape;90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3" name="Google Shape;91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7" name="Google Shape;937;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3" name="Google Shape;943;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7" name="Google Shape;96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4" name="Google Shape;994;p5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1" name="Google Shape;1001;p5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7" name="Google Shape;1007;p5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3" name="Google Shape;1013;p5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1" name="Google Shape;1021;p5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7" name="Google Shape;1027;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1028" name="Google Shape;1028;p5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a:ea typeface="Arial"/>
                <a:cs typeface="Arial"/>
                <a:sym typeface="Arial"/>
              </a:rPr>
              <a:t>56</a:t>
            </a:fld>
            <a:endParaRPr sz="1800">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6" name="Google Shape;1036;p5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p5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9" name="Google Shape;1049;p5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6" name="Google Shape;1056;p6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2" name="Google Shape;1062;p6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9" name="Google Shape;1069;p6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5" name="Google Shape;1075;p6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2" name="Google Shape;1082;p6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1" name="Google Shape;1091;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3" name="Google Shape;1123;p6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9" name="Google Shape;1129;p6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*beberapa referensi menuliskan level dimulai dari level 0, beberapa referensi menuliskan level dimulai dari 1</a:t>
            </a:r>
            <a:endParaRPr/>
          </a:p>
          <a:p>
            <a:pPr marL="457200" lvl="0" indent="-298450" algn="l" rtl="0">
              <a:lnSpc>
                <a:spcPct val="100000"/>
              </a:lnSpc>
              <a:spcBef>
                <a:spcPts val="0"/>
              </a:spcBef>
              <a:spcAft>
                <a:spcPts val="0"/>
              </a:spcAft>
              <a:buSzPts val="1100"/>
              <a:buChar char="●"/>
            </a:pPr>
            <a:r>
              <a:rPr lang="en-US"/>
              <a:t>Depth / Level / Path Length tree adalah 3 Height tree adalah 3</a:t>
            </a:r>
            <a:endParaRPr/>
          </a:p>
          <a:p>
            <a:pPr marL="457200" lvl="0" indent="-298450" algn="l" rtl="0">
              <a:lnSpc>
                <a:spcPct val="100000"/>
              </a:lnSpc>
              <a:spcBef>
                <a:spcPts val="0"/>
              </a:spcBef>
              <a:spcAft>
                <a:spcPts val="0"/>
              </a:spcAft>
              <a:buSzPts val="1100"/>
              <a:buChar char="●"/>
            </a:pPr>
            <a:r>
              <a:rPr lang="en-US"/>
              <a:t>R – S – X – T adalah internal node</a:t>
            </a:r>
            <a:endParaRPr/>
          </a:p>
          <a:p>
            <a:pPr marL="457200" lvl="0" indent="-298450" algn="l" rtl="0">
              <a:lnSpc>
                <a:spcPct val="100000"/>
              </a:lnSpc>
              <a:spcBef>
                <a:spcPts val="0"/>
              </a:spcBef>
              <a:spcAft>
                <a:spcPts val="0"/>
              </a:spcAft>
              <a:buSzPts val="1100"/>
              <a:buChar char="●"/>
            </a:pPr>
            <a:r>
              <a:rPr lang="en-US"/>
              <a:t>Y – Z – U – V – W adalah external node</a:t>
            </a:r>
            <a:endParaRPr/>
          </a:p>
        </p:txBody>
      </p:sp>
      <p:sp>
        <p:nvSpPr>
          <p:cNvPr id="136" name="Google Shape;136;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a:ea typeface="Arial"/>
                <a:cs typeface="Arial"/>
                <a:sym typeface="Arial"/>
              </a:rPr>
              <a:t>9</a:t>
            </a:fld>
            <a:endParaRPr sz="18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69"/>
          <p:cNvSpPr txBox="1">
            <a:spLocks noGrp="1"/>
          </p:cNvSpPr>
          <p:nvPr>
            <p:ph type="ctrTitle"/>
          </p:nvPr>
        </p:nvSpPr>
        <p:spPr>
          <a:xfrm>
            <a:off x="2056531" y="1188113"/>
            <a:ext cx="5031000" cy="25668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Font typeface="Fjalla One"/>
              <a:buNone/>
              <a:defRPr sz="5200" b="1">
                <a:solidFill>
                  <a:srgbClr val="191919"/>
                </a:solidFill>
                <a:latin typeface="Fjalla One"/>
                <a:ea typeface="Fjalla One"/>
                <a:cs typeface="Fjalla One"/>
                <a:sym typeface="Fjalla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69"/>
          <p:cNvSpPr txBox="1">
            <a:spLocks noGrp="1"/>
          </p:cNvSpPr>
          <p:nvPr>
            <p:ph type="subTitle" idx="1"/>
          </p:nvPr>
        </p:nvSpPr>
        <p:spPr>
          <a:xfrm>
            <a:off x="2056475" y="3799788"/>
            <a:ext cx="50310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1800"/>
              <a:buNone/>
              <a:defRPr sz="1800"/>
            </a:lvl2pPr>
            <a:lvl3pPr lvl="2" algn="ctr">
              <a:lnSpc>
                <a:spcPct val="100000"/>
              </a:lnSpc>
              <a:spcBef>
                <a:spcPts val="0"/>
              </a:spcBef>
              <a:spcAft>
                <a:spcPts val="0"/>
              </a:spcAft>
              <a:buClr>
                <a:schemeClr val="dk1"/>
              </a:buClr>
              <a:buSzPts val="1800"/>
              <a:buNone/>
              <a:defRPr sz="1800"/>
            </a:lvl3pPr>
            <a:lvl4pPr lvl="3" algn="ctr">
              <a:lnSpc>
                <a:spcPct val="100000"/>
              </a:lnSpc>
              <a:spcBef>
                <a:spcPts val="0"/>
              </a:spcBef>
              <a:spcAft>
                <a:spcPts val="0"/>
              </a:spcAft>
              <a:buClr>
                <a:schemeClr val="dk1"/>
              </a:buClr>
              <a:buSzPts val="1800"/>
              <a:buNone/>
              <a:defRPr sz="1800"/>
            </a:lvl4pPr>
            <a:lvl5pPr lvl="4" algn="ctr">
              <a:lnSpc>
                <a:spcPct val="100000"/>
              </a:lnSpc>
              <a:spcBef>
                <a:spcPts val="0"/>
              </a:spcBef>
              <a:spcAft>
                <a:spcPts val="0"/>
              </a:spcAft>
              <a:buClr>
                <a:schemeClr val="dk1"/>
              </a:buClr>
              <a:buSzPts val="1800"/>
              <a:buNone/>
              <a:defRPr sz="1800"/>
            </a:lvl5pPr>
            <a:lvl6pPr lvl="5" algn="ctr">
              <a:lnSpc>
                <a:spcPct val="100000"/>
              </a:lnSpc>
              <a:spcBef>
                <a:spcPts val="0"/>
              </a:spcBef>
              <a:spcAft>
                <a:spcPts val="0"/>
              </a:spcAft>
              <a:buClr>
                <a:schemeClr val="dk1"/>
              </a:buClr>
              <a:buSzPts val="1800"/>
              <a:buNone/>
              <a:defRPr sz="1800"/>
            </a:lvl6pPr>
            <a:lvl7pPr lvl="6" algn="ctr">
              <a:lnSpc>
                <a:spcPct val="100000"/>
              </a:lnSpc>
              <a:spcBef>
                <a:spcPts val="0"/>
              </a:spcBef>
              <a:spcAft>
                <a:spcPts val="0"/>
              </a:spcAft>
              <a:buClr>
                <a:schemeClr val="dk1"/>
              </a:buClr>
              <a:buSzPts val="1800"/>
              <a:buNone/>
              <a:defRPr sz="1800"/>
            </a:lvl7pPr>
            <a:lvl8pPr lvl="7" algn="ctr">
              <a:lnSpc>
                <a:spcPct val="100000"/>
              </a:lnSpc>
              <a:spcBef>
                <a:spcPts val="0"/>
              </a:spcBef>
              <a:spcAft>
                <a:spcPts val="0"/>
              </a:spcAft>
              <a:buClr>
                <a:schemeClr val="dk1"/>
              </a:buClr>
              <a:buSzPts val="1800"/>
              <a:buNone/>
              <a:defRPr sz="1800"/>
            </a:lvl8pPr>
            <a:lvl9pPr lvl="8" algn="ctr">
              <a:lnSpc>
                <a:spcPct val="100000"/>
              </a:lnSpc>
              <a:spcBef>
                <a:spcPts val="0"/>
              </a:spcBef>
              <a:spcAft>
                <a:spcPts val="0"/>
              </a:spcAft>
              <a:buClr>
                <a:schemeClr val="dk1"/>
              </a:buClr>
              <a:buSzPts val="1800"/>
              <a:buNone/>
              <a:defRPr sz="1800"/>
            </a:lvl9pPr>
          </a:lstStyle>
          <a:p>
            <a:endParaRPr/>
          </a:p>
        </p:txBody>
      </p:sp>
      <p:pic>
        <p:nvPicPr>
          <p:cNvPr id="23" name="Google Shape;23;p69" descr="Image result for logo polinema png"/>
          <p:cNvPicPr preferRelativeResize="0"/>
          <p:nvPr/>
        </p:nvPicPr>
        <p:blipFill rotWithShape="1">
          <a:blip r:embed="rId2">
            <a:alphaModFix/>
          </a:blip>
          <a:srcRect/>
          <a:stretch/>
        </p:blipFill>
        <p:spPr>
          <a:xfrm>
            <a:off x="361681" y="207348"/>
            <a:ext cx="1145057" cy="11558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9"/>
        <p:cNvGrpSpPr/>
        <p:nvPr/>
      </p:nvGrpSpPr>
      <p:grpSpPr>
        <a:xfrm>
          <a:off x="0" y="0"/>
          <a:ext cx="0" cy="0"/>
          <a:chOff x="0" y="0"/>
          <a:chExt cx="0" cy="0"/>
        </a:xfrm>
      </p:grpSpPr>
      <p:sp>
        <p:nvSpPr>
          <p:cNvPr id="60" name="Google Shape;60;p78"/>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78"/>
          <p:cNvSpPr txBox="1">
            <a:spLocks noGrp="1"/>
          </p:cNvSpPr>
          <p:nvPr>
            <p:ph type="body" idx="1"/>
          </p:nvPr>
        </p:nvSpPr>
        <p:spPr>
          <a:xfrm>
            <a:off x="3885009" y="1026741"/>
            <a:ext cx="4629150" cy="33750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2" name="Google Shape;62;p78"/>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3" name="Google Shape;63;p78"/>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64"/>
        <p:cNvGrpSpPr/>
        <p:nvPr/>
      </p:nvGrpSpPr>
      <p:grpSpPr>
        <a:xfrm>
          <a:off x="0" y="0"/>
          <a:ext cx="0" cy="0"/>
          <a:chOff x="0" y="0"/>
          <a:chExt cx="0" cy="0"/>
        </a:xfrm>
      </p:grpSpPr>
      <p:sp>
        <p:nvSpPr>
          <p:cNvPr id="65" name="Google Shape;65;p79"/>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9"/>
          <p:cNvSpPr>
            <a:spLocks noGrp="1"/>
          </p:cNvSpPr>
          <p:nvPr>
            <p:ph type="pic" idx="2"/>
          </p:nvPr>
        </p:nvSpPr>
        <p:spPr>
          <a:xfrm>
            <a:off x="3887391" y="869212"/>
            <a:ext cx="4629150" cy="3526576"/>
          </a:xfrm>
          <a:prstGeom prst="rect">
            <a:avLst/>
          </a:prstGeom>
          <a:noFill/>
          <a:ln>
            <a:noFill/>
          </a:ln>
        </p:spPr>
      </p:sp>
      <p:sp>
        <p:nvSpPr>
          <p:cNvPr id="67" name="Google Shape;67;p79"/>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79"/>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69"/>
        <p:cNvGrpSpPr/>
        <p:nvPr/>
      </p:nvGrpSpPr>
      <p:grpSpPr>
        <a:xfrm>
          <a:off x="0" y="0"/>
          <a:ext cx="0" cy="0"/>
          <a:chOff x="0" y="0"/>
          <a:chExt cx="0" cy="0"/>
        </a:xfrm>
      </p:grpSpPr>
      <p:sp>
        <p:nvSpPr>
          <p:cNvPr id="70" name="Google Shape;70;p80"/>
          <p:cNvSpPr txBox="1">
            <a:spLocks noGrp="1"/>
          </p:cNvSpPr>
          <p:nvPr>
            <p:ph type="title"/>
          </p:nvPr>
        </p:nvSpPr>
        <p:spPr>
          <a:xfrm>
            <a:off x="628650" y="273844"/>
            <a:ext cx="70200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80"/>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2" name="Google Shape;72;p80"/>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4"/>
        <p:cNvGrpSpPr/>
        <p:nvPr/>
      </p:nvGrpSpPr>
      <p:grpSpPr>
        <a:xfrm>
          <a:off x="0" y="0"/>
          <a:ext cx="0" cy="0"/>
          <a:chOff x="0" y="0"/>
          <a:chExt cx="0" cy="0"/>
        </a:xfrm>
      </p:grpSpPr>
      <p:sp>
        <p:nvSpPr>
          <p:cNvPr id="25" name="Google Shape;25;p7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7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7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7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0"/>
        <p:cNvGrpSpPr/>
        <p:nvPr/>
      </p:nvGrpSpPr>
      <p:grpSpPr>
        <a:xfrm>
          <a:off x="0" y="0"/>
          <a:ext cx="0" cy="0"/>
          <a:chOff x="0" y="0"/>
          <a:chExt cx="0" cy="0"/>
        </a:xfrm>
      </p:grpSpPr>
      <p:sp>
        <p:nvSpPr>
          <p:cNvPr id="31" name="Google Shape;31;p71"/>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1"/>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3" name="Google Shape;33;p71"/>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sp>
        <p:nvSpPr>
          <p:cNvPr id="35" name="Google Shape;35;p72"/>
          <p:cNvSpPr txBox="1">
            <a:spLocks noGrp="1"/>
          </p:cNvSpPr>
          <p:nvPr>
            <p:ph type="title"/>
          </p:nvPr>
        </p:nvSpPr>
        <p:spPr>
          <a:xfrm>
            <a:off x="628650" y="273844"/>
            <a:ext cx="70200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72"/>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8"/>
        <p:cNvGrpSpPr/>
        <p:nvPr/>
      </p:nvGrpSpPr>
      <p:grpSpPr>
        <a:xfrm>
          <a:off x="0" y="0"/>
          <a:ext cx="0" cy="0"/>
          <a:chOff x="0" y="0"/>
          <a:chExt cx="0" cy="0"/>
        </a:xfrm>
      </p:grpSpPr>
      <p:sp>
        <p:nvSpPr>
          <p:cNvPr id="39" name="Google Shape;39;p73"/>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3"/>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41" name="Google Shape;41;p73"/>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74"/>
          <p:cNvSpPr txBox="1">
            <a:spLocks noGrp="1"/>
          </p:cNvSpPr>
          <p:nvPr>
            <p:ph type="title"/>
          </p:nvPr>
        </p:nvSpPr>
        <p:spPr>
          <a:xfrm>
            <a:off x="628650" y="273844"/>
            <a:ext cx="70200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4"/>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5" name="Google Shape;45;p74"/>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74"/>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7"/>
        <p:cNvGrpSpPr/>
        <p:nvPr/>
      </p:nvGrpSpPr>
      <p:grpSpPr>
        <a:xfrm>
          <a:off x="0" y="0"/>
          <a:ext cx="0" cy="0"/>
          <a:chOff x="0" y="0"/>
          <a:chExt cx="0" cy="0"/>
        </a:xfrm>
      </p:grpSpPr>
      <p:sp>
        <p:nvSpPr>
          <p:cNvPr id="48" name="Google Shape;48;p75"/>
          <p:cNvSpPr txBox="1">
            <a:spLocks noGrp="1"/>
          </p:cNvSpPr>
          <p:nvPr>
            <p:ph type="title"/>
          </p:nvPr>
        </p:nvSpPr>
        <p:spPr>
          <a:xfrm>
            <a:off x="629841" y="273844"/>
            <a:ext cx="70200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5"/>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0" name="Google Shape;50;p75"/>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1" name="Google Shape;51;p75"/>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2" name="Google Shape;52;p75"/>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 name="Google Shape;53;p75"/>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4"/>
        <p:cNvGrpSpPr/>
        <p:nvPr/>
      </p:nvGrpSpPr>
      <p:grpSpPr>
        <a:xfrm>
          <a:off x="0" y="0"/>
          <a:ext cx="0" cy="0"/>
          <a:chOff x="0" y="0"/>
          <a:chExt cx="0" cy="0"/>
        </a:xfrm>
      </p:grpSpPr>
      <p:sp>
        <p:nvSpPr>
          <p:cNvPr id="55" name="Google Shape;55;p76"/>
          <p:cNvSpPr txBox="1">
            <a:spLocks noGrp="1"/>
          </p:cNvSpPr>
          <p:nvPr>
            <p:ph type="title"/>
          </p:nvPr>
        </p:nvSpPr>
        <p:spPr>
          <a:xfrm>
            <a:off x="628650" y="273844"/>
            <a:ext cx="70200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6"/>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77"/>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a:solidFill>
                  <a:schemeClr val="lt1"/>
                </a:solidFill>
                <a:latin typeface="Calibri"/>
                <a:ea typeface="Calibri"/>
                <a:cs typeface="Calibri"/>
                <a:sym typeface="Calibri"/>
              </a:defRPr>
            </a:lvl1pPr>
            <a:lvl2pPr marL="0" marR="0" lvl="1" indent="0" algn="ctr" rtl="0">
              <a:spcBef>
                <a:spcPts val="0"/>
              </a:spcBef>
              <a:buNone/>
              <a:defRPr sz="1800">
                <a:solidFill>
                  <a:schemeClr val="lt1"/>
                </a:solidFill>
                <a:latin typeface="Calibri"/>
                <a:ea typeface="Calibri"/>
                <a:cs typeface="Calibri"/>
                <a:sym typeface="Calibri"/>
              </a:defRPr>
            </a:lvl2pPr>
            <a:lvl3pPr marL="0" marR="0" lvl="2" indent="0" algn="ctr" rtl="0">
              <a:spcBef>
                <a:spcPts val="0"/>
              </a:spcBef>
              <a:buNone/>
              <a:defRPr sz="1800">
                <a:solidFill>
                  <a:schemeClr val="lt1"/>
                </a:solidFill>
                <a:latin typeface="Calibri"/>
                <a:ea typeface="Calibri"/>
                <a:cs typeface="Calibri"/>
                <a:sym typeface="Calibri"/>
              </a:defRPr>
            </a:lvl3pPr>
            <a:lvl4pPr marL="0" marR="0" lvl="3" indent="0" algn="ctr" rtl="0">
              <a:spcBef>
                <a:spcPts val="0"/>
              </a:spcBef>
              <a:buNone/>
              <a:defRPr sz="1800">
                <a:solidFill>
                  <a:schemeClr val="lt1"/>
                </a:solidFill>
                <a:latin typeface="Calibri"/>
                <a:ea typeface="Calibri"/>
                <a:cs typeface="Calibri"/>
                <a:sym typeface="Calibri"/>
              </a:defRPr>
            </a:lvl4pPr>
            <a:lvl5pPr marL="0" marR="0" lvl="4" indent="0" algn="ctr" rtl="0">
              <a:spcBef>
                <a:spcPts val="0"/>
              </a:spcBef>
              <a:buNone/>
              <a:defRPr sz="1800">
                <a:solidFill>
                  <a:schemeClr val="lt1"/>
                </a:solidFill>
                <a:latin typeface="Calibri"/>
                <a:ea typeface="Calibri"/>
                <a:cs typeface="Calibri"/>
                <a:sym typeface="Calibri"/>
              </a:defRPr>
            </a:lvl5pPr>
            <a:lvl6pPr marL="0" marR="0" lvl="5" indent="0" algn="ctr" rtl="0">
              <a:spcBef>
                <a:spcPts val="0"/>
              </a:spcBef>
              <a:buNone/>
              <a:defRPr sz="1800">
                <a:solidFill>
                  <a:schemeClr val="lt1"/>
                </a:solidFill>
                <a:latin typeface="Calibri"/>
                <a:ea typeface="Calibri"/>
                <a:cs typeface="Calibri"/>
                <a:sym typeface="Calibri"/>
              </a:defRPr>
            </a:lvl6pPr>
            <a:lvl7pPr marL="0" marR="0" lvl="6" indent="0" algn="ctr" rtl="0">
              <a:spcBef>
                <a:spcPts val="0"/>
              </a:spcBef>
              <a:buNone/>
              <a:defRPr sz="1800">
                <a:solidFill>
                  <a:schemeClr val="lt1"/>
                </a:solidFill>
                <a:latin typeface="Calibri"/>
                <a:ea typeface="Calibri"/>
                <a:cs typeface="Calibri"/>
                <a:sym typeface="Calibri"/>
              </a:defRPr>
            </a:lvl7pPr>
            <a:lvl8pPr marL="0" marR="0" lvl="7" indent="0" algn="ctr" rtl="0">
              <a:spcBef>
                <a:spcPts val="0"/>
              </a:spcBef>
              <a:buNone/>
              <a:defRPr sz="1800">
                <a:solidFill>
                  <a:schemeClr val="lt1"/>
                </a:solidFill>
                <a:latin typeface="Calibri"/>
                <a:ea typeface="Calibri"/>
                <a:cs typeface="Calibri"/>
                <a:sym typeface="Calibri"/>
              </a:defRPr>
            </a:lvl8pPr>
            <a:lvl9pPr marL="0" marR="0" lvl="8" indent="0" algn="ctr" rtl="0">
              <a:spcBef>
                <a:spcPts val="0"/>
              </a:spcBef>
              <a:buNone/>
              <a:defRPr sz="18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8" name="Google Shape;8;p68"/>
          <p:cNvGrpSpPr/>
          <p:nvPr/>
        </p:nvGrpSpPr>
        <p:grpSpPr>
          <a:xfrm>
            <a:off x="0" y="0"/>
            <a:ext cx="9144000" cy="135000"/>
            <a:chOff x="0" y="0"/>
            <a:chExt cx="12192000" cy="180000"/>
          </a:xfrm>
        </p:grpSpPr>
        <p:sp>
          <p:nvSpPr>
            <p:cNvPr id="9" name="Google Shape;9;p68"/>
            <p:cNvSpPr/>
            <p:nvPr/>
          </p:nvSpPr>
          <p:spPr>
            <a:xfrm>
              <a:off x="0" y="0"/>
              <a:ext cx="8455068" cy="180000"/>
            </a:xfrm>
            <a:prstGeom prst="rect">
              <a:avLst/>
            </a:prstGeom>
            <a:solidFill>
              <a:srgbClr val="0E1F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0" name="Google Shape;10;p68"/>
            <p:cNvSpPr/>
            <p:nvPr/>
          </p:nvSpPr>
          <p:spPr>
            <a:xfrm>
              <a:off x="8455068" y="0"/>
              <a:ext cx="1260000" cy="180000"/>
            </a:xfrm>
            <a:prstGeom prst="rect">
              <a:avLst/>
            </a:prstGeom>
            <a:solidFill>
              <a:srgbClr val="F154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1" name="Google Shape;11;p68"/>
            <p:cNvSpPr/>
            <p:nvPr/>
          </p:nvSpPr>
          <p:spPr>
            <a:xfrm>
              <a:off x="9715068" y="0"/>
              <a:ext cx="2476932" cy="180000"/>
            </a:xfrm>
            <a:prstGeom prst="rect">
              <a:avLst/>
            </a:prstGeom>
            <a:solidFill>
              <a:srgbClr val="FEBF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Calibri"/>
                <a:ea typeface="Calibri"/>
                <a:cs typeface="Calibri"/>
                <a:sym typeface="Calibri"/>
              </a:endParaRPr>
            </a:p>
          </p:txBody>
        </p:sp>
      </p:grpSp>
      <p:grpSp>
        <p:nvGrpSpPr>
          <p:cNvPr id="12" name="Google Shape;12;p68"/>
          <p:cNvGrpSpPr/>
          <p:nvPr/>
        </p:nvGrpSpPr>
        <p:grpSpPr>
          <a:xfrm>
            <a:off x="7840980" y="218386"/>
            <a:ext cx="1130094" cy="540000"/>
            <a:chOff x="10454640" y="291181"/>
            <a:chExt cx="1506792" cy="720000"/>
          </a:xfrm>
        </p:grpSpPr>
        <p:pic>
          <p:nvPicPr>
            <p:cNvPr id="13" name="Google Shape;13;p68" descr="Logo, icon&#10;&#10;Description automatically generated"/>
            <p:cNvPicPr preferRelativeResize="0"/>
            <p:nvPr/>
          </p:nvPicPr>
          <p:blipFill rotWithShape="1">
            <a:blip r:embed="rId14">
              <a:alphaModFix/>
            </a:blip>
            <a:srcRect/>
            <a:stretch/>
          </p:blipFill>
          <p:spPr>
            <a:xfrm>
              <a:off x="11272520" y="291181"/>
              <a:ext cx="688912" cy="720000"/>
            </a:xfrm>
            <a:prstGeom prst="rect">
              <a:avLst/>
            </a:prstGeom>
            <a:noFill/>
            <a:ln>
              <a:noFill/>
            </a:ln>
          </p:spPr>
        </p:pic>
        <p:pic>
          <p:nvPicPr>
            <p:cNvPr id="14" name="Google Shape;14;p68" descr="A picture containing text, sign&#10;&#10;Description automatically generated"/>
            <p:cNvPicPr preferRelativeResize="0"/>
            <p:nvPr/>
          </p:nvPicPr>
          <p:blipFill rotWithShape="1">
            <a:blip r:embed="rId15">
              <a:alphaModFix/>
            </a:blip>
            <a:srcRect/>
            <a:stretch/>
          </p:blipFill>
          <p:spPr>
            <a:xfrm>
              <a:off x="10454640" y="291181"/>
              <a:ext cx="714035" cy="720000"/>
            </a:xfrm>
            <a:prstGeom prst="rect">
              <a:avLst/>
            </a:prstGeom>
            <a:noFill/>
            <a:ln>
              <a:noFill/>
            </a:ln>
          </p:spPr>
        </p:pic>
      </p:grpSp>
      <p:grpSp>
        <p:nvGrpSpPr>
          <p:cNvPr id="15" name="Google Shape;15;p68"/>
          <p:cNvGrpSpPr/>
          <p:nvPr/>
        </p:nvGrpSpPr>
        <p:grpSpPr>
          <a:xfrm>
            <a:off x="1" y="4738500"/>
            <a:ext cx="9143999" cy="405000"/>
            <a:chOff x="0" y="6318000"/>
            <a:chExt cx="12191999" cy="540000"/>
          </a:xfrm>
        </p:grpSpPr>
        <p:sp>
          <p:nvSpPr>
            <p:cNvPr id="16" name="Google Shape;16;p68"/>
            <p:cNvSpPr/>
            <p:nvPr/>
          </p:nvSpPr>
          <p:spPr>
            <a:xfrm flipH="1">
              <a:off x="2880000" y="6318000"/>
              <a:ext cx="8473800" cy="540000"/>
            </a:xfrm>
            <a:prstGeom prst="rect">
              <a:avLst/>
            </a:prstGeom>
            <a:solidFill>
              <a:srgbClr val="FEBF1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50" b="0" i="0" u="none" strike="noStrike" cap="none">
                  <a:solidFill>
                    <a:srgbClr val="0E1F43"/>
                  </a:solidFill>
                  <a:latin typeface="Calibri"/>
                  <a:ea typeface="Calibri"/>
                  <a:cs typeface="Calibri"/>
                  <a:sym typeface="Calibri"/>
                </a:rPr>
                <a:t>ALGORITMA DAN STRUKTUR DATA</a:t>
              </a:r>
              <a:endParaRPr/>
            </a:p>
          </p:txBody>
        </p:sp>
        <p:sp>
          <p:nvSpPr>
            <p:cNvPr id="17" name="Google Shape;17;p68"/>
            <p:cNvSpPr/>
            <p:nvPr/>
          </p:nvSpPr>
          <p:spPr>
            <a:xfrm flipH="1">
              <a:off x="0" y="6318000"/>
              <a:ext cx="2880000" cy="540000"/>
            </a:xfrm>
            <a:prstGeom prst="rect">
              <a:avLst/>
            </a:prstGeom>
            <a:solidFill>
              <a:srgbClr val="F154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Calibri"/>
                <a:ea typeface="Calibri"/>
                <a:cs typeface="Calibri"/>
                <a:sym typeface="Calibri"/>
              </a:endParaRPr>
            </a:p>
          </p:txBody>
        </p:sp>
        <p:sp>
          <p:nvSpPr>
            <p:cNvPr id="18" name="Google Shape;18;p68"/>
            <p:cNvSpPr/>
            <p:nvPr/>
          </p:nvSpPr>
          <p:spPr>
            <a:xfrm flipH="1">
              <a:off x="11353800" y="6318000"/>
              <a:ext cx="838199" cy="540000"/>
            </a:xfrm>
            <a:prstGeom prst="rect">
              <a:avLst/>
            </a:prstGeom>
            <a:solidFill>
              <a:srgbClr val="0E1F4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Calibri"/>
                <a:ea typeface="Calibri"/>
                <a:cs typeface="Calibri"/>
                <a:sym typeface="Calibri"/>
              </a:endParaRPr>
            </a:p>
          </p:txBody>
        </p:sp>
      </p:grpSp>
      <p:sp>
        <p:nvSpPr>
          <p:cNvPr id="19" name="Google Shape;19;p68"/>
          <p:cNvSpPr txBox="1"/>
          <p:nvPr/>
        </p:nvSpPr>
        <p:spPr>
          <a:xfrm>
            <a:off x="1" y="4779417"/>
            <a:ext cx="2159999" cy="34624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50" b="0" i="0" u="none" strike="noStrike" cap="none">
                <a:solidFill>
                  <a:schemeClr val="lt1"/>
                </a:solidFill>
                <a:latin typeface="Calibri"/>
                <a:ea typeface="Calibri"/>
                <a:cs typeface="Calibri"/>
                <a:sym typeface="Calibri"/>
              </a:rPr>
              <a:t>jti.polinema.ac.id</a:t>
            </a:r>
            <a:endParaRPr sz="165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youtu.be/1WxLM2hwL-U"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youtu.be/5dySuyZf9Qg"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youtu.be/4zVdfkpcT6U"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youtu.be/IozGo2kwRYE"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https://youtu.be/a7xOXL7hn94"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hyperlink" Target="https://youtu.be/WoRa9vnHkDM"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youtu.be/c1zKNiABiHk"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a:xfrm>
            <a:off x="2056531" y="1188113"/>
            <a:ext cx="5031000" cy="2566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Font typeface="Fjalla One"/>
              <a:buNone/>
            </a:pPr>
            <a:r>
              <a:rPr lang="en-US" sz="4000" dirty="0"/>
              <a:t>Tree</a:t>
            </a:r>
            <a:endParaRPr sz="5100" dirty="0">
              <a:solidFill>
                <a:schemeClr val="accent1"/>
              </a:solidFill>
            </a:endParaRPr>
          </a:p>
        </p:txBody>
      </p:sp>
      <p:sp>
        <p:nvSpPr>
          <p:cNvPr id="78" name="Google Shape;78;p1"/>
          <p:cNvSpPr txBox="1">
            <a:spLocks noGrp="1"/>
          </p:cNvSpPr>
          <p:nvPr>
            <p:ph type="subTitle" idx="1"/>
          </p:nvPr>
        </p:nvSpPr>
        <p:spPr>
          <a:xfrm>
            <a:off x="1373863" y="3799788"/>
            <a:ext cx="6180462" cy="475800"/>
          </a:xfrm>
          <a:prstGeom prst="rect">
            <a:avLst/>
          </a:prstGeom>
          <a:noFill/>
          <a:ln>
            <a:noFill/>
          </a:ln>
        </p:spPr>
        <p:txBody>
          <a:bodyPr spcFirstLastPara="1" wrap="square" lIns="91425" tIns="91425" rIns="91425" bIns="91425" anchor="t" anchorCtr="0">
            <a:noAutofit/>
          </a:bodyPr>
          <a:lstStyle/>
          <a:p>
            <a:pPr marL="171450" lvl="0" indent="-171450" algn="ctr" rtl="0">
              <a:lnSpc>
                <a:spcPct val="100000"/>
              </a:lnSpc>
              <a:spcBef>
                <a:spcPts val="0"/>
              </a:spcBef>
              <a:spcAft>
                <a:spcPts val="0"/>
              </a:spcAft>
              <a:buClr>
                <a:schemeClr val="dk1"/>
              </a:buClr>
              <a:buSzPts val="1400"/>
              <a:buNone/>
            </a:pPr>
            <a:r>
              <a:rPr lang="en-US" sz="1600" dirty="0"/>
              <a:t>Tim Ajar </a:t>
            </a:r>
            <a:r>
              <a:rPr lang="en-US" sz="1600" dirty="0" err="1"/>
              <a:t>Algoritma</a:t>
            </a:r>
            <a:r>
              <a:rPr lang="en-US" sz="1600" dirty="0"/>
              <a:t> dan </a:t>
            </a:r>
            <a:r>
              <a:rPr lang="en-US" sz="1600" dirty="0" err="1"/>
              <a:t>Struktur</a:t>
            </a:r>
            <a:r>
              <a:rPr lang="en-US" sz="1600" dirty="0"/>
              <a:t> Data </a:t>
            </a:r>
            <a:endParaRPr dirty="0"/>
          </a:p>
          <a:p>
            <a:pPr marL="171450" lvl="0" indent="-171450" algn="ctr" rtl="0">
              <a:lnSpc>
                <a:spcPct val="100000"/>
              </a:lnSpc>
              <a:spcBef>
                <a:spcPts val="0"/>
              </a:spcBef>
              <a:spcAft>
                <a:spcPts val="0"/>
              </a:spcAft>
              <a:buClr>
                <a:schemeClr val="dk1"/>
              </a:buClr>
              <a:buSzPts val="1400"/>
              <a:buNone/>
            </a:pPr>
            <a:r>
              <a:rPr lang="en-US" sz="1600" dirty="0" err="1"/>
              <a:t>Genap</a:t>
            </a:r>
            <a:r>
              <a:rPr lang="en-US" sz="1600" dirty="0"/>
              <a:t> 2023/2024</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457200" y="114300"/>
            <a:ext cx="8229600" cy="80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Istilah/ Terminologi dalam </a:t>
            </a:r>
            <a:r>
              <a:rPr lang="en-US" sz="3200" i="1"/>
              <a:t>Tree</a:t>
            </a:r>
            <a:endParaRPr sz="3200" i="1"/>
          </a:p>
        </p:txBody>
      </p:sp>
      <p:sp>
        <p:nvSpPr>
          <p:cNvPr id="145" name="Google Shape;145;p10"/>
          <p:cNvSpPr txBox="1"/>
          <p:nvPr/>
        </p:nvSpPr>
        <p:spPr>
          <a:xfrm>
            <a:off x="457200" y="751312"/>
            <a:ext cx="8527143" cy="4093404"/>
          </a:xfrm>
          <a:prstGeom prst="rect">
            <a:avLst/>
          </a:prstGeom>
          <a:noFill/>
          <a:ln>
            <a:noFill/>
          </a:ln>
        </p:spPr>
        <p:txBody>
          <a:bodyPr spcFirstLastPara="1" wrap="square" lIns="68575" tIns="34275" rIns="68575" bIns="34275" anchor="t" anchorCtr="0">
            <a:noAutofit/>
          </a:bodyPr>
          <a:lstStyle/>
          <a:p>
            <a:pPr marL="228600" marR="0" lvl="0" indent="-228600" algn="l" rtl="0">
              <a:lnSpc>
                <a:spcPct val="90000"/>
              </a:lnSpc>
              <a:spcBef>
                <a:spcPts val="0"/>
              </a:spcBef>
              <a:spcAft>
                <a:spcPts val="0"/>
              </a:spcAft>
              <a:buClr>
                <a:schemeClr val="dk1"/>
              </a:buClr>
              <a:buSzPts val="1200"/>
              <a:buFont typeface="Arial"/>
              <a:buChar char="•"/>
            </a:pPr>
            <a:r>
              <a:rPr lang="en-US" sz="1200" b="1" i="1">
                <a:solidFill>
                  <a:schemeClr val="dk1"/>
                </a:solidFill>
                <a:latin typeface="Calibri"/>
                <a:ea typeface="Calibri"/>
                <a:cs typeface="Calibri"/>
                <a:sym typeface="Calibri"/>
              </a:rPr>
              <a:t>Node </a:t>
            </a:r>
            <a:r>
              <a:rPr lang="en-US" sz="1200" i="1">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sebuah emelen dalam sebuah </a:t>
            </a:r>
            <a:r>
              <a:rPr lang="en-US" sz="1200" b="1" i="1">
                <a:solidFill>
                  <a:schemeClr val="dk1"/>
                </a:solidFill>
                <a:latin typeface="Calibri"/>
                <a:ea typeface="Calibri"/>
                <a:cs typeface="Calibri"/>
                <a:sym typeface="Calibri"/>
              </a:rPr>
              <a:t>tree; </a:t>
            </a:r>
            <a:r>
              <a:rPr lang="en-US" sz="1200">
                <a:solidFill>
                  <a:schemeClr val="dk1"/>
                </a:solidFill>
                <a:latin typeface="Calibri"/>
                <a:ea typeface="Calibri"/>
                <a:cs typeface="Calibri"/>
                <a:sym typeface="Calibri"/>
              </a:rPr>
              <a:t>berisi sebuah informasi.</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i="1">
                <a:solidFill>
                  <a:schemeClr val="dk1"/>
                </a:solidFill>
                <a:latin typeface="Calibri"/>
                <a:ea typeface="Calibri"/>
                <a:cs typeface="Calibri"/>
                <a:sym typeface="Calibri"/>
              </a:rPr>
              <a:t>Predesesor</a:t>
            </a:r>
            <a:r>
              <a:rPr lang="en-US" sz="1200" i="1">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node </a:t>
            </a:r>
            <a:r>
              <a:rPr lang="en-US" sz="1200">
                <a:solidFill>
                  <a:schemeClr val="dk1"/>
                </a:solidFill>
                <a:latin typeface="Calibri"/>
                <a:ea typeface="Calibri"/>
                <a:cs typeface="Calibri"/>
                <a:sym typeface="Calibri"/>
              </a:rPr>
              <a:t>yang berada di atas node tertentu</a:t>
            </a:r>
            <a:endParaRPr sz="120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1200"/>
              <a:buFont typeface="Arial"/>
              <a:buChar char="•"/>
            </a:pPr>
            <a:r>
              <a:rPr lang="en-US" sz="1200" b="1" i="1">
                <a:solidFill>
                  <a:schemeClr val="dk1"/>
                </a:solidFill>
                <a:latin typeface="Calibri"/>
                <a:ea typeface="Calibri"/>
                <a:cs typeface="Calibri"/>
                <a:sym typeface="Calibri"/>
              </a:rPr>
              <a:t>Succesor </a:t>
            </a: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node </a:t>
            </a:r>
            <a:r>
              <a:rPr lang="en-US" sz="1200">
                <a:solidFill>
                  <a:schemeClr val="dk1"/>
                </a:solidFill>
                <a:latin typeface="Calibri"/>
                <a:ea typeface="Calibri"/>
                <a:cs typeface="Calibri"/>
                <a:sym typeface="Calibri"/>
              </a:rPr>
              <a:t>yang berada dibawah node tertentu. </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i="1">
                <a:solidFill>
                  <a:schemeClr val="dk1"/>
                </a:solidFill>
                <a:latin typeface="Calibri"/>
                <a:ea typeface="Calibri"/>
                <a:cs typeface="Calibri"/>
                <a:sym typeface="Calibri"/>
              </a:rPr>
              <a:t>Ancestor </a:t>
            </a:r>
            <a:r>
              <a:rPr lang="en-US" sz="1200">
                <a:solidFill>
                  <a:schemeClr val="dk1"/>
                </a:solidFill>
                <a:latin typeface="Calibri"/>
                <a:ea typeface="Calibri"/>
                <a:cs typeface="Calibri"/>
                <a:sym typeface="Calibri"/>
              </a:rPr>
              <a:t>: seluruh node yang terletak sebelum node tertentu dan terletak pada jalur yang sama</a:t>
            </a:r>
            <a:endParaRPr sz="120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Descendant </a:t>
            </a:r>
            <a:r>
              <a:rPr lang="en-US" sz="1200">
                <a:solidFill>
                  <a:schemeClr val="dk1"/>
                </a:solidFill>
                <a:latin typeface="Calibri"/>
                <a:ea typeface="Calibri"/>
                <a:cs typeface="Calibri"/>
                <a:sym typeface="Calibri"/>
              </a:rPr>
              <a:t>: Seluruh node yang terletak sesudah node tertentu dan terletak pada jalur yang sama. </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Parent </a:t>
            </a:r>
            <a:r>
              <a:rPr lang="en-US" sz="1200">
                <a:solidFill>
                  <a:schemeClr val="dk1"/>
                </a:solidFill>
                <a:latin typeface="Calibri"/>
                <a:ea typeface="Calibri"/>
                <a:cs typeface="Calibri"/>
                <a:sym typeface="Calibri"/>
              </a:rPr>
              <a:t>: Predesesor satu level diatas satu node. </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Child </a:t>
            </a:r>
            <a:r>
              <a:rPr lang="en-US" sz="1200">
                <a:solidFill>
                  <a:schemeClr val="dk1"/>
                </a:solidFill>
                <a:latin typeface="Calibri"/>
                <a:ea typeface="Calibri"/>
                <a:cs typeface="Calibri"/>
                <a:sym typeface="Calibri"/>
              </a:rPr>
              <a:t>: Succesor satu level dibawah satu node.</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Sibling </a:t>
            </a:r>
            <a:r>
              <a:rPr lang="en-US" sz="1200">
                <a:solidFill>
                  <a:schemeClr val="dk1"/>
                </a:solidFill>
                <a:latin typeface="Calibri"/>
                <a:ea typeface="Calibri"/>
                <a:cs typeface="Calibri"/>
                <a:sym typeface="Calibri"/>
              </a:rPr>
              <a:t>: Node yang memiliki parent yang sama dengan satu node.</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Subtree </a:t>
            </a:r>
            <a:r>
              <a:rPr lang="en-US" sz="1200">
                <a:solidFill>
                  <a:schemeClr val="dk1"/>
                </a:solidFill>
                <a:latin typeface="Calibri"/>
                <a:ea typeface="Calibri"/>
                <a:cs typeface="Calibri"/>
                <a:sym typeface="Calibri"/>
              </a:rPr>
              <a:t>: Bagian dari tree yang berupa suatu node beserta descendantnya.</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Size </a:t>
            </a:r>
            <a:r>
              <a:rPr lang="en-US" sz="1200">
                <a:solidFill>
                  <a:schemeClr val="dk1"/>
                </a:solidFill>
                <a:latin typeface="Calibri"/>
                <a:ea typeface="Calibri"/>
                <a:cs typeface="Calibri"/>
                <a:sym typeface="Calibri"/>
              </a:rPr>
              <a:t>: Banyaknya node dalam suatu tree. </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Height </a:t>
            </a:r>
            <a:r>
              <a:rPr lang="en-US" sz="1200">
                <a:solidFill>
                  <a:schemeClr val="dk1"/>
                </a:solidFill>
                <a:latin typeface="Calibri"/>
                <a:ea typeface="Calibri"/>
                <a:cs typeface="Calibri"/>
                <a:sym typeface="Calibri"/>
              </a:rPr>
              <a:t>: Banyaknya tingkat/level dalam suatu tree. </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Root </a:t>
            </a:r>
            <a:r>
              <a:rPr lang="en-US" sz="1200">
                <a:solidFill>
                  <a:schemeClr val="dk1"/>
                </a:solidFill>
                <a:latin typeface="Calibri"/>
                <a:ea typeface="Calibri"/>
                <a:cs typeface="Calibri"/>
                <a:sym typeface="Calibri"/>
              </a:rPr>
              <a:t>(Akar) : Node khusus dalam tree yang tidak memiliki predesesor.</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Leaf </a:t>
            </a:r>
            <a:r>
              <a:rPr lang="en-US" sz="1200">
                <a:solidFill>
                  <a:schemeClr val="dk1"/>
                </a:solidFill>
                <a:latin typeface="Calibri"/>
                <a:ea typeface="Calibri"/>
                <a:cs typeface="Calibri"/>
                <a:sym typeface="Calibri"/>
              </a:rPr>
              <a:t>(Daun) : Node-node dalam tree yang tidak memiliki successor.</a:t>
            </a:r>
            <a:endParaRPr/>
          </a:p>
          <a:p>
            <a:pPr marL="228600" marR="0" lvl="0" indent="-228600" algn="l" rtl="0">
              <a:lnSpc>
                <a:spcPct val="90000"/>
              </a:lnSpc>
              <a:spcBef>
                <a:spcPts val="100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Degree </a:t>
            </a:r>
            <a:r>
              <a:rPr lang="en-US" sz="1200">
                <a:solidFill>
                  <a:schemeClr val="dk1"/>
                </a:solidFill>
                <a:latin typeface="Calibri"/>
                <a:ea typeface="Calibri"/>
                <a:cs typeface="Calibri"/>
                <a:sym typeface="Calibri"/>
              </a:rPr>
              <a:t>(Derajat) : Banyaknya child yang dimiliki oleh suatu node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Contoh </a:t>
            </a:r>
            <a:r>
              <a:rPr lang="en-US" sz="3200" i="1"/>
              <a:t>Tree</a:t>
            </a:r>
            <a:endParaRPr sz="3200" i="1"/>
          </a:p>
        </p:txBody>
      </p:sp>
      <p:sp>
        <p:nvSpPr>
          <p:cNvPr id="151" name="Google Shape;151;p1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grpSp>
        <p:nvGrpSpPr>
          <p:cNvPr id="152" name="Google Shape;152;p11"/>
          <p:cNvGrpSpPr/>
          <p:nvPr/>
        </p:nvGrpSpPr>
        <p:grpSpPr>
          <a:xfrm>
            <a:off x="2370222" y="1241509"/>
            <a:ext cx="5576677" cy="2660482"/>
            <a:chOff x="1102895" y="1481891"/>
            <a:chExt cx="9531898" cy="4231103"/>
          </a:xfrm>
        </p:grpSpPr>
        <p:sp>
          <p:nvSpPr>
            <p:cNvPr id="153" name="Google Shape;153;p11"/>
            <p:cNvSpPr/>
            <p:nvPr/>
          </p:nvSpPr>
          <p:spPr>
            <a:xfrm>
              <a:off x="2286000" y="2492543"/>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B</a:t>
              </a:r>
              <a:endParaRPr sz="1050">
                <a:solidFill>
                  <a:schemeClr val="dk1"/>
                </a:solidFill>
                <a:latin typeface="Calibri"/>
                <a:ea typeface="Calibri"/>
                <a:cs typeface="Calibri"/>
                <a:sym typeface="Calibri"/>
              </a:endParaRPr>
            </a:p>
          </p:txBody>
        </p:sp>
        <p:sp>
          <p:nvSpPr>
            <p:cNvPr id="154" name="Google Shape;154;p11"/>
            <p:cNvSpPr/>
            <p:nvPr/>
          </p:nvSpPr>
          <p:spPr>
            <a:xfrm>
              <a:off x="5079412" y="1481891"/>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A</a:t>
              </a:r>
              <a:endParaRPr sz="1050">
                <a:solidFill>
                  <a:schemeClr val="dk1"/>
                </a:solidFill>
                <a:latin typeface="Calibri"/>
                <a:ea typeface="Calibri"/>
                <a:cs typeface="Calibri"/>
                <a:sym typeface="Calibri"/>
              </a:endParaRPr>
            </a:p>
          </p:txBody>
        </p:sp>
        <p:sp>
          <p:nvSpPr>
            <p:cNvPr id="155" name="Google Shape;155;p11"/>
            <p:cNvSpPr/>
            <p:nvPr/>
          </p:nvSpPr>
          <p:spPr>
            <a:xfrm>
              <a:off x="7872824" y="2492544"/>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C</a:t>
              </a:r>
              <a:endParaRPr sz="1050">
                <a:solidFill>
                  <a:schemeClr val="dk1"/>
                </a:solidFill>
                <a:latin typeface="Calibri"/>
                <a:ea typeface="Calibri"/>
                <a:cs typeface="Calibri"/>
                <a:sym typeface="Calibri"/>
              </a:endParaRPr>
            </a:p>
          </p:txBody>
        </p:sp>
        <p:sp>
          <p:nvSpPr>
            <p:cNvPr id="156" name="Google Shape;156;p11"/>
            <p:cNvSpPr/>
            <p:nvPr/>
          </p:nvSpPr>
          <p:spPr>
            <a:xfrm>
              <a:off x="1102895" y="3848099"/>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D</a:t>
              </a:r>
              <a:endParaRPr sz="1050">
                <a:solidFill>
                  <a:schemeClr val="dk1"/>
                </a:solidFill>
                <a:latin typeface="Calibri"/>
                <a:ea typeface="Calibri"/>
                <a:cs typeface="Calibri"/>
                <a:sym typeface="Calibri"/>
              </a:endParaRPr>
            </a:p>
          </p:txBody>
        </p:sp>
        <p:sp>
          <p:nvSpPr>
            <p:cNvPr id="157" name="Google Shape;157;p11"/>
            <p:cNvSpPr/>
            <p:nvPr/>
          </p:nvSpPr>
          <p:spPr>
            <a:xfrm>
              <a:off x="3359538" y="3848099"/>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E</a:t>
              </a:r>
              <a:endParaRPr sz="1050">
                <a:solidFill>
                  <a:schemeClr val="dk1"/>
                </a:solidFill>
                <a:latin typeface="Calibri"/>
                <a:ea typeface="Calibri"/>
                <a:cs typeface="Calibri"/>
                <a:sym typeface="Calibri"/>
              </a:endParaRPr>
            </a:p>
          </p:txBody>
        </p:sp>
        <p:sp>
          <p:nvSpPr>
            <p:cNvPr id="158" name="Google Shape;158;p11"/>
            <p:cNvSpPr/>
            <p:nvPr/>
          </p:nvSpPr>
          <p:spPr>
            <a:xfrm>
              <a:off x="5616181" y="3848099"/>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F</a:t>
              </a:r>
              <a:endParaRPr sz="1050">
                <a:solidFill>
                  <a:schemeClr val="dk1"/>
                </a:solidFill>
                <a:latin typeface="Calibri"/>
                <a:ea typeface="Calibri"/>
                <a:cs typeface="Calibri"/>
                <a:sym typeface="Calibri"/>
              </a:endParaRPr>
            </a:p>
          </p:txBody>
        </p:sp>
        <p:sp>
          <p:nvSpPr>
            <p:cNvPr id="159" name="Google Shape;159;p11"/>
            <p:cNvSpPr/>
            <p:nvPr/>
          </p:nvSpPr>
          <p:spPr>
            <a:xfrm>
              <a:off x="7872824" y="3848099"/>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G</a:t>
              </a:r>
              <a:endParaRPr sz="1050">
                <a:solidFill>
                  <a:schemeClr val="dk1"/>
                </a:solidFill>
                <a:latin typeface="Calibri"/>
                <a:ea typeface="Calibri"/>
                <a:cs typeface="Calibri"/>
                <a:sym typeface="Calibri"/>
              </a:endParaRPr>
            </a:p>
          </p:txBody>
        </p:sp>
        <p:sp>
          <p:nvSpPr>
            <p:cNvPr id="160" name="Google Shape;160;p11"/>
            <p:cNvSpPr/>
            <p:nvPr/>
          </p:nvSpPr>
          <p:spPr>
            <a:xfrm>
              <a:off x="10129467" y="3848098"/>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H</a:t>
              </a:r>
              <a:endParaRPr sz="1050">
                <a:solidFill>
                  <a:schemeClr val="dk1"/>
                </a:solidFill>
                <a:latin typeface="Calibri"/>
                <a:ea typeface="Calibri"/>
                <a:cs typeface="Calibri"/>
                <a:sym typeface="Calibri"/>
              </a:endParaRPr>
            </a:p>
          </p:txBody>
        </p:sp>
        <p:sp>
          <p:nvSpPr>
            <p:cNvPr id="161" name="Google Shape;161;p11"/>
            <p:cNvSpPr/>
            <p:nvPr/>
          </p:nvSpPr>
          <p:spPr>
            <a:xfrm>
              <a:off x="10129467" y="5183605"/>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I</a:t>
              </a:r>
              <a:endParaRPr sz="1050">
                <a:solidFill>
                  <a:schemeClr val="dk1"/>
                </a:solidFill>
                <a:latin typeface="Calibri"/>
                <a:ea typeface="Calibri"/>
                <a:cs typeface="Calibri"/>
                <a:sym typeface="Calibri"/>
              </a:endParaRPr>
            </a:p>
          </p:txBody>
        </p:sp>
        <p:cxnSp>
          <p:nvCxnSpPr>
            <p:cNvPr id="162" name="Google Shape;162;p11"/>
            <p:cNvCxnSpPr>
              <a:stCxn id="156" idx="7"/>
              <a:endCxn id="153" idx="3"/>
            </p:cNvCxnSpPr>
            <p:nvPr/>
          </p:nvCxnSpPr>
          <p:spPr>
            <a:xfrm rot="10800000" flipH="1">
              <a:off x="1534218" y="2944326"/>
              <a:ext cx="825900" cy="981300"/>
            </a:xfrm>
            <a:prstGeom prst="straightConnector1">
              <a:avLst/>
            </a:prstGeom>
            <a:noFill/>
            <a:ln w="38100" cap="flat" cmpd="sng">
              <a:solidFill>
                <a:srgbClr val="00B050"/>
              </a:solidFill>
              <a:prstDash val="solid"/>
              <a:miter lim="800000"/>
              <a:headEnd type="none" w="sm" len="sm"/>
              <a:tailEnd type="none" w="sm" len="sm"/>
            </a:ln>
          </p:spPr>
        </p:cxnSp>
        <p:cxnSp>
          <p:nvCxnSpPr>
            <p:cNvPr id="163" name="Google Shape;163;p11"/>
            <p:cNvCxnSpPr>
              <a:stCxn id="154" idx="2"/>
              <a:endCxn id="153" idx="7"/>
            </p:cNvCxnSpPr>
            <p:nvPr/>
          </p:nvCxnSpPr>
          <p:spPr>
            <a:xfrm flipH="1">
              <a:off x="2717212" y="1746586"/>
              <a:ext cx="2362200" cy="823500"/>
            </a:xfrm>
            <a:prstGeom prst="straightConnector1">
              <a:avLst/>
            </a:prstGeom>
            <a:noFill/>
            <a:ln w="38100" cap="flat" cmpd="sng">
              <a:solidFill>
                <a:srgbClr val="00B050"/>
              </a:solidFill>
              <a:prstDash val="solid"/>
              <a:miter lim="800000"/>
              <a:headEnd type="none" w="sm" len="sm"/>
              <a:tailEnd type="none" w="sm" len="sm"/>
            </a:ln>
          </p:spPr>
        </p:cxnSp>
        <p:cxnSp>
          <p:nvCxnSpPr>
            <p:cNvPr id="164" name="Google Shape;164;p11"/>
            <p:cNvCxnSpPr>
              <a:stCxn id="154" idx="6"/>
              <a:endCxn id="155" idx="1"/>
            </p:cNvCxnSpPr>
            <p:nvPr/>
          </p:nvCxnSpPr>
          <p:spPr>
            <a:xfrm>
              <a:off x="5584738" y="1746586"/>
              <a:ext cx="2362200" cy="823500"/>
            </a:xfrm>
            <a:prstGeom prst="straightConnector1">
              <a:avLst/>
            </a:prstGeom>
            <a:noFill/>
            <a:ln w="38100" cap="flat" cmpd="sng">
              <a:solidFill>
                <a:srgbClr val="00B050"/>
              </a:solidFill>
              <a:prstDash val="solid"/>
              <a:miter lim="800000"/>
              <a:headEnd type="none" w="sm" len="sm"/>
              <a:tailEnd type="none" w="sm" len="sm"/>
            </a:ln>
          </p:spPr>
        </p:cxnSp>
        <p:cxnSp>
          <p:nvCxnSpPr>
            <p:cNvPr id="165" name="Google Shape;165;p11"/>
            <p:cNvCxnSpPr>
              <a:stCxn id="158" idx="7"/>
              <a:endCxn id="155" idx="3"/>
            </p:cNvCxnSpPr>
            <p:nvPr/>
          </p:nvCxnSpPr>
          <p:spPr>
            <a:xfrm rot="10800000" flipH="1">
              <a:off x="6047504" y="2944326"/>
              <a:ext cx="1899300" cy="981300"/>
            </a:xfrm>
            <a:prstGeom prst="straightConnector1">
              <a:avLst/>
            </a:prstGeom>
            <a:noFill/>
            <a:ln w="38100" cap="flat" cmpd="sng">
              <a:solidFill>
                <a:srgbClr val="00B050"/>
              </a:solidFill>
              <a:prstDash val="solid"/>
              <a:miter lim="800000"/>
              <a:headEnd type="none" w="sm" len="sm"/>
              <a:tailEnd type="none" w="sm" len="sm"/>
            </a:ln>
          </p:spPr>
        </p:cxnSp>
        <p:cxnSp>
          <p:nvCxnSpPr>
            <p:cNvPr id="166" name="Google Shape;166;p11"/>
            <p:cNvCxnSpPr>
              <a:stCxn id="159" idx="0"/>
              <a:endCxn id="155" idx="4"/>
            </p:cNvCxnSpPr>
            <p:nvPr/>
          </p:nvCxnSpPr>
          <p:spPr>
            <a:xfrm rot="10800000">
              <a:off x="8125487" y="3021899"/>
              <a:ext cx="0" cy="826200"/>
            </a:xfrm>
            <a:prstGeom prst="straightConnector1">
              <a:avLst/>
            </a:prstGeom>
            <a:noFill/>
            <a:ln w="38100" cap="flat" cmpd="sng">
              <a:solidFill>
                <a:srgbClr val="00B050"/>
              </a:solidFill>
              <a:prstDash val="solid"/>
              <a:miter lim="800000"/>
              <a:headEnd type="none" w="sm" len="sm"/>
              <a:tailEnd type="none" w="sm" len="sm"/>
            </a:ln>
          </p:spPr>
        </p:cxnSp>
        <p:cxnSp>
          <p:nvCxnSpPr>
            <p:cNvPr id="167" name="Google Shape;167;p11"/>
            <p:cNvCxnSpPr>
              <a:stCxn id="160" idx="1"/>
              <a:endCxn id="155" idx="5"/>
            </p:cNvCxnSpPr>
            <p:nvPr/>
          </p:nvCxnSpPr>
          <p:spPr>
            <a:xfrm rot="10800000">
              <a:off x="8304170" y="2944325"/>
              <a:ext cx="1899300" cy="981300"/>
            </a:xfrm>
            <a:prstGeom prst="straightConnector1">
              <a:avLst/>
            </a:prstGeom>
            <a:noFill/>
            <a:ln w="38100" cap="flat" cmpd="sng">
              <a:solidFill>
                <a:srgbClr val="00B050"/>
              </a:solidFill>
              <a:prstDash val="solid"/>
              <a:miter lim="800000"/>
              <a:headEnd type="none" w="sm" len="sm"/>
              <a:tailEnd type="none" w="sm" len="sm"/>
            </a:ln>
          </p:spPr>
        </p:cxnSp>
        <p:cxnSp>
          <p:nvCxnSpPr>
            <p:cNvPr id="168" name="Google Shape;168;p11"/>
            <p:cNvCxnSpPr>
              <a:stCxn id="161" idx="0"/>
              <a:endCxn id="160" idx="4"/>
            </p:cNvCxnSpPr>
            <p:nvPr/>
          </p:nvCxnSpPr>
          <p:spPr>
            <a:xfrm rot="10800000">
              <a:off x="10382130" y="4377505"/>
              <a:ext cx="0" cy="806100"/>
            </a:xfrm>
            <a:prstGeom prst="straightConnector1">
              <a:avLst/>
            </a:prstGeom>
            <a:noFill/>
            <a:ln w="38100" cap="flat" cmpd="sng">
              <a:solidFill>
                <a:srgbClr val="00B050"/>
              </a:solidFill>
              <a:prstDash val="solid"/>
              <a:miter lim="800000"/>
              <a:headEnd type="none" w="sm" len="sm"/>
              <a:tailEnd type="none" w="sm" len="sm"/>
            </a:ln>
          </p:spPr>
        </p:cxnSp>
        <p:cxnSp>
          <p:nvCxnSpPr>
            <p:cNvPr id="169" name="Google Shape;169;p11"/>
            <p:cNvCxnSpPr>
              <a:stCxn id="157" idx="1"/>
              <a:endCxn id="153" idx="5"/>
            </p:cNvCxnSpPr>
            <p:nvPr/>
          </p:nvCxnSpPr>
          <p:spPr>
            <a:xfrm rot="10800000">
              <a:off x="2717441" y="2944326"/>
              <a:ext cx="716100" cy="981300"/>
            </a:xfrm>
            <a:prstGeom prst="straightConnector1">
              <a:avLst/>
            </a:prstGeom>
            <a:noFill/>
            <a:ln w="38100" cap="flat" cmpd="sng">
              <a:solidFill>
                <a:srgbClr val="00B050"/>
              </a:solidFill>
              <a:prstDash val="solid"/>
              <a:miter lim="800000"/>
              <a:headEnd type="none" w="sm" len="sm"/>
              <a:tailEnd type="none" w="sm" len="sm"/>
            </a:ln>
          </p:spPr>
        </p:cxnSp>
      </p:grpSp>
      <p:sp>
        <p:nvSpPr>
          <p:cNvPr id="170" name="Google Shape;170;p11"/>
          <p:cNvSpPr txBox="1"/>
          <p:nvPr/>
        </p:nvSpPr>
        <p:spPr>
          <a:xfrm>
            <a:off x="345989" y="4280210"/>
            <a:ext cx="8701421"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Latihan, bagian mana sajakah (node) dari tree di atas, yang sesuai dengan terminology dalam tree?</a:t>
            </a:r>
            <a:endParaRPr sz="15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151370" y="114300"/>
            <a:ext cx="8229600" cy="80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Jawab</a:t>
            </a:r>
            <a:endParaRPr sz="3200"/>
          </a:p>
        </p:txBody>
      </p:sp>
      <p:grpSp>
        <p:nvGrpSpPr>
          <p:cNvPr id="177" name="Google Shape;177;p12"/>
          <p:cNvGrpSpPr/>
          <p:nvPr/>
        </p:nvGrpSpPr>
        <p:grpSpPr>
          <a:xfrm>
            <a:off x="5079569" y="967666"/>
            <a:ext cx="3971583" cy="1705792"/>
            <a:chOff x="1102895" y="1481891"/>
            <a:chExt cx="9531898" cy="4231103"/>
          </a:xfrm>
        </p:grpSpPr>
        <p:sp>
          <p:nvSpPr>
            <p:cNvPr id="178" name="Google Shape;178;p12"/>
            <p:cNvSpPr/>
            <p:nvPr/>
          </p:nvSpPr>
          <p:spPr>
            <a:xfrm>
              <a:off x="2286000" y="2492543"/>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B</a:t>
              </a:r>
              <a:endParaRPr sz="1050">
                <a:solidFill>
                  <a:schemeClr val="dk1"/>
                </a:solidFill>
                <a:latin typeface="Calibri"/>
                <a:ea typeface="Calibri"/>
                <a:cs typeface="Calibri"/>
                <a:sym typeface="Calibri"/>
              </a:endParaRPr>
            </a:p>
          </p:txBody>
        </p:sp>
        <p:sp>
          <p:nvSpPr>
            <p:cNvPr id="179" name="Google Shape;179;p12"/>
            <p:cNvSpPr/>
            <p:nvPr/>
          </p:nvSpPr>
          <p:spPr>
            <a:xfrm>
              <a:off x="5079412" y="1481891"/>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A</a:t>
              </a:r>
              <a:endParaRPr sz="1050">
                <a:solidFill>
                  <a:schemeClr val="dk1"/>
                </a:solidFill>
                <a:latin typeface="Calibri"/>
                <a:ea typeface="Calibri"/>
                <a:cs typeface="Calibri"/>
                <a:sym typeface="Calibri"/>
              </a:endParaRPr>
            </a:p>
          </p:txBody>
        </p:sp>
        <p:sp>
          <p:nvSpPr>
            <p:cNvPr id="180" name="Google Shape;180;p12"/>
            <p:cNvSpPr/>
            <p:nvPr/>
          </p:nvSpPr>
          <p:spPr>
            <a:xfrm>
              <a:off x="7872824" y="2492544"/>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C</a:t>
              </a:r>
              <a:endParaRPr sz="1050">
                <a:solidFill>
                  <a:schemeClr val="dk1"/>
                </a:solidFill>
                <a:latin typeface="Calibri"/>
                <a:ea typeface="Calibri"/>
                <a:cs typeface="Calibri"/>
                <a:sym typeface="Calibri"/>
              </a:endParaRPr>
            </a:p>
          </p:txBody>
        </p:sp>
        <p:sp>
          <p:nvSpPr>
            <p:cNvPr id="181" name="Google Shape;181;p12"/>
            <p:cNvSpPr/>
            <p:nvPr/>
          </p:nvSpPr>
          <p:spPr>
            <a:xfrm>
              <a:off x="1102895" y="3848099"/>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D</a:t>
              </a:r>
              <a:endParaRPr sz="1050">
                <a:solidFill>
                  <a:schemeClr val="dk1"/>
                </a:solidFill>
                <a:latin typeface="Calibri"/>
                <a:ea typeface="Calibri"/>
                <a:cs typeface="Calibri"/>
                <a:sym typeface="Calibri"/>
              </a:endParaRPr>
            </a:p>
          </p:txBody>
        </p:sp>
        <p:sp>
          <p:nvSpPr>
            <p:cNvPr id="182" name="Google Shape;182;p12"/>
            <p:cNvSpPr/>
            <p:nvPr/>
          </p:nvSpPr>
          <p:spPr>
            <a:xfrm>
              <a:off x="3359538" y="3848099"/>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E</a:t>
              </a:r>
              <a:endParaRPr sz="1050">
                <a:solidFill>
                  <a:schemeClr val="dk1"/>
                </a:solidFill>
                <a:latin typeface="Calibri"/>
                <a:ea typeface="Calibri"/>
                <a:cs typeface="Calibri"/>
                <a:sym typeface="Calibri"/>
              </a:endParaRPr>
            </a:p>
          </p:txBody>
        </p:sp>
        <p:sp>
          <p:nvSpPr>
            <p:cNvPr id="183" name="Google Shape;183;p12"/>
            <p:cNvSpPr/>
            <p:nvPr/>
          </p:nvSpPr>
          <p:spPr>
            <a:xfrm>
              <a:off x="5616181" y="3848099"/>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F</a:t>
              </a:r>
              <a:endParaRPr sz="1050">
                <a:solidFill>
                  <a:schemeClr val="dk1"/>
                </a:solidFill>
                <a:latin typeface="Calibri"/>
                <a:ea typeface="Calibri"/>
                <a:cs typeface="Calibri"/>
                <a:sym typeface="Calibri"/>
              </a:endParaRPr>
            </a:p>
          </p:txBody>
        </p:sp>
        <p:sp>
          <p:nvSpPr>
            <p:cNvPr id="184" name="Google Shape;184;p12"/>
            <p:cNvSpPr/>
            <p:nvPr/>
          </p:nvSpPr>
          <p:spPr>
            <a:xfrm>
              <a:off x="7872824" y="3848099"/>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G</a:t>
              </a:r>
              <a:endParaRPr sz="1050">
                <a:solidFill>
                  <a:schemeClr val="dk1"/>
                </a:solidFill>
                <a:latin typeface="Calibri"/>
                <a:ea typeface="Calibri"/>
                <a:cs typeface="Calibri"/>
                <a:sym typeface="Calibri"/>
              </a:endParaRPr>
            </a:p>
          </p:txBody>
        </p:sp>
        <p:sp>
          <p:nvSpPr>
            <p:cNvPr id="185" name="Google Shape;185;p12"/>
            <p:cNvSpPr/>
            <p:nvPr/>
          </p:nvSpPr>
          <p:spPr>
            <a:xfrm>
              <a:off x="10129467" y="3848098"/>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H</a:t>
              </a:r>
              <a:endParaRPr sz="1050">
                <a:solidFill>
                  <a:schemeClr val="dk1"/>
                </a:solidFill>
                <a:latin typeface="Calibri"/>
                <a:ea typeface="Calibri"/>
                <a:cs typeface="Calibri"/>
                <a:sym typeface="Calibri"/>
              </a:endParaRPr>
            </a:p>
          </p:txBody>
        </p:sp>
        <p:sp>
          <p:nvSpPr>
            <p:cNvPr id="186" name="Google Shape;186;p12"/>
            <p:cNvSpPr/>
            <p:nvPr/>
          </p:nvSpPr>
          <p:spPr>
            <a:xfrm>
              <a:off x="10129467" y="5183605"/>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I</a:t>
              </a:r>
              <a:endParaRPr sz="1050">
                <a:solidFill>
                  <a:schemeClr val="dk1"/>
                </a:solidFill>
                <a:latin typeface="Calibri"/>
                <a:ea typeface="Calibri"/>
                <a:cs typeface="Calibri"/>
                <a:sym typeface="Calibri"/>
              </a:endParaRPr>
            </a:p>
          </p:txBody>
        </p:sp>
        <p:cxnSp>
          <p:nvCxnSpPr>
            <p:cNvPr id="187" name="Google Shape;187;p12"/>
            <p:cNvCxnSpPr>
              <a:stCxn id="181" idx="7"/>
              <a:endCxn id="178" idx="3"/>
            </p:cNvCxnSpPr>
            <p:nvPr/>
          </p:nvCxnSpPr>
          <p:spPr>
            <a:xfrm rot="10800000" flipH="1">
              <a:off x="1534218" y="2944326"/>
              <a:ext cx="825900" cy="981300"/>
            </a:xfrm>
            <a:prstGeom prst="straightConnector1">
              <a:avLst/>
            </a:prstGeom>
            <a:noFill/>
            <a:ln w="38100" cap="flat" cmpd="sng">
              <a:solidFill>
                <a:srgbClr val="00B050"/>
              </a:solidFill>
              <a:prstDash val="solid"/>
              <a:miter lim="800000"/>
              <a:headEnd type="none" w="sm" len="sm"/>
              <a:tailEnd type="none" w="sm" len="sm"/>
            </a:ln>
          </p:spPr>
        </p:cxnSp>
        <p:cxnSp>
          <p:nvCxnSpPr>
            <p:cNvPr id="188" name="Google Shape;188;p12"/>
            <p:cNvCxnSpPr>
              <a:stCxn id="179" idx="2"/>
              <a:endCxn id="178" idx="7"/>
            </p:cNvCxnSpPr>
            <p:nvPr/>
          </p:nvCxnSpPr>
          <p:spPr>
            <a:xfrm flipH="1">
              <a:off x="2717212" y="1746586"/>
              <a:ext cx="2362200" cy="823500"/>
            </a:xfrm>
            <a:prstGeom prst="straightConnector1">
              <a:avLst/>
            </a:prstGeom>
            <a:noFill/>
            <a:ln w="38100" cap="flat" cmpd="sng">
              <a:solidFill>
                <a:srgbClr val="00B050"/>
              </a:solidFill>
              <a:prstDash val="solid"/>
              <a:miter lim="800000"/>
              <a:headEnd type="none" w="sm" len="sm"/>
              <a:tailEnd type="none" w="sm" len="sm"/>
            </a:ln>
          </p:spPr>
        </p:cxnSp>
        <p:cxnSp>
          <p:nvCxnSpPr>
            <p:cNvPr id="189" name="Google Shape;189;p12"/>
            <p:cNvCxnSpPr>
              <a:stCxn id="179" idx="6"/>
              <a:endCxn id="180" idx="1"/>
            </p:cNvCxnSpPr>
            <p:nvPr/>
          </p:nvCxnSpPr>
          <p:spPr>
            <a:xfrm>
              <a:off x="5584738" y="1746586"/>
              <a:ext cx="2362200" cy="823500"/>
            </a:xfrm>
            <a:prstGeom prst="straightConnector1">
              <a:avLst/>
            </a:prstGeom>
            <a:noFill/>
            <a:ln w="38100" cap="flat" cmpd="sng">
              <a:solidFill>
                <a:srgbClr val="00B050"/>
              </a:solidFill>
              <a:prstDash val="solid"/>
              <a:miter lim="800000"/>
              <a:headEnd type="none" w="sm" len="sm"/>
              <a:tailEnd type="none" w="sm" len="sm"/>
            </a:ln>
          </p:spPr>
        </p:cxnSp>
        <p:cxnSp>
          <p:nvCxnSpPr>
            <p:cNvPr id="190" name="Google Shape;190;p12"/>
            <p:cNvCxnSpPr>
              <a:stCxn id="183" idx="7"/>
              <a:endCxn id="180" idx="3"/>
            </p:cNvCxnSpPr>
            <p:nvPr/>
          </p:nvCxnSpPr>
          <p:spPr>
            <a:xfrm rot="10800000" flipH="1">
              <a:off x="6047504" y="2944326"/>
              <a:ext cx="1899300" cy="981300"/>
            </a:xfrm>
            <a:prstGeom prst="straightConnector1">
              <a:avLst/>
            </a:prstGeom>
            <a:noFill/>
            <a:ln w="38100" cap="flat" cmpd="sng">
              <a:solidFill>
                <a:srgbClr val="00B050"/>
              </a:solidFill>
              <a:prstDash val="solid"/>
              <a:miter lim="800000"/>
              <a:headEnd type="none" w="sm" len="sm"/>
              <a:tailEnd type="none" w="sm" len="sm"/>
            </a:ln>
          </p:spPr>
        </p:cxnSp>
        <p:cxnSp>
          <p:nvCxnSpPr>
            <p:cNvPr id="191" name="Google Shape;191;p12"/>
            <p:cNvCxnSpPr>
              <a:stCxn id="184" idx="0"/>
              <a:endCxn id="180" idx="4"/>
            </p:cNvCxnSpPr>
            <p:nvPr/>
          </p:nvCxnSpPr>
          <p:spPr>
            <a:xfrm rot="10800000">
              <a:off x="8125487" y="3021899"/>
              <a:ext cx="0" cy="826200"/>
            </a:xfrm>
            <a:prstGeom prst="straightConnector1">
              <a:avLst/>
            </a:prstGeom>
            <a:noFill/>
            <a:ln w="38100" cap="flat" cmpd="sng">
              <a:solidFill>
                <a:srgbClr val="00B050"/>
              </a:solidFill>
              <a:prstDash val="solid"/>
              <a:miter lim="800000"/>
              <a:headEnd type="none" w="sm" len="sm"/>
              <a:tailEnd type="none" w="sm" len="sm"/>
            </a:ln>
          </p:spPr>
        </p:cxnSp>
        <p:cxnSp>
          <p:nvCxnSpPr>
            <p:cNvPr id="192" name="Google Shape;192;p12"/>
            <p:cNvCxnSpPr>
              <a:stCxn id="185" idx="1"/>
              <a:endCxn id="180" idx="5"/>
            </p:cNvCxnSpPr>
            <p:nvPr/>
          </p:nvCxnSpPr>
          <p:spPr>
            <a:xfrm rot="10800000">
              <a:off x="8304170" y="2944325"/>
              <a:ext cx="1899300" cy="981300"/>
            </a:xfrm>
            <a:prstGeom prst="straightConnector1">
              <a:avLst/>
            </a:prstGeom>
            <a:noFill/>
            <a:ln w="38100" cap="flat" cmpd="sng">
              <a:solidFill>
                <a:srgbClr val="00B050"/>
              </a:solidFill>
              <a:prstDash val="solid"/>
              <a:miter lim="800000"/>
              <a:headEnd type="none" w="sm" len="sm"/>
              <a:tailEnd type="none" w="sm" len="sm"/>
            </a:ln>
          </p:spPr>
        </p:cxnSp>
        <p:cxnSp>
          <p:nvCxnSpPr>
            <p:cNvPr id="193" name="Google Shape;193;p12"/>
            <p:cNvCxnSpPr>
              <a:stCxn id="186" idx="0"/>
              <a:endCxn id="185" idx="4"/>
            </p:cNvCxnSpPr>
            <p:nvPr/>
          </p:nvCxnSpPr>
          <p:spPr>
            <a:xfrm rot="10800000">
              <a:off x="10382130" y="4377505"/>
              <a:ext cx="0" cy="806100"/>
            </a:xfrm>
            <a:prstGeom prst="straightConnector1">
              <a:avLst/>
            </a:prstGeom>
            <a:noFill/>
            <a:ln w="38100" cap="flat" cmpd="sng">
              <a:solidFill>
                <a:srgbClr val="00B050"/>
              </a:solidFill>
              <a:prstDash val="solid"/>
              <a:miter lim="800000"/>
              <a:headEnd type="none" w="sm" len="sm"/>
              <a:tailEnd type="none" w="sm" len="sm"/>
            </a:ln>
          </p:spPr>
        </p:cxnSp>
        <p:cxnSp>
          <p:nvCxnSpPr>
            <p:cNvPr id="194" name="Google Shape;194;p12"/>
            <p:cNvCxnSpPr>
              <a:stCxn id="182" idx="1"/>
              <a:endCxn id="178" idx="5"/>
            </p:cNvCxnSpPr>
            <p:nvPr/>
          </p:nvCxnSpPr>
          <p:spPr>
            <a:xfrm rot="10800000">
              <a:off x="2717441" y="2944326"/>
              <a:ext cx="716100" cy="981300"/>
            </a:xfrm>
            <a:prstGeom prst="straightConnector1">
              <a:avLst/>
            </a:prstGeom>
            <a:noFill/>
            <a:ln w="38100" cap="flat" cmpd="sng">
              <a:solidFill>
                <a:srgbClr val="00B050"/>
              </a:solidFill>
              <a:prstDash val="solid"/>
              <a:miter lim="800000"/>
              <a:headEnd type="none" w="sm" len="sm"/>
              <a:tailEnd type="none" w="sm" len="sm"/>
            </a:ln>
          </p:spPr>
        </p:cxnSp>
      </p:grpSp>
      <p:grpSp>
        <p:nvGrpSpPr>
          <p:cNvPr id="195" name="Google Shape;195;p12"/>
          <p:cNvGrpSpPr/>
          <p:nvPr/>
        </p:nvGrpSpPr>
        <p:grpSpPr>
          <a:xfrm>
            <a:off x="245438" y="727982"/>
            <a:ext cx="1368697" cy="4027569"/>
            <a:chOff x="245438" y="968612"/>
            <a:chExt cx="1368697" cy="4027569"/>
          </a:xfrm>
        </p:grpSpPr>
        <p:sp>
          <p:nvSpPr>
            <p:cNvPr id="196" name="Google Shape;196;p12"/>
            <p:cNvSpPr txBox="1"/>
            <p:nvPr/>
          </p:nvSpPr>
          <p:spPr>
            <a:xfrm>
              <a:off x="272564" y="968612"/>
              <a:ext cx="923971"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Node : </a:t>
              </a:r>
              <a:endParaRPr/>
            </a:p>
          </p:txBody>
        </p:sp>
        <p:sp>
          <p:nvSpPr>
            <p:cNvPr id="197" name="Google Shape;197;p12"/>
            <p:cNvSpPr txBox="1"/>
            <p:nvPr/>
          </p:nvSpPr>
          <p:spPr>
            <a:xfrm>
              <a:off x="265802" y="1262773"/>
              <a:ext cx="1331134"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Predesesor :</a:t>
              </a:r>
              <a:endParaRPr/>
            </a:p>
          </p:txBody>
        </p:sp>
        <p:sp>
          <p:nvSpPr>
            <p:cNvPr id="198" name="Google Shape;198;p12"/>
            <p:cNvSpPr txBox="1"/>
            <p:nvPr/>
          </p:nvSpPr>
          <p:spPr>
            <a:xfrm>
              <a:off x="259081" y="1575155"/>
              <a:ext cx="1186863"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Succesor :</a:t>
              </a:r>
              <a:endParaRPr/>
            </a:p>
          </p:txBody>
        </p:sp>
        <p:sp>
          <p:nvSpPr>
            <p:cNvPr id="199" name="Google Shape;199;p12"/>
            <p:cNvSpPr txBox="1"/>
            <p:nvPr/>
          </p:nvSpPr>
          <p:spPr>
            <a:xfrm>
              <a:off x="259117" y="1885880"/>
              <a:ext cx="1204497"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Ancestor : </a:t>
              </a:r>
              <a:endParaRPr/>
            </a:p>
          </p:txBody>
        </p:sp>
        <p:sp>
          <p:nvSpPr>
            <p:cNvPr id="200" name="Google Shape;200;p12"/>
            <p:cNvSpPr txBox="1"/>
            <p:nvPr/>
          </p:nvSpPr>
          <p:spPr>
            <a:xfrm>
              <a:off x="247735" y="2166797"/>
              <a:ext cx="1366400"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Descendant :</a:t>
              </a:r>
              <a:endParaRPr/>
            </a:p>
          </p:txBody>
        </p:sp>
        <p:sp>
          <p:nvSpPr>
            <p:cNvPr id="201" name="Google Shape;201;p12"/>
            <p:cNvSpPr txBox="1"/>
            <p:nvPr/>
          </p:nvSpPr>
          <p:spPr>
            <a:xfrm>
              <a:off x="245438" y="2477314"/>
              <a:ext cx="973664"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Parent :</a:t>
              </a:r>
              <a:endParaRPr/>
            </a:p>
          </p:txBody>
        </p:sp>
        <p:sp>
          <p:nvSpPr>
            <p:cNvPr id="202" name="Google Shape;202;p12"/>
            <p:cNvSpPr txBox="1"/>
            <p:nvPr/>
          </p:nvSpPr>
          <p:spPr>
            <a:xfrm>
              <a:off x="245634" y="2772056"/>
              <a:ext cx="882293"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Child :</a:t>
              </a:r>
              <a:endParaRPr/>
            </a:p>
          </p:txBody>
        </p:sp>
        <p:sp>
          <p:nvSpPr>
            <p:cNvPr id="203" name="Google Shape;203;p12"/>
            <p:cNvSpPr txBox="1"/>
            <p:nvPr/>
          </p:nvSpPr>
          <p:spPr>
            <a:xfrm>
              <a:off x="265802" y="3047426"/>
              <a:ext cx="1055417"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Sibling : </a:t>
              </a:r>
              <a:endParaRPr/>
            </a:p>
          </p:txBody>
        </p:sp>
        <p:sp>
          <p:nvSpPr>
            <p:cNvPr id="204" name="Google Shape;204;p12"/>
            <p:cNvSpPr txBox="1"/>
            <p:nvPr/>
          </p:nvSpPr>
          <p:spPr>
            <a:xfrm>
              <a:off x="259081" y="3336533"/>
              <a:ext cx="1111523"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Subtree : </a:t>
              </a:r>
              <a:endParaRPr/>
            </a:p>
          </p:txBody>
        </p:sp>
        <p:sp>
          <p:nvSpPr>
            <p:cNvPr id="205" name="Google Shape;205;p12"/>
            <p:cNvSpPr txBox="1"/>
            <p:nvPr/>
          </p:nvSpPr>
          <p:spPr>
            <a:xfrm>
              <a:off x="252358" y="3625643"/>
              <a:ext cx="847027"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Size : </a:t>
              </a:r>
              <a:endParaRPr/>
            </a:p>
          </p:txBody>
        </p:sp>
        <p:sp>
          <p:nvSpPr>
            <p:cNvPr id="206" name="Google Shape;206;p12"/>
            <p:cNvSpPr txBox="1"/>
            <p:nvPr/>
          </p:nvSpPr>
          <p:spPr>
            <a:xfrm>
              <a:off x="252357" y="3902559"/>
              <a:ext cx="1018549"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Height : </a:t>
              </a:r>
              <a:endParaRPr/>
            </a:p>
          </p:txBody>
        </p:sp>
        <p:sp>
          <p:nvSpPr>
            <p:cNvPr id="207" name="Google Shape;207;p12"/>
            <p:cNvSpPr txBox="1"/>
            <p:nvPr/>
          </p:nvSpPr>
          <p:spPr>
            <a:xfrm>
              <a:off x="252357" y="4169677"/>
              <a:ext cx="890308"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Root : </a:t>
              </a:r>
              <a:endParaRPr/>
            </a:p>
          </p:txBody>
        </p:sp>
        <p:sp>
          <p:nvSpPr>
            <p:cNvPr id="208" name="Google Shape;208;p12"/>
            <p:cNvSpPr txBox="1"/>
            <p:nvPr/>
          </p:nvSpPr>
          <p:spPr>
            <a:xfrm>
              <a:off x="252357" y="4438616"/>
              <a:ext cx="855042"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Leaf : </a:t>
              </a:r>
              <a:endParaRPr/>
            </a:p>
          </p:txBody>
        </p:sp>
        <p:sp>
          <p:nvSpPr>
            <p:cNvPr id="209" name="Google Shape;209;p12"/>
            <p:cNvSpPr txBox="1"/>
            <p:nvPr/>
          </p:nvSpPr>
          <p:spPr>
            <a:xfrm>
              <a:off x="252357" y="4719182"/>
              <a:ext cx="1058623" cy="276999"/>
            </a:xfrm>
            <a:prstGeom prst="rect">
              <a:avLst/>
            </a:prstGeom>
            <a:noFill/>
            <a:ln>
              <a:noFill/>
            </a:ln>
          </p:spPr>
          <p:txBody>
            <a:bodyPr spcFirstLastPara="1" wrap="square" lIns="91425" tIns="45700" rIns="91425" bIns="45700" anchor="t" anchorCtr="0">
              <a:spAutoFit/>
            </a:bodyPr>
            <a:lstStyle/>
            <a:p>
              <a:pPr marL="214313" marR="0" lvl="0" indent="-214313" algn="l" rtl="0">
                <a:spcBef>
                  <a:spcPts val="0"/>
                </a:spcBef>
                <a:spcAft>
                  <a:spcPts val="0"/>
                </a:spcAft>
                <a:buClr>
                  <a:schemeClr val="dk1"/>
                </a:buClr>
                <a:buSzPts val="1200"/>
                <a:buFont typeface="Arial"/>
                <a:buChar char="•"/>
              </a:pPr>
              <a:r>
                <a:rPr lang="en-US" sz="1200" b="1">
                  <a:solidFill>
                    <a:schemeClr val="dk1"/>
                  </a:solidFill>
                  <a:latin typeface="Calibri"/>
                  <a:ea typeface="Calibri"/>
                  <a:cs typeface="Calibri"/>
                  <a:sym typeface="Calibri"/>
                </a:rPr>
                <a:t>Degree : </a:t>
              </a:r>
              <a:endParaRPr/>
            </a:p>
          </p:txBody>
        </p:sp>
      </p:grpSp>
      <p:grpSp>
        <p:nvGrpSpPr>
          <p:cNvPr id="210" name="Google Shape;210;p12"/>
          <p:cNvGrpSpPr/>
          <p:nvPr/>
        </p:nvGrpSpPr>
        <p:grpSpPr>
          <a:xfrm>
            <a:off x="914893" y="738636"/>
            <a:ext cx="5921005" cy="4030246"/>
            <a:chOff x="930935" y="963224"/>
            <a:chExt cx="5921005" cy="4030246"/>
          </a:xfrm>
        </p:grpSpPr>
        <p:sp>
          <p:nvSpPr>
            <p:cNvPr id="211" name="Google Shape;211;p12"/>
            <p:cNvSpPr txBox="1"/>
            <p:nvPr/>
          </p:nvSpPr>
          <p:spPr>
            <a:xfrm>
              <a:off x="930935" y="963224"/>
              <a:ext cx="5187639" cy="438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Terdapat 9 </a:t>
              </a:r>
              <a:r>
                <a:rPr lang="en-US" sz="1200" i="1">
                  <a:solidFill>
                    <a:schemeClr val="dk1"/>
                  </a:solidFill>
                  <a:latin typeface="Calibri"/>
                  <a:ea typeface="Calibri"/>
                  <a:cs typeface="Calibri"/>
                  <a:sym typeface="Calibri"/>
                </a:rPr>
                <a:t>Node</a:t>
              </a:r>
              <a:r>
                <a:rPr lang="en-US" sz="1200">
                  <a:solidFill>
                    <a:schemeClr val="dk1"/>
                  </a:solidFill>
                  <a:latin typeface="Calibri"/>
                  <a:ea typeface="Calibri"/>
                  <a:cs typeface="Calibri"/>
                  <a:sym typeface="Calibri"/>
                </a:rPr>
                <a:t> dalam contoh </a:t>
              </a:r>
              <a:r>
                <a:rPr lang="en-US" sz="1200" i="1">
                  <a:solidFill>
                    <a:schemeClr val="dk1"/>
                  </a:solidFill>
                  <a:latin typeface="Calibri"/>
                  <a:ea typeface="Calibri"/>
                  <a:cs typeface="Calibri"/>
                  <a:sym typeface="Calibri"/>
                </a:rPr>
                <a:t>Tree</a:t>
              </a:r>
              <a:r>
                <a:rPr lang="en-US" sz="1200">
                  <a:solidFill>
                    <a:schemeClr val="dk1"/>
                  </a:solidFill>
                  <a:latin typeface="Calibri"/>
                  <a:ea typeface="Calibri"/>
                  <a:cs typeface="Calibri"/>
                  <a:sym typeface="Calibri"/>
                </a:rPr>
                <a:t>, yaitu node {A, B, C, D,E, F, G, H, I}</a:t>
              </a:r>
              <a:endParaRPr sz="1200" i="1">
                <a:solidFill>
                  <a:schemeClr val="dk1"/>
                </a:solidFill>
                <a:latin typeface="Calibri"/>
                <a:ea typeface="Calibri"/>
                <a:cs typeface="Calibri"/>
                <a:sym typeface="Calibri"/>
              </a:endParaRPr>
            </a:p>
            <a:p>
              <a:pPr marL="0" marR="0" lvl="0" indent="0" algn="l" rtl="0">
                <a:spcBef>
                  <a:spcPts val="0"/>
                </a:spcBef>
                <a:spcAft>
                  <a:spcPts val="0"/>
                </a:spcAft>
                <a:buNone/>
              </a:pPr>
              <a:endParaRPr sz="1050">
                <a:solidFill>
                  <a:schemeClr val="dk1"/>
                </a:solidFill>
                <a:latin typeface="Calibri"/>
                <a:ea typeface="Calibri"/>
                <a:cs typeface="Calibri"/>
                <a:sym typeface="Calibri"/>
              </a:endParaRPr>
            </a:p>
          </p:txBody>
        </p:sp>
        <p:sp>
          <p:nvSpPr>
            <p:cNvPr id="212" name="Google Shape;212;p12"/>
            <p:cNvSpPr txBox="1"/>
            <p:nvPr/>
          </p:nvSpPr>
          <p:spPr>
            <a:xfrm>
              <a:off x="1457070" y="1269771"/>
              <a:ext cx="346761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Node B merupakan predesesor dari Node (D, E}</a:t>
              </a:r>
              <a:endParaRPr/>
            </a:p>
          </p:txBody>
        </p:sp>
        <p:sp>
          <p:nvSpPr>
            <p:cNvPr id="213" name="Google Shape;213;p12"/>
            <p:cNvSpPr txBox="1"/>
            <p:nvPr/>
          </p:nvSpPr>
          <p:spPr>
            <a:xfrm>
              <a:off x="1353413" y="1574566"/>
              <a:ext cx="326403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chemeClr val="dk1"/>
                  </a:solidFill>
                  <a:latin typeface="Calibri"/>
                  <a:ea typeface="Calibri"/>
                  <a:cs typeface="Calibri"/>
                  <a:sym typeface="Calibri"/>
                </a:rPr>
                <a:t>node </a:t>
              </a:r>
              <a:r>
                <a:rPr lang="en-US" sz="1200">
                  <a:solidFill>
                    <a:schemeClr val="dk1"/>
                  </a:solidFill>
                  <a:latin typeface="Calibri"/>
                  <a:ea typeface="Calibri"/>
                  <a:cs typeface="Calibri"/>
                  <a:sym typeface="Calibri"/>
                </a:rPr>
                <a:t>{D, E} merupakan succesor dari node B</a:t>
              </a:r>
              <a:endParaRPr sz="1200">
                <a:solidFill>
                  <a:schemeClr val="dk1"/>
                </a:solidFill>
                <a:latin typeface="Calibri"/>
                <a:ea typeface="Calibri"/>
                <a:cs typeface="Calibri"/>
                <a:sym typeface="Calibri"/>
              </a:endParaRPr>
            </a:p>
          </p:txBody>
        </p:sp>
        <p:sp>
          <p:nvSpPr>
            <p:cNvPr id="214" name="Google Shape;214;p12"/>
            <p:cNvSpPr txBox="1"/>
            <p:nvPr/>
          </p:nvSpPr>
          <p:spPr>
            <a:xfrm>
              <a:off x="1281613" y="1869593"/>
              <a:ext cx="323037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node {C, A} merupakan ancestor dari node F</a:t>
              </a:r>
              <a:endParaRPr/>
            </a:p>
          </p:txBody>
        </p:sp>
        <p:sp>
          <p:nvSpPr>
            <p:cNvPr id="215" name="Google Shape;215;p12"/>
            <p:cNvSpPr txBox="1"/>
            <p:nvPr/>
          </p:nvSpPr>
          <p:spPr>
            <a:xfrm>
              <a:off x="1445944" y="2165130"/>
              <a:ext cx="344196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node {D, E} merupakan descendant dari node B</a:t>
              </a:r>
              <a:endParaRPr/>
            </a:p>
          </p:txBody>
        </p:sp>
        <p:sp>
          <p:nvSpPr>
            <p:cNvPr id="216" name="Google Shape;216;p12"/>
            <p:cNvSpPr txBox="1"/>
            <p:nvPr/>
          </p:nvSpPr>
          <p:spPr>
            <a:xfrm>
              <a:off x="1062229" y="2463317"/>
              <a:ext cx="29835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node C adalah parent dari node {F, G, H}</a:t>
              </a:r>
              <a:endParaRPr/>
            </a:p>
          </p:txBody>
        </p:sp>
        <p:sp>
          <p:nvSpPr>
            <p:cNvPr id="217" name="Google Shape;217;p12"/>
            <p:cNvSpPr txBox="1"/>
            <p:nvPr/>
          </p:nvSpPr>
          <p:spPr>
            <a:xfrm>
              <a:off x="961214" y="2754555"/>
              <a:ext cx="265649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node {B, C} adalah child dari node A</a:t>
              </a:r>
              <a:endParaRPr/>
            </a:p>
          </p:txBody>
        </p:sp>
        <p:sp>
          <p:nvSpPr>
            <p:cNvPr id="218" name="Google Shape;218;p12"/>
            <p:cNvSpPr txBox="1"/>
            <p:nvPr/>
          </p:nvSpPr>
          <p:spPr>
            <a:xfrm>
              <a:off x="1102405" y="3043371"/>
              <a:ext cx="496161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node {F, G, H} adalah sibling, memiliki parent yang sama yaitu node C</a:t>
              </a:r>
              <a:endParaRPr/>
            </a:p>
          </p:txBody>
        </p:sp>
        <p:sp>
          <p:nvSpPr>
            <p:cNvPr id="219" name="Google Shape;219;p12"/>
            <p:cNvSpPr txBox="1"/>
            <p:nvPr/>
          </p:nvSpPr>
          <p:spPr>
            <a:xfrm>
              <a:off x="1146532" y="3331527"/>
              <a:ext cx="57054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terdapat 2 subtree, yaitu subtree dari node {B, D, E} dan dari node {C, F, G, H, I}</a:t>
              </a:r>
              <a:endParaRPr/>
            </a:p>
          </p:txBody>
        </p:sp>
        <p:sp>
          <p:nvSpPr>
            <p:cNvPr id="220" name="Google Shape;220;p12"/>
            <p:cNvSpPr txBox="1"/>
            <p:nvPr/>
          </p:nvSpPr>
          <p:spPr>
            <a:xfrm>
              <a:off x="961214" y="3634364"/>
              <a:ext cx="211307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dalam tree terdapat 9 node. </a:t>
              </a:r>
              <a:endParaRPr/>
            </a:p>
          </p:txBody>
        </p:sp>
        <p:sp>
          <p:nvSpPr>
            <p:cNvPr id="221" name="Google Shape;221;p12"/>
            <p:cNvSpPr txBox="1"/>
            <p:nvPr/>
          </p:nvSpPr>
          <p:spPr>
            <a:xfrm>
              <a:off x="1088961" y="3898505"/>
              <a:ext cx="174438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tingkatan tree adalah 4</a:t>
              </a:r>
              <a:endParaRPr/>
            </a:p>
          </p:txBody>
        </p:sp>
        <p:sp>
          <p:nvSpPr>
            <p:cNvPr id="222" name="Google Shape;222;p12"/>
            <p:cNvSpPr txBox="1"/>
            <p:nvPr/>
          </p:nvSpPr>
          <p:spPr>
            <a:xfrm>
              <a:off x="1018184" y="4178727"/>
              <a:ext cx="213872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node A adaah root dari tree. </a:t>
              </a:r>
              <a:endParaRPr/>
            </a:p>
          </p:txBody>
        </p:sp>
        <p:sp>
          <p:nvSpPr>
            <p:cNvPr id="223" name="Google Shape;223;p12"/>
            <p:cNvSpPr txBox="1"/>
            <p:nvPr/>
          </p:nvSpPr>
          <p:spPr>
            <a:xfrm>
              <a:off x="965015" y="4434562"/>
              <a:ext cx="361669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node yang menjadi leaf adalah node {D, E, F, G, I}</a:t>
              </a:r>
              <a:endParaRPr/>
            </a:p>
          </p:txBody>
        </p:sp>
        <p:sp>
          <p:nvSpPr>
            <p:cNvPr id="224" name="Google Shape;224;p12"/>
            <p:cNvSpPr txBox="1"/>
            <p:nvPr/>
          </p:nvSpPr>
          <p:spPr>
            <a:xfrm>
              <a:off x="1165388" y="4716471"/>
              <a:ext cx="506741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node B memiliki derajat 2 {D, E} dan node C memiliki derajat 3 {F, G, H}</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i="1"/>
              <a:t>Tree Facts</a:t>
            </a:r>
            <a:endParaRPr sz="3200"/>
          </a:p>
        </p:txBody>
      </p:sp>
      <p:sp>
        <p:nvSpPr>
          <p:cNvPr id="230" name="Google Shape;230;p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1800"/>
              <a:buChar char="•"/>
            </a:pPr>
            <a:r>
              <a:rPr lang="en-US" sz="1800"/>
              <a:t>Setiap </a:t>
            </a:r>
            <a:r>
              <a:rPr lang="en-US" sz="1800" i="1"/>
              <a:t>node, </a:t>
            </a:r>
            <a:r>
              <a:rPr lang="en-US" sz="1800"/>
              <a:t>kecuali </a:t>
            </a:r>
            <a:r>
              <a:rPr lang="en-US" sz="1800" i="1"/>
              <a:t>root, memiliki HANYA satu parent</a:t>
            </a:r>
            <a:r>
              <a:rPr lang="en-US" sz="1800"/>
              <a:t>.</a:t>
            </a:r>
            <a:endParaRPr/>
          </a:p>
          <a:p>
            <a:pPr marL="171450" lvl="0" indent="-171450" algn="just" rtl="0">
              <a:lnSpc>
                <a:spcPct val="90000"/>
              </a:lnSpc>
              <a:spcBef>
                <a:spcPts val="750"/>
              </a:spcBef>
              <a:spcAft>
                <a:spcPts val="0"/>
              </a:spcAft>
              <a:buClr>
                <a:schemeClr val="dk1"/>
              </a:buClr>
              <a:buSzPts val="1800"/>
              <a:buChar char="•"/>
            </a:pPr>
            <a:r>
              <a:rPr lang="en-US" sz="1800" i="1"/>
              <a:t>Subtree </a:t>
            </a:r>
            <a:r>
              <a:rPr lang="en-US" sz="1800"/>
              <a:t>merupakan kumpulan child-child dari sebuah node, yang membentuk struktur tree yang lebih kecil</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623888" y="1282304"/>
            <a:ext cx="7886700" cy="112514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US"/>
              <a:t>Binary Tree</a:t>
            </a:r>
            <a:endParaRPr/>
          </a:p>
        </p:txBody>
      </p:sp>
      <p:sp>
        <p:nvSpPr>
          <p:cNvPr id="236" name="Google Shape;236;p14"/>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1800"/>
              <a:buNone/>
            </a:pPr>
            <a:endParaRPr/>
          </a:p>
        </p:txBody>
      </p:sp>
      <p:sp>
        <p:nvSpPr>
          <p:cNvPr id="237" name="Google Shape;237;p14"/>
          <p:cNvSpPr txBox="1">
            <a:spLocks noGrp="1"/>
          </p:cNvSpPr>
          <p:nvPr>
            <p:ph type="ftr" idx="11"/>
          </p:nvPr>
        </p:nvSpPr>
        <p:spPr>
          <a:xfrm>
            <a:off x="0" y="0"/>
            <a:ext cx="0"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900" b="0" i="0" u="none" strike="noStrike" cap="none">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i="1"/>
              <a:t>Binary</a:t>
            </a:r>
            <a:r>
              <a:rPr lang="en-US" sz="3200" i="1"/>
              <a:t> Tree </a:t>
            </a:r>
            <a:r>
              <a:rPr lang="en-US" sz="3200"/>
              <a:t>(Pohon Biner)</a:t>
            </a:r>
            <a:endParaRPr sz="3200"/>
          </a:p>
        </p:txBody>
      </p:sp>
      <p:sp>
        <p:nvSpPr>
          <p:cNvPr id="243" name="Google Shape;243;p15"/>
          <p:cNvSpPr txBox="1">
            <a:spLocks noGrp="1"/>
          </p:cNvSpPr>
          <p:nvPr>
            <p:ph type="body" idx="1"/>
          </p:nvPr>
        </p:nvSpPr>
        <p:spPr>
          <a:xfrm>
            <a:off x="628650" y="1171616"/>
            <a:ext cx="7886700" cy="3263504"/>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1600"/>
              <a:buChar char="•"/>
            </a:pPr>
            <a:r>
              <a:rPr lang="en-US" sz="1600"/>
              <a:t>Dalam tree terdapat jenis-jenis tree yang memiliki sifat khusus, diantaranya adalah </a:t>
            </a:r>
            <a:r>
              <a:rPr lang="en-US" sz="1600" b="1" i="1"/>
              <a:t>binary tree</a:t>
            </a:r>
            <a:r>
              <a:rPr lang="en-US" sz="1600"/>
              <a:t>.  </a:t>
            </a:r>
            <a:endParaRPr/>
          </a:p>
          <a:p>
            <a:pPr marL="171450" lvl="0" indent="-171450" algn="just" rtl="0">
              <a:lnSpc>
                <a:spcPct val="90000"/>
              </a:lnSpc>
              <a:spcBef>
                <a:spcPts val="750"/>
              </a:spcBef>
              <a:spcAft>
                <a:spcPts val="0"/>
              </a:spcAft>
              <a:buClr>
                <a:schemeClr val="dk1"/>
              </a:buClr>
              <a:buSzPts val="1600"/>
              <a:buChar char="•"/>
            </a:pPr>
            <a:r>
              <a:rPr lang="en-US" sz="1600" i="1"/>
              <a:t>Binary Tree </a:t>
            </a:r>
            <a:r>
              <a:rPr lang="en-US" sz="1600"/>
              <a:t>adalah sebuah pengorganisasian secara hirarki dari beberapa buah </a:t>
            </a:r>
            <a:r>
              <a:rPr lang="en-US" sz="1600" i="1"/>
              <a:t>node,</a:t>
            </a:r>
            <a:r>
              <a:rPr lang="en-US" sz="1600"/>
              <a:t> dimana untuk setiap </a:t>
            </a:r>
            <a:r>
              <a:rPr lang="en-US" sz="1600" i="1"/>
              <a:t>node </a:t>
            </a:r>
            <a:r>
              <a:rPr lang="en-US" sz="1600"/>
              <a:t>HANYA memiliki maksimal 2 child.</a:t>
            </a:r>
            <a:endParaRPr/>
          </a:p>
          <a:p>
            <a:pPr marL="171450" lvl="0" indent="-171450" algn="just" rtl="0">
              <a:lnSpc>
                <a:spcPct val="90000"/>
              </a:lnSpc>
              <a:spcBef>
                <a:spcPts val="750"/>
              </a:spcBef>
              <a:spcAft>
                <a:spcPts val="0"/>
              </a:spcAft>
              <a:buClr>
                <a:schemeClr val="dk1"/>
              </a:buClr>
              <a:buSzPts val="1600"/>
              <a:buChar char="•"/>
            </a:pPr>
            <a:r>
              <a:rPr lang="en-US" sz="1600"/>
              <a:t>Secara khusus 2 child yang dimaksud, dinamakan kiri (</a:t>
            </a:r>
            <a:r>
              <a:rPr lang="en-US" sz="1600" i="1"/>
              <a:t>left-child</a:t>
            </a:r>
            <a:r>
              <a:rPr lang="en-US" sz="1600"/>
              <a:t>) dan kanan (</a:t>
            </a:r>
            <a:r>
              <a:rPr lang="en-US" sz="1600" i="1"/>
              <a:t>right-child</a:t>
            </a:r>
            <a:r>
              <a:rPr lang="en-US" sz="1600"/>
              <a: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Jenis </a:t>
            </a:r>
            <a:r>
              <a:rPr lang="en-US" sz="3200" i="1"/>
              <a:t>Binary Tree</a:t>
            </a:r>
            <a:endParaRPr sz="3200" i="1"/>
          </a:p>
        </p:txBody>
      </p:sp>
      <p:sp>
        <p:nvSpPr>
          <p:cNvPr id="249" name="Google Shape;249;p16"/>
          <p:cNvSpPr txBox="1">
            <a:spLocks noGrp="1"/>
          </p:cNvSpPr>
          <p:nvPr>
            <p:ph type="body" idx="1"/>
          </p:nvPr>
        </p:nvSpPr>
        <p:spPr>
          <a:xfrm>
            <a:off x="628650" y="1101872"/>
            <a:ext cx="7886700" cy="32635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sz="1600"/>
              <a:t>Terdapat beberapa jenis </a:t>
            </a:r>
            <a:r>
              <a:rPr lang="en-US" sz="1600" i="1"/>
              <a:t>binary tree </a:t>
            </a:r>
            <a:r>
              <a:rPr lang="en-US" sz="1600"/>
              <a:t>didasarkan pada struktur susunan node-node di dalamnya antara lain:</a:t>
            </a:r>
            <a:endParaRPr sz="1600" i="1">
              <a:solidFill>
                <a:schemeClr val="dk2"/>
              </a:solidFill>
            </a:endParaRPr>
          </a:p>
          <a:p>
            <a:pPr marL="514350" lvl="1" indent="-171450" algn="just" rtl="0">
              <a:lnSpc>
                <a:spcPct val="90000"/>
              </a:lnSpc>
              <a:spcBef>
                <a:spcPts val="600"/>
              </a:spcBef>
              <a:spcAft>
                <a:spcPts val="0"/>
              </a:spcAft>
              <a:buClr>
                <a:srgbClr val="11151A"/>
              </a:buClr>
              <a:buSzPts val="1600"/>
              <a:buChar char="•"/>
            </a:pPr>
            <a:r>
              <a:rPr lang="en-US" sz="1600" i="1">
                <a:solidFill>
                  <a:srgbClr val="11151A"/>
                </a:solidFill>
              </a:rPr>
              <a:t>Full Binary Tree</a:t>
            </a:r>
            <a:endParaRPr/>
          </a:p>
          <a:p>
            <a:pPr marL="514350" lvl="1" indent="-171450" algn="just" rtl="0">
              <a:lnSpc>
                <a:spcPct val="90000"/>
              </a:lnSpc>
              <a:spcBef>
                <a:spcPts val="600"/>
              </a:spcBef>
              <a:spcAft>
                <a:spcPts val="0"/>
              </a:spcAft>
              <a:buClr>
                <a:srgbClr val="11151A"/>
              </a:buClr>
              <a:buSzPts val="1600"/>
              <a:buChar char="•"/>
            </a:pPr>
            <a:r>
              <a:rPr lang="en-US" sz="1600" i="1">
                <a:solidFill>
                  <a:srgbClr val="11151A"/>
                </a:solidFill>
              </a:rPr>
              <a:t>Strict Binary Tree</a:t>
            </a:r>
            <a:endParaRPr/>
          </a:p>
          <a:p>
            <a:pPr marL="514350" lvl="1" indent="-171450" algn="just" rtl="0">
              <a:lnSpc>
                <a:spcPct val="90000"/>
              </a:lnSpc>
              <a:spcBef>
                <a:spcPts val="600"/>
              </a:spcBef>
              <a:spcAft>
                <a:spcPts val="0"/>
              </a:spcAft>
              <a:buClr>
                <a:srgbClr val="11151A"/>
              </a:buClr>
              <a:buSzPts val="1600"/>
              <a:buChar char="•"/>
            </a:pPr>
            <a:r>
              <a:rPr lang="en-US" sz="1600" i="1">
                <a:solidFill>
                  <a:srgbClr val="11151A"/>
                </a:solidFill>
              </a:rPr>
              <a:t>Complete Binary Tree</a:t>
            </a:r>
            <a:endParaRPr/>
          </a:p>
          <a:p>
            <a:pPr marL="514350" lvl="1" indent="-171450" algn="just" rtl="0">
              <a:lnSpc>
                <a:spcPct val="90000"/>
              </a:lnSpc>
              <a:spcBef>
                <a:spcPts val="600"/>
              </a:spcBef>
              <a:spcAft>
                <a:spcPts val="0"/>
              </a:spcAft>
              <a:buClr>
                <a:srgbClr val="11151A"/>
              </a:buClr>
              <a:buSzPts val="1600"/>
              <a:buChar char="•"/>
            </a:pPr>
            <a:r>
              <a:rPr lang="en-US" sz="1600" i="1">
                <a:solidFill>
                  <a:srgbClr val="11151A"/>
                </a:solidFill>
              </a:rPr>
              <a:t>Incomplete Binary Tree</a:t>
            </a:r>
            <a:endParaRPr/>
          </a:p>
          <a:p>
            <a:pPr marL="514350" lvl="1" indent="-171450" algn="just" rtl="0">
              <a:lnSpc>
                <a:spcPct val="90000"/>
              </a:lnSpc>
              <a:spcBef>
                <a:spcPts val="600"/>
              </a:spcBef>
              <a:spcAft>
                <a:spcPts val="0"/>
              </a:spcAft>
              <a:buClr>
                <a:srgbClr val="11151A"/>
              </a:buClr>
              <a:buSzPts val="1600"/>
              <a:buChar char="•"/>
            </a:pPr>
            <a:r>
              <a:rPr lang="en-US" sz="1600" i="1">
                <a:solidFill>
                  <a:srgbClr val="11151A"/>
                </a:solidFill>
              </a:rPr>
              <a:t>Skewed Binary Tree</a:t>
            </a:r>
            <a:endParaRPr/>
          </a:p>
          <a:p>
            <a:pPr marL="171450" lvl="0" indent="-38100" algn="just" rtl="0">
              <a:lnSpc>
                <a:spcPct val="90000"/>
              </a:lnSpc>
              <a:spcBef>
                <a:spcPts val="750"/>
              </a:spcBef>
              <a:spcAft>
                <a:spcPts val="0"/>
              </a:spcAft>
              <a:buClr>
                <a:schemeClr val="dk1"/>
              </a:buClr>
              <a:buSzPts val="21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i="1"/>
              <a:t>Full Binary Tree</a:t>
            </a:r>
            <a:endParaRPr sz="3200" i="1"/>
          </a:p>
        </p:txBody>
      </p:sp>
      <p:sp>
        <p:nvSpPr>
          <p:cNvPr id="255" name="Google Shape;255;p17"/>
          <p:cNvSpPr txBox="1">
            <a:spLocks noGrp="1"/>
          </p:cNvSpPr>
          <p:nvPr>
            <p:ph type="body" idx="1"/>
          </p:nvPr>
        </p:nvSpPr>
        <p:spPr>
          <a:xfrm>
            <a:off x="628650" y="1183240"/>
            <a:ext cx="7886700" cy="3263504"/>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1600"/>
              <a:buChar char="•"/>
            </a:pPr>
            <a:r>
              <a:rPr lang="en-US" sz="1600"/>
              <a:t>Semua </a:t>
            </a:r>
            <a:r>
              <a:rPr lang="en-US" sz="1600" i="1"/>
              <a:t>node </a:t>
            </a:r>
            <a:r>
              <a:rPr lang="en-US" sz="1600"/>
              <a:t>(kecuali </a:t>
            </a:r>
            <a:r>
              <a:rPr lang="en-US" sz="1600" i="1"/>
              <a:t>leaf</a:t>
            </a:r>
            <a:r>
              <a:rPr lang="en-US" sz="1600"/>
              <a:t>) memiliki 2 anak dan tiap cabang memiliki panjang ruas yang sama.  Atau, tiap subtree memiliki panjang </a:t>
            </a:r>
            <a:r>
              <a:rPr lang="en-US" sz="1600" i="1"/>
              <a:t>path </a:t>
            </a:r>
            <a:r>
              <a:rPr lang="en-US" sz="1600"/>
              <a:t>yang sama</a:t>
            </a:r>
            <a:endParaRPr sz="1600"/>
          </a:p>
          <a:p>
            <a:pPr marL="171450" lvl="0" indent="-171450" algn="just" rtl="0">
              <a:lnSpc>
                <a:spcPct val="90000"/>
              </a:lnSpc>
              <a:spcBef>
                <a:spcPts val="750"/>
              </a:spcBef>
              <a:spcAft>
                <a:spcPts val="0"/>
              </a:spcAft>
              <a:buClr>
                <a:schemeClr val="dk1"/>
              </a:buClr>
              <a:buSzPts val="1600"/>
              <a:buChar char="•"/>
            </a:pPr>
            <a:r>
              <a:rPr lang="en-US" sz="1600"/>
              <a:t>Disebut juga </a:t>
            </a:r>
            <a:r>
              <a:rPr lang="en-US" sz="1600" i="1"/>
              <a:t>maximum binary tree </a:t>
            </a:r>
            <a:r>
              <a:rPr lang="en-US" sz="1600"/>
              <a:t>ataupun </a:t>
            </a:r>
            <a:r>
              <a:rPr lang="en-US" sz="1600" i="1"/>
              <a:t>perfect binary tree</a:t>
            </a:r>
            <a:r>
              <a:rPr lang="en-US" sz="1600"/>
              <a:t>.</a:t>
            </a:r>
            <a:endParaRPr/>
          </a:p>
          <a:p>
            <a:pPr marL="171450" lvl="0" indent="-57150" algn="just" rtl="0">
              <a:lnSpc>
                <a:spcPct val="90000"/>
              </a:lnSpc>
              <a:spcBef>
                <a:spcPts val="750"/>
              </a:spcBef>
              <a:spcAft>
                <a:spcPts val="0"/>
              </a:spcAft>
              <a:buClr>
                <a:schemeClr val="dk1"/>
              </a:buClr>
              <a:buSzPts val="1800"/>
              <a:buNone/>
            </a:pPr>
            <a:endParaRPr sz="1800"/>
          </a:p>
          <a:p>
            <a:pPr marL="171450" lvl="0" indent="-57150" algn="just" rtl="0">
              <a:lnSpc>
                <a:spcPct val="90000"/>
              </a:lnSpc>
              <a:spcBef>
                <a:spcPts val="750"/>
              </a:spcBef>
              <a:spcAft>
                <a:spcPts val="0"/>
              </a:spcAft>
              <a:buClr>
                <a:schemeClr val="dk1"/>
              </a:buClr>
              <a:buSzPts val="1800"/>
              <a:buNone/>
            </a:pPr>
            <a:endParaRPr sz="1800"/>
          </a:p>
        </p:txBody>
      </p:sp>
      <p:pic>
        <p:nvPicPr>
          <p:cNvPr id="256" name="Google Shape;256;p17"/>
          <p:cNvPicPr preferRelativeResize="0"/>
          <p:nvPr/>
        </p:nvPicPr>
        <p:blipFill rotWithShape="1">
          <a:blip r:embed="rId3">
            <a:alphaModFix/>
          </a:blip>
          <a:srcRect t="18309" b="8425"/>
          <a:stretch/>
        </p:blipFill>
        <p:spPr>
          <a:xfrm>
            <a:off x="2174914" y="2056840"/>
            <a:ext cx="3850289" cy="26445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i="1"/>
              <a:t>Strict Binary Tree</a:t>
            </a:r>
            <a:endParaRPr sz="3200" i="1"/>
          </a:p>
        </p:txBody>
      </p:sp>
      <p:sp>
        <p:nvSpPr>
          <p:cNvPr id="262" name="Google Shape;262;p18"/>
          <p:cNvSpPr txBox="1">
            <a:spLocks noGrp="1"/>
          </p:cNvSpPr>
          <p:nvPr>
            <p:ph type="body" idx="1"/>
          </p:nvPr>
        </p:nvSpPr>
        <p:spPr>
          <a:xfrm>
            <a:off x="628650" y="1101872"/>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t>Setiap </a:t>
            </a:r>
            <a:r>
              <a:rPr lang="en-US" sz="1600" i="1"/>
              <a:t>parent node </a:t>
            </a:r>
            <a:r>
              <a:rPr lang="en-US" sz="1600"/>
              <a:t>HARUS memiliki 2 child, tidak ada </a:t>
            </a:r>
            <a:r>
              <a:rPr lang="en-US" sz="1600" i="1"/>
              <a:t>parent node</a:t>
            </a:r>
            <a:r>
              <a:rPr lang="en-US" sz="1600"/>
              <a:t> yang HANYA memiliki satu child.</a:t>
            </a:r>
            <a:endParaRPr/>
          </a:p>
          <a:p>
            <a:pPr marL="171450" lvl="0" indent="-171450" algn="l" rtl="0">
              <a:lnSpc>
                <a:spcPct val="90000"/>
              </a:lnSpc>
              <a:spcBef>
                <a:spcPts val="750"/>
              </a:spcBef>
              <a:spcAft>
                <a:spcPts val="0"/>
              </a:spcAft>
              <a:buClr>
                <a:schemeClr val="dk1"/>
              </a:buClr>
              <a:buSzPts val="1600"/>
              <a:buChar char="•"/>
            </a:pPr>
            <a:r>
              <a:rPr lang="en-US" sz="1600"/>
              <a:t>Tiap subtree tidak diharuskan memiliki panjang path yang sama dengan subtree yang lain seperti pada full binary tree.</a:t>
            </a:r>
            <a:endParaRPr sz="1600"/>
          </a:p>
          <a:p>
            <a:pPr marL="171450" lvl="0" indent="-57150" algn="just" rtl="0">
              <a:lnSpc>
                <a:spcPct val="90000"/>
              </a:lnSpc>
              <a:spcBef>
                <a:spcPts val="750"/>
              </a:spcBef>
              <a:spcAft>
                <a:spcPts val="0"/>
              </a:spcAft>
              <a:buClr>
                <a:schemeClr val="dk1"/>
              </a:buClr>
              <a:buSzPts val="1800"/>
              <a:buNone/>
            </a:pPr>
            <a:endParaRPr sz="1800"/>
          </a:p>
          <a:p>
            <a:pPr marL="171450" lvl="0" indent="-57150" algn="just" rtl="0">
              <a:lnSpc>
                <a:spcPct val="90000"/>
              </a:lnSpc>
              <a:spcBef>
                <a:spcPts val="750"/>
              </a:spcBef>
              <a:spcAft>
                <a:spcPts val="0"/>
              </a:spcAft>
              <a:buClr>
                <a:schemeClr val="dk1"/>
              </a:buClr>
              <a:buSzPts val="1800"/>
              <a:buNone/>
            </a:pPr>
            <a:endParaRPr sz="1800"/>
          </a:p>
        </p:txBody>
      </p:sp>
      <p:grpSp>
        <p:nvGrpSpPr>
          <p:cNvPr id="263" name="Google Shape;263;p18"/>
          <p:cNvGrpSpPr/>
          <p:nvPr/>
        </p:nvGrpSpPr>
        <p:grpSpPr>
          <a:xfrm>
            <a:off x="823846" y="2287030"/>
            <a:ext cx="7703862" cy="2449952"/>
            <a:chOff x="1068740" y="2890358"/>
            <a:chExt cx="10271815" cy="3266602"/>
          </a:xfrm>
        </p:grpSpPr>
        <p:pic>
          <p:nvPicPr>
            <p:cNvPr id="264" name="Google Shape;264;p18"/>
            <p:cNvPicPr preferRelativeResize="0"/>
            <p:nvPr/>
          </p:nvPicPr>
          <p:blipFill rotWithShape="1">
            <a:blip r:embed="rId3">
              <a:alphaModFix/>
            </a:blip>
            <a:srcRect/>
            <a:stretch/>
          </p:blipFill>
          <p:spPr>
            <a:xfrm>
              <a:off x="5047335" y="2890358"/>
              <a:ext cx="2556470" cy="3266602"/>
            </a:xfrm>
            <a:prstGeom prst="rect">
              <a:avLst/>
            </a:prstGeom>
            <a:noFill/>
            <a:ln>
              <a:noFill/>
            </a:ln>
          </p:spPr>
        </p:pic>
        <p:cxnSp>
          <p:nvCxnSpPr>
            <p:cNvPr id="265" name="Google Shape;265;p18"/>
            <p:cNvCxnSpPr/>
            <p:nvPr/>
          </p:nvCxnSpPr>
          <p:spPr>
            <a:xfrm>
              <a:off x="6808816" y="3300663"/>
              <a:ext cx="2021305" cy="0"/>
            </a:xfrm>
            <a:prstGeom prst="straightConnector1">
              <a:avLst/>
            </a:prstGeom>
            <a:noFill/>
            <a:ln w="28575" cap="flat" cmpd="sng">
              <a:solidFill>
                <a:srgbClr val="00B050"/>
              </a:solidFill>
              <a:prstDash val="dot"/>
              <a:round/>
              <a:headEnd type="none" w="sm" len="sm"/>
              <a:tailEnd type="stealth" w="med" len="med"/>
            </a:ln>
          </p:spPr>
        </p:cxnSp>
        <p:sp>
          <p:nvSpPr>
            <p:cNvPr id="266" name="Google Shape;266;p18"/>
            <p:cNvSpPr txBox="1"/>
            <p:nvPr/>
          </p:nvSpPr>
          <p:spPr>
            <a:xfrm>
              <a:off x="8830121" y="3115997"/>
              <a:ext cx="24369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onsolas"/>
                  <a:ea typeface="Consolas"/>
                  <a:cs typeface="Consolas"/>
                  <a:sym typeface="Consolas"/>
                </a:rPr>
                <a:t>1 </a:t>
              </a:r>
              <a:r>
                <a:rPr lang="en-US" sz="1200" i="1">
                  <a:solidFill>
                    <a:schemeClr val="dk1"/>
                  </a:solidFill>
                  <a:latin typeface="Calibri"/>
                  <a:ea typeface="Calibri"/>
                  <a:cs typeface="Calibri"/>
                  <a:sym typeface="Calibri"/>
                </a:rPr>
                <a:t>parent </a:t>
              </a:r>
              <a:r>
                <a:rPr lang="en-US" sz="1200">
                  <a:solidFill>
                    <a:schemeClr val="dk1"/>
                  </a:solidFill>
                  <a:latin typeface="Calibri"/>
                  <a:ea typeface="Calibri"/>
                  <a:cs typeface="Calibri"/>
                  <a:sym typeface="Calibri"/>
                </a:rPr>
                <a:t>dengan 2 </a:t>
              </a:r>
              <a:r>
                <a:rPr lang="en-US" sz="1200" i="1">
                  <a:solidFill>
                    <a:schemeClr val="dk1"/>
                  </a:solidFill>
                  <a:latin typeface="Calibri"/>
                  <a:ea typeface="Calibri"/>
                  <a:cs typeface="Calibri"/>
                  <a:sym typeface="Calibri"/>
                </a:rPr>
                <a:t>child</a:t>
              </a:r>
              <a:endParaRPr sz="1200" i="1">
                <a:solidFill>
                  <a:schemeClr val="dk1"/>
                </a:solidFill>
                <a:latin typeface="Calibri"/>
                <a:ea typeface="Calibri"/>
                <a:cs typeface="Calibri"/>
                <a:sym typeface="Calibri"/>
              </a:endParaRPr>
            </a:p>
          </p:txBody>
        </p:sp>
        <p:cxnSp>
          <p:nvCxnSpPr>
            <p:cNvPr id="267" name="Google Shape;267;p18"/>
            <p:cNvCxnSpPr/>
            <p:nvPr/>
          </p:nvCxnSpPr>
          <p:spPr>
            <a:xfrm>
              <a:off x="6937831" y="4815128"/>
              <a:ext cx="2021305" cy="0"/>
            </a:xfrm>
            <a:prstGeom prst="straightConnector1">
              <a:avLst/>
            </a:prstGeom>
            <a:noFill/>
            <a:ln w="28575" cap="flat" cmpd="sng">
              <a:solidFill>
                <a:srgbClr val="00B050"/>
              </a:solidFill>
              <a:prstDash val="dot"/>
              <a:round/>
              <a:headEnd type="none" w="sm" len="sm"/>
              <a:tailEnd type="stealth" w="med" len="med"/>
            </a:ln>
          </p:spPr>
        </p:cxnSp>
        <p:sp>
          <p:nvSpPr>
            <p:cNvPr id="268" name="Google Shape;268;p18"/>
            <p:cNvSpPr txBox="1"/>
            <p:nvPr/>
          </p:nvSpPr>
          <p:spPr>
            <a:xfrm>
              <a:off x="8959134" y="4630462"/>
              <a:ext cx="238142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onsolas"/>
                  <a:ea typeface="Consolas"/>
                  <a:cs typeface="Consolas"/>
                  <a:sym typeface="Consolas"/>
                </a:rPr>
                <a:t>1</a:t>
              </a: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parent </a:t>
              </a:r>
              <a:r>
                <a:rPr lang="en-US" sz="1200">
                  <a:solidFill>
                    <a:schemeClr val="dk1"/>
                  </a:solidFill>
                  <a:latin typeface="Calibri"/>
                  <a:ea typeface="Calibri"/>
                  <a:cs typeface="Calibri"/>
                  <a:sym typeface="Calibri"/>
                </a:rPr>
                <a:t>dengan 2 </a:t>
              </a:r>
              <a:r>
                <a:rPr lang="en-US" sz="1200" i="1">
                  <a:solidFill>
                    <a:schemeClr val="dk1"/>
                  </a:solidFill>
                  <a:latin typeface="Calibri"/>
                  <a:ea typeface="Calibri"/>
                  <a:cs typeface="Calibri"/>
                  <a:sym typeface="Calibri"/>
                </a:rPr>
                <a:t>child</a:t>
              </a:r>
              <a:endParaRPr sz="1200" i="1">
                <a:solidFill>
                  <a:schemeClr val="dk1"/>
                </a:solidFill>
                <a:latin typeface="Calibri"/>
                <a:ea typeface="Calibri"/>
                <a:cs typeface="Calibri"/>
                <a:sym typeface="Calibri"/>
              </a:endParaRPr>
            </a:p>
          </p:txBody>
        </p:sp>
        <p:cxnSp>
          <p:nvCxnSpPr>
            <p:cNvPr id="269" name="Google Shape;269;p18"/>
            <p:cNvCxnSpPr/>
            <p:nvPr/>
          </p:nvCxnSpPr>
          <p:spPr>
            <a:xfrm rot="10800000">
              <a:off x="3404286" y="3941831"/>
              <a:ext cx="2242534" cy="0"/>
            </a:xfrm>
            <a:prstGeom prst="straightConnector1">
              <a:avLst/>
            </a:prstGeom>
            <a:noFill/>
            <a:ln w="28575" cap="flat" cmpd="sng">
              <a:solidFill>
                <a:srgbClr val="00B050"/>
              </a:solidFill>
              <a:prstDash val="dot"/>
              <a:round/>
              <a:headEnd type="none" w="sm" len="sm"/>
              <a:tailEnd type="stealth" w="med" len="med"/>
            </a:ln>
          </p:spPr>
        </p:cxnSp>
        <p:sp>
          <p:nvSpPr>
            <p:cNvPr id="270" name="Google Shape;270;p18"/>
            <p:cNvSpPr txBox="1"/>
            <p:nvPr/>
          </p:nvSpPr>
          <p:spPr>
            <a:xfrm>
              <a:off x="1068740" y="3757164"/>
              <a:ext cx="238142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onsolas"/>
                  <a:ea typeface="Consolas"/>
                  <a:cs typeface="Consolas"/>
                  <a:sym typeface="Consolas"/>
                </a:rPr>
                <a:t>1</a:t>
              </a: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parent </a:t>
              </a:r>
              <a:r>
                <a:rPr lang="en-US" sz="1200">
                  <a:solidFill>
                    <a:schemeClr val="dk1"/>
                  </a:solidFill>
                  <a:latin typeface="Calibri"/>
                  <a:ea typeface="Calibri"/>
                  <a:cs typeface="Calibri"/>
                  <a:sym typeface="Calibri"/>
                </a:rPr>
                <a:t>dengan 2 </a:t>
              </a:r>
              <a:r>
                <a:rPr lang="en-US" sz="1200" i="1">
                  <a:solidFill>
                    <a:schemeClr val="dk1"/>
                  </a:solidFill>
                  <a:latin typeface="Calibri"/>
                  <a:ea typeface="Calibri"/>
                  <a:cs typeface="Calibri"/>
                  <a:sym typeface="Calibri"/>
                </a:rPr>
                <a:t>child</a:t>
              </a:r>
              <a:endParaRPr sz="1200" i="1">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i="1"/>
              <a:t>Complete Binary Tree</a:t>
            </a:r>
            <a:endParaRPr sz="3200" i="1"/>
          </a:p>
        </p:txBody>
      </p:sp>
      <p:sp>
        <p:nvSpPr>
          <p:cNvPr id="276" name="Google Shape;276;p19"/>
          <p:cNvSpPr txBox="1">
            <a:spLocks noGrp="1"/>
          </p:cNvSpPr>
          <p:nvPr>
            <p:ph type="body" idx="1"/>
          </p:nvPr>
        </p:nvSpPr>
        <p:spPr>
          <a:xfrm>
            <a:off x="628650" y="1043757"/>
            <a:ext cx="7886700" cy="3263504"/>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1600"/>
              <a:buChar char="•"/>
            </a:pPr>
            <a:r>
              <a:rPr lang="en-US" sz="1600"/>
              <a:t>Sebuah tree dimana telah terisi node secara lengkap pada semua level, kecuali untuk level terakhir. </a:t>
            </a:r>
            <a:endParaRPr/>
          </a:p>
          <a:p>
            <a:pPr marL="171450" lvl="0" indent="-171450" algn="just" rtl="0">
              <a:lnSpc>
                <a:spcPct val="90000"/>
              </a:lnSpc>
              <a:spcBef>
                <a:spcPts val="750"/>
              </a:spcBef>
              <a:spcAft>
                <a:spcPts val="0"/>
              </a:spcAft>
              <a:buClr>
                <a:schemeClr val="dk1"/>
              </a:buClr>
              <a:buSzPts val="1600"/>
              <a:buChar char="•"/>
            </a:pPr>
            <a:r>
              <a:rPr lang="en-US" sz="1600"/>
              <a:t>Pada level terakhir, node dapat diisi secara tidak lengkap akan tetapi pengisian dari node  HARUS secara terurut dari kiri ke kanan. </a:t>
            </a:r>
            <a:endParaRPr/>
          </a:p>
        </p:txBody>
      </p:sp>
      <p:pic>
        <p:nvPicPr>
          <p:cNvPr id="277" name="Google Shape;277;p19"/>
          <p:cNvPicPr preferRelativeResize="0"/>
          <p:nvPr/>
        </p:nvPicPr>
        <p:blipFill rotWithShape="1">
          <a:blip r:embed="rId3">
            <a:alphaModFix/>
          </a:blip>
          <a:srcRect/>
          <a:stretch/>
        </p:blipFill>
        <p:spPr>
          <a:xfrm>
            <a:off x="1944977" y="2374863"/>
            <a:ext cx="3105806" cy="2392049"/>
          </a:xfrm>
          <a:prstGeom prst="rect">
            <a:avLst/>
          </a:prstGeom>
          <a:noFill/>
          <a:ln>
            <a:noFill/>
          </a:ln>
        </p:spPr>
      </p:pic>
      <p:cxnSp>
        <p:nvCxnSpPr>
          <p:cNvPr id="278" name="Google Shape;278;p19"/>
          <p:cNvCxnSpPr>
            <a:stCxn id="279" idx="3"/>
            <a:endCxn id="280" idx="1"/>
          </p:cNvCxnSpPr>
          <p:nvPr/>
        </p:nvCxnSpPr>
        <p:spPr>
          <a:xfrm rot="10800000" flipH="1">
            <a:off x="5139810" y="3217204"/>
            <a:ext cx="795300" cy="34500"/>
          </a:xfrm>
          <a:prstGeom prst="straightConnector1">
            <a:avLst/>
          </a:prstGeom>
          <a:noFill/>
          <a:ln w="25400" cap="flat" cmpd="sng">
            <a:solidFill>
              <a:srgbClr val="00B050"/>
            </a:solidFill>
            <a:prstDash val="solid"/>
            <a:round/>
            <a:headEnd type="none" w="sm" len="sm"/>
            <a:tailEnd type="stealth" w="med" len="med"/>
          </a:ln>
        </p:spPr>
      </p:cxnSp>
      <p:sp>
        <p:nvSpPr>
          <p:cNvPr id="280" name="Google Shape;280;p19"/>
          <p:cNvSpPr txBox="1"/>
          <p:nvPr/>
        </p:nvSpPr>
        <p:spPr>
          <a:xfrm>
            <a:off x="5935038" y="3009329"/>
            <a:ext cx="1768433"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Node disemua level terisi, </a:t>
            </a:r>
            <a:endParaRPr/>
          </a:p>
          <a:p>
            <a:pPr marL="0" marR="0" lvl="0" indent="0" algn="l" rtl="0">
              <a:spcBef>
                <a:spcPts val="0"/>
              </a:spcBef>
              <a:spcAft>
                <a:spcPts val="0"/>
              </a:spcAft>
              <a:buNone/>
            </a:pPr>
            <a:r>
              <a:rPr lang="en-US" sz="1050">
                <a:solidFill>
                  <a:schemeClr val="dk1"/>
                </a:solidFill>
                <a:latin typeface="Calibri"/>
                <a:ea typeface="Calibri"/>
                <a:cs typeface="Calibri"/>
                <a:sym typeface="Calibri"/>
              </a:rPr>
              <a:t>kecuali level terakhir</a:t>
            </a:r>
            <a:endParaRPr sz="1050">
              <a:solidFill>
                <a:schemeClr val="dk1"/>
              </a:solidFill>
              <a:latin typeface="Calibri"/>
              <a:ea typeface="Calibri"/>
              <a:cs typeface="Calibri"/>
              <a:sym typeface="Calibri"/>
            </a:endParaRPr>
          </a:p>
        </p:txBody>
      </p:sp>
      <p:sp>
        <p:nvSpPr>
          <p:cNvPr id="279" name="Google Shape;279;p19"/>
          <p:cNvSpPr/>
          <p:nvPr/>
        </p:nvSpPr>
        <p:spPr>
          <a:xfrm>
            <a:off x="2034004" y="2375213"/>
            <a:ext cx="3105806" cy="1752981"/>
          </a:xfrm>
          <a:prstGeom prst="rect">
            <a:avLst/>
          </a:prstGeom>
          <a:noFill/>
          <a:ln w="28575" cap="flat" cmpd="sng">
            <a:solidFill>
              <a:srgbClr val="00B05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lt1"/>
              </a:solidFill>
              <a:latin typeface="Calibri"/>
              <a:ea typeface="Calibri"/>
              <a:cs typeface="Calibri"/>
              <a:sym typeface="Calibri"/>
            </a:endParaRPr>
          </a:p>
        </p:txBody>
      </p:sp>
      <p:sp>
        <p:nvSpPr>
          <p:cNvPr id="281" name="Google Shape;281;p19"/>
          <p:cNvSpPr/>
          <p:nvPr/>
        </p:nvSpPr>
        <p:spPr>
          <a:xfrm>
            <a:off x="4066675" y="4235116"/>
            <a:ext cx="1073135" cy="477402"/>
          </a:xfrm>
          <a:prstGeom prst="rect">
            <a:avLst/>
          </a:prstGeom>
          <a:noFill/>
          <a:ln w="28575" cap="flat" cmpd="sng">
            <a:solidFill>
              <a:srgbClr val="FFC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lt1"/>
              </a:solidFill>
              <a:latin typeface="Calibri"/>
              <a:ea typeface="Calibri"/>
              <a:cs typeface="Calibri"/>
              <a:sym typeface="Calibri"/>
            </a:endParaRPr>
          </a:p>
        </p:txBody>
      </p:sp>
      <p:cxnSp>
        <p:nvCxnSpPr>
          <p:cNvPr id="282" name="Google Shape;282;p19"/>
          <p:cNvCxnSpPr>
            <a:endCxn id="283" idx="1"/>
          </p:cNvCxnSpPr>
          <p:nvPr/>
        </p:nvCxnSpPr>
        <p:spPr>
          <a:xfrm rot="10800000" flipH="1">
            <a:off x="5139738" y="4415316"/>
            <a:ext cx="795300" cy="34500"/>
          </a:xfrm>
          <a:prstGeom prst="straightConnector1">
            <a:avLst/>
          </a:prstGeom>
          <a:noFill/>
          <a:ln w="25400" cap="flat" cmpd="sng">
            <a:solidFill>
              <a:srgbClr val="FFC000"/>
            </a:solidFill>
            <a:prstDash val="solid"/>
            <a:round/>
            <a:headEnd type="none" w="sm" len="sm"/>
            <a:tailEnd type="stealth" w="med" len="med"/>
          </a:ln>
        </p:spPr>
      </p:cxnSp>
      <p:sp>
        <p:nvSpPr>
          <p:cNvPr id="283" name="Google Shape;283;p19"/>
          <p:cNvSpPr txBox="1"/>
          <p:nvPr/>
        </p:nvSpPr>
        <p:spPr>
          <a:xfrm>
            <a:off x="5935038" y="4207567"/>
            <a:ext cx="2295821"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Pengisian node pada level terakhir </a:t>
            </a:r>
            <a:endParaRPr/>
          </a:p>
          <a:p>
            <a:pPr marL="0" marR="0" lvl="0" indent="0" algn="l" rtl="0">
              <a:spcBef>
                <a:spcPts val="0"/>
              </a:spcBef>
              <a:spcAft>
                <a:spcPts val="0"/>
              </a:spcAft>
              <a:buNone/>
            </a:pPr>
            <a:r>
              <a:rPr lang="en-US" sz="1050">
                <a:solidFill>
                  <a:schemeClr val="dk1"/>
                </a:solidFill>
                <a:latin typeface="Calibri"/>
                <a:ea typeface="Calibri"/>
                <a:cs typeface="Calibri"/>
                <a:sym typeface="Calibri"/>
              </a:rPr>
              <a:t>Harus dari kiri ke kanan</a:t>
            </a:r>
            <a:endParaRPr sz="105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Tujuan</a:t>
            </a:r>
            <a:endParaRPr sz="3200"/>
          </a:p>
        </p:txBody>
      </p:sp>
      <p:sp>
        <p:nvSpPr>
          <p:cNvPr id="84" name="Google Shape;84;p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t>Memahami definisi dan terminologi Tree</a:t>
            </a:r>
            <a:endParaRPr/>
          </a:p>
          <a:p>
            <a:pPr marL="171450" lvl="0" indent="-171450" algn="l" rtl="0">
              <a:lnSpc>
                <a:spcPct val="90000"/>
              </a:lnSpc>
              <a:spcBef>
                <a:spcPts val="750"/>
              </a:spcBef>
              <a:spcAft>
                <a:spcPts val="0"/>
              </a:spcAft>
              <a:buClr>
                <a:schemeClr val="dk1"/>
              </a:buClr>
              <a:buSzPts val="1600"/>
              <a:buChar char="•"/>
            </a:pPr>
            <a:r>
              <a:rPr lang="en-US" sz="1600"/>
              <a:t>Memahami aplikasi / penerapan Tree</a:t>
            </a:r>
            <a:endParaRPr/>
          </a:p>
          <a:p>
            <a:pPr marL="171450" lvl="0" indent="-171450" algn="l" rtl="0">
              <a:lnSpc>
                <a:spcPct val="90000"/>
              </a:lnSpc>
              <a:spcBef>
                <a:spcPts val="750"/>
              </a:spcBef>
              <a:spcAft>
                <a:spcPts val="0"/>
              </a:spcAft>
              <a:buClr>
                <a:schemeClr val="dk1"/>
              </a:buClr>
              <a:buSzPts val="1600"/>
              <a:buChar char="•"/>
            </a:pPr>
            <a:r>
              <a:rPr lang="en-US" sz="1600"/>
              <a:t>Memahami bagaimana menelusuri (traverse) Tree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i="1"/>
              <a:t>Incomplete Binary Tree</a:t>
            </a:r>
            <a:endParaRPr sz="3200" i="1"/>
          </a:p>
        </p:txBody>
      </p:sp>
      <p:sp>
        <p:nvSpPr>
          <p:cNvPr id="289" name="Google Shape;289;p2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204788" lvl="0" indent="-204788" algn="just" rtl="0">
              <a:lnSpc>
                <a:spcPct val="90000"/>
              </a:lnSpc>
              <a:spcBef>
                <a:spcPts val="0"/>
              </a:spcBef>
              <a:spcAft>
                <a:spcPts val="0"/>
              </a:spcAft>
              <a:buClr>
                <a:schemeClr val="dk1"/>
              </a:buClr>
              <a:buSzPts val="1600"/>
              <a:buFont typeface="Calibri"/>
              <a:buAutoNum type="alphaLcPeriod"/>
            </a:pPr>
            <a:r>
              <a:rPr lang="en-US" sz="1600"/>
              <a:t>Seluruh node pada level terakhir diisi secara tidak runtut dari bagian kiri ke kanan terlebih dahulu.</a:t>
            </a:r>
            <a:endParaRPr/>
          </a:p>
          <a:p>
            <a:pPr marL="204788" lvl="0" indent="-204788" algn="just" rtl="0">
              <a:lnSpc>
                <a:spcPct val="90000"/>
              </a:lnSpc>
              <a:spcBef>
                <a:spcPts val="750"/>
              </a:spcBef>
              <a:spcAft>
                <a:spcPts val="0"/>
              </a:spcAft>
              <a:buClr>
                <a:schemeClr val="dk1"/>
              </a:buClr>
              <a:buSzPts val="1600"/>
              <a:buFont typeface="Calibri"/>
              <a:buAutoNum type="alphaLcPeriod"/>
            </a:pPr>
            <a:r>
              <a:rPr lang="en-US" sz="1600"/>
              <a:t>Terdapat node yang kosong pada tree selain diposisi level terakhir.</a:t>
            </a:r>
            <a:endParaRPr/>
          </a:p>
        </p:txBody>
      </p:sp>
      <p:sp>
        <p:nvSpPr>
          <p:cNvPr id="290" name="Google Shape;290;p20"/>
          <p:cNvSpPr txBox="1"/>
          <p:nvPr/>
        </p:nvSpPr>
        <p:spPr>
          <a:xfrm>
            <a:off x="6439737" y="2459555"/>
            <a:ext cx="2465740" cy="57708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50">
                <a:solidFill>
                  <a:schemeClr val="dk1"/>
                </a:solidFill>
                <a:latin typeface="Calibri"/>
                <a:ea typeface="Calibri"/>
                <a:cs typeface="Calibri"/>
                <a:sym typeface="Calibri"/>
              </a:rPr>
              <a:t>Node tidak lengkap tidak hanya </a:t>
            </a:r>
            <a:endParaRPr/>
          </a:p>
          <a:p>
            <a:pPr marL="0" marR="0" lvl="0" indent="0" algn="just" rtl="0">
              <a:spcBef>
                <a:spcPts val="0"/>
              </a:spcBef>
              <a:spcAft>
                <a:spcPts val="0"/>
              </a:spcAft>
              <a:buNone/>
            </a:pPr>
            <a:r>
              <a:rPr lang="en-US" sz="1050">
                <a:solidFill>
                  <a:schemeClr val="dk1"/>
                </a:solidFill>
                <a:latin typeface="Calibri"/>
                <a:ea typeface="Calibri"/>
                <a:cs typeface="Calibri"/>
                <a:sym typeface="Calibri"/>
              </a:rPr>
              <a:t>pada level terakhir, (level 3), tapi juga </a:t>
            </a:r>
            <a:endParaRPr/>
          </a:p>
          <a:p>
            <a:pPr marL="0" marR="0" lvl="0" indent="0" algn="just" rtl="0">
              <a:spcBef>
                <a:spcPts val="0"/>
              </a:spcBef>
              <a:spcAft>
                <a:spcPts val="0"/>
              </a:spcAft>
              <a:buNone/>
            </a:pPr>
            <a:r>
              <a:rPr lang="en-US" sz="1050">
                <a:solidFill>
                  <a:schemeClr val="dk1"/>
                </a:solidFill>
                <a:latin typeface="Calibri"/>
                <a:ea typeface="Calibri"/>
                <a:cs typeface="Calibri"/>
                <a:sym typeface="Calibri"/>
              </a:rPr>
              <a:t>pada level 2.</a:t>
            </a:r>
            <a:endParaRPr sz="1050">
              <a:solidFill>
                <a:schemeClr val="dk1"/>
              </a:solidFill>
              <a:latin typeface="Calibri"/>
              <a:ea typeface="Calibri"/>
              <a:cs typeface="Calibri"/>
              <a:sym typeface="Calibri"/>
            </a:endParaRPr>
          </a:p>
        </p:txBody>
      </p:sp>
      <p:grpSp>
        <p:nvGrpSpPr>
          <p:cNvPr id="291" name="Google Shape;291;p20"/>
          <p:cNvGrpSpPr/>
          <p:nvPr/>
        </p:nvGrpSpPr>
        <p:grpSpPr>
          <a:xfrm>
            <a:off x="3978681" y="2571751"/>
            <a:ext cx="1866202" cy="1610921"/>
            <a:chOff x="2423828" y="2412883"/>
            <a:chExt cx="3554412" cy="3900487"/>
          </a:xfrm>
        </p:grpSpPr>
        <p:sp>
          <p:nvSpPr>
            <p:cNvPr id="292" name="Google Shape;292;p20"/>
            <p:cNvSpPr/>
            <p:nvPr/>
          </p:nvSpPr>
          <p:spPr>
            <a:xfrm>
              <a:off x="4224053" y="2412883"/>
              <a:ext cx="528637" cy="5159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293" name="Google Shape;293;p20"/>
            <p:cNvSpPr/>
            <p:nvPr/>
          </p:nvSpPr>
          <p:spPr>
            <a:xfrm>
              <a:off x="3289015" y="3493970"/>
              <a:ext cx="528638"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294" name="Google Shape;294;p20"/>
            <p:cNvSpPr/>
            <p:nvPr/>
          </p:nvSpPr>
          <p:spPr>
            <a:xfrm>
              <a:off x="5449603" y="3493970"/>
              <a:ext cx="528637"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295" name="Google Shape;295;p20"/>
            <p:cNvSpPr/>
            <p:nvPr/>
          </p:nvSpPr>
          <p:spPr>
            <a:xfrm>
              <a:off x="2784190" y="4573470"/>
              <a:ext cx="528638"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296" name="Google Shape;296;p20"/>
            <p:cNvSpPr/>
            <p:nvPr/>
          </p:nvSpPr>
          <p:spPr>
            <a:xfrm>
              <a:off x="3936715" y="4573470"/>
              <a:ext cx="528638"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297" name="Google Shape;297;p20"/>
            <p:cNvSpPr/>
            <p:nvPr/>
          </p:nvSpPr>
          <p:spPr>
            <a:xfrm>
              <a:off x="2423828" y="5797433"/>
              <a:ext cx="528637" cy="5159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298" name="Google Shape;298;p20"/>
            <p:cNvSpPr/>
            <p:nvPr/>
          </p:nvSpPr>
          <p:spPr>
            <a:xfrm>
              <a:off x="3073115" y="5797433"/>
              <a:ext cx="528638" cy="5159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299" name="Google Shape;299;p20"/>
            <p:cNvSpPr/>
            <p:nvPr/>
          </p:nvSpPr>
          <p:spPr>
            <a:xfrm>
              <a:off x="3720815" y="5797433"/>
              <a:ext cx="528638" cy="5159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00" name="Google Shape;300;p20"/>
            <p:cNvSpPr/>
            <p:nvPr/>
          </p:nvSpPr>
          <p:spPr>
            <a:xfrm>
              <a:off x="4297078" y="5797433"/>
              <a:ext cx="528637" cy="515937"/>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cxnSp>
          <p:nvCxnSpPr>
            <p:cNvPr id="301" name="Google Shape;301;p20"/>
            <p:cNvCxnSpPr/>
            <p:nvPr/>
          </p:nvCxnSpPr>
          <p:spPr>
            <a:xfrm flipH="1">
              <a:off x="3576353" y="2917708"/>
              <a:ext cx="792162" cy="576262"/>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20"/>
            <p:cNvCxnSpPr/>
            <p:nvPr/>
          </p:nvCxnSpPr>
          <p:spPr>
            <a:xfrm>
              <a:off x="4584415" y="2917708"/>
              <a:ext cx="1008063" cy="576262"/>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0"/>
            <p:cNvCxnSpPr/>
            <p:nvPr/>
          </p:nvCxnSpPr>
          <p:spPr>
            <a:xfrm flipH="1">
              <a:off x="3073115" y="3997208"/>
              <a:ext cx="431800" cy="576262"/>
            </a:xfrm>
            <a:prstGeom prst="straightConnector1">
              <a:avLst/>
            </a:prstGeom>
            <a:noFill/>
            <a:ln w="9525" cap="flat" cmpd="sng">
              <a:solidFill>
                <a:schemeClr val="dk1"/>
              </a:solidFill>
              <a:prstDash val="solid"/>
              <a:round/>
              <a:headEnd type="none" w="med" len="med"/>
              <a:tailEnd type="none" w="med" len="med"/>
            </a:ln>
          </p:spPr>
        </p:cxnSp>
        <p:cxnSp>
          <p:nvCxnSpPr>
            <p:cNvPr id="304" name="Google Shape;304;p20"/>
            <p:cNvCxnSpPr/>
            <p:nvPr/>
          </p:nvCxnSpPr>
          <p:spPr>
            <a:xfrm>
              <a:off x="3649378" y="3997208"/>
              <a:ext cx="431800" cy="576262"/>
            </a:xfrm>
            <a:prstGeom prst="straightConnector1">
              <a:avLst/>
            </a:prstGeom>
            <a:noFill/>
            <a:ln w="9525" cap="flat" cmpd="sng">
              <a:solidFill>
                <a:schemeClr val="dk1"/>
              </a:solidFill>
              <a:prstDash val="solid"/>
              <a:round/>
              <a:headEnd type="none" w="med" len="med"/>
              <a:tailEnd type="none" w="med" len="med"/>
            </a:ln>
          </p:spPr>
        </p:cxnSp>
        <p:cxnSp>
          <p:nvCxnSpPr>
            <p:cNvPr id="305" name="Google Shape;305;p20"/>
            <p:cNvCxnSpPr/>
            <p:nvPr/>
          </p:nvCxnSpPr>
          <p:spPr>
            <a:xfrm flipH="1">
              <a:off x="2712753" y="5078295"/>
              <a:ext cx="287337" cy="719138"/>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20"/>
            <p:cNvCxnSpPr/>
            <p:nvPr/>
          </p:nvCxnSpPr>
          <p:spPr>
            <a:xfrm>
              <a:off x="3073115" y="5078295"/>
              <a:ext cx="287338" cy="719138"/>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20"/>
            <p:cNvCxnSpPr/>
            <p:nvPr/>
          </p:nvCxnSpPr>
          <p:spPr>
            <a:xfrm flipH="1">
              <a:off x="3936715" y="5078295"/>
              <a:ext cx="215900" cy="719138"/>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20"/>
            <p:cNvCxnSpPr/>
            <p:nvPr/>
          </p:nvCxnSpPr>
          <p:spPr>
            <a:xfrm>
              <a:off x="4224053" y="5078295"/>
              <a:ext cx="288925" cy="719138"/>
            </a:xfrm>
            <a:prstGeom prst="straightConnector1">
              <a:avLst/>
            </a:prstGeom>
            <a:noFill/>
            <a:ln w="9525" cap="flat" cmpd="sng">
              <a:solidFill>
                <a:schemeClr val="dk1"/>
              </a:solidFill>
              <a:prstDash val="solid"/>
              <a:round/>
              <a:headEnd type="none" w="med" len="med"/>
              <a:tailEnd type="none" w="med" len="med"/>
            </a:ln>
          </p:spPr>
        </p:cxnSp>
      </p:grpSp>
      <p:sp>
        <p:nvSpPr>
          <p:cNvPr id="309" name="Google Shape;309;p20"/>
          <p:cNvSpPr txBox="1"/>
          <p:nvPr/>
        </p:nvSpPr>
        <p:spPr>
          <a:xfrm>
            <a:off x="4571471" y="4194164"/>
            <a:ext cx="105509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rgbClr val="00B050"/>
                </a:solidFill>
                <a:latin typeface="Calibri"/>
                <a:ea typeface="Calibri"/>
                <a:cs typeface="Calibri"/>
                <a:sym typeface="Calibri"/>
              </a:rPr>
              <a:t>Ilustrasi poin b</a:t>
            </a:r>
            <a:endParaRPr sz="1050">
              <a:solidFill>
                <a:srgbClr val="00B050"/>
              </a:solidFill>
              <a:latin typeface="Calibri"/>
              <a:ea typeface="Calibri"/>
              <a:cs typeface="Calibri"/>
              <a:sym typeface="Calibri"/>
            </a:endParaRPr>
          </a:p>
        </p:txBody>
      </p:sp>
      <p:grpSp>
        <p:nvGrpSpPr>
          <p:cNvPr id="310" name="Google Shape;310;p20"/>
          <p:cNvGrpSpPr/>
          <p:nvPr/>
        </p:nvGrpSpPr>
        <p:grpSpPr>
          <a:xfrm>
            <a:off x="472454" y="2571750"/>
            <a:ext cx="2154347" cy="1635037"/>
            <a:chOff x="395288" y="1844675"/>
            <a:chExt cx="3984625" cy="3900488"/>
          </a:xfrm>
        </p:grpSpPr>
        <p:sp>
          <p:nvSpPr>
            <p:cNvPr id="311" name="Google Shape;311;p20"/>
            <p:cNvSpPr/>
            <p:nvPr/>
          </p:nvSpPr>
          <p:spPr>
            <a:xfrm>
              <a:off x="2411413" y="1844675"/>
              <a:ext cx="528637"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12" name="Google Shape;312;p20"/>
            <p:cNvSpPr/>
            <p:nvPr/>
          </p:nvSpPr>
          <p:spPr>
            <a:xfrm>
              <a:off x="1692275" y="2997200"/>
              <a:ext cx="528638"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13" name="Google Shape;313;p20"/>
            <p:cNvSpPr/>
            <p:nvPr/>
          </p:nvSpPr>
          <p:spPr>
            <a:xfrm>
              <a:off x="3348038" y="2997200"/>
              <a:ext cx="528637"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14" name="Google Shape;314;p20"/>
            <p:cNvSpPr/>
            <p:nvPr/>
          </p:nvSpPr>
          <p:spPr>
            <a:xfrm>
              <a:off x="971550" y="4076700"/>
              <a:ext cx="528638"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15" name="Google Shape;315;p20"/>
            <p:cNvSpPr/>
            <p:nvPr/>
          </p:nvSpPr>
          <p:spPr>
            <a:xfrm>
              <a:off x="2268538" y="4076700"/>
              <a:ext cx="528637"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16" name="Google Shape;316;p20"/>
            <p:cNvSpPr/>
            <p:nvPr/>
          </p:nvSpPr>
          <p:spPr>
            <a:xfrm>
              <a:off x="3059113" y="4076700"/>
              <a:ext cx="528637"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17" name="Google Shape;317;p20"/>
            <p:cNvSpPr/>
            <p:nvPr/>
          </p:nvSpPr>
          <p:spPr>
            <a:xfrm>
              <a:off x="3851275" y="4076700"/>
              <a:ext cx="528638"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18" name="Google Shape;318;p20"/>
            <p:cNvSpPr/>
            <p:nvPr/>
          </p:nvSpPr>
          <p:spPr>
            <a:xfrm>
              <a:off x="395288" y="5229225"/>
              <a:ext cx="528637"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19" name="Google Shape;319;p20"/>
            <p:cNvSpPr/>
            <p:nvPr/>
          </p:nvSpPr>
          <p:spPr>
            <a:xfrm>
              <a:off x="1331913" y="5229225"/>
              <a:ext cx="528637"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20" name="Google Shape;320;p20"/>
            <p:cNvSpPr/>
            <p:nvPr/>
          </p:nvSpPr>
          <p:spPr>
            <a:xfrm>
              <a:off x="1979613" y="5229225"/>
              <a:ext cx="528637"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21" name="Google Shape;321;p20"/>
            <p:cNvSpPr/>
            <p:nvPr/>
          </p:nvSpPr>
          <p:spPr>
            <a:xfrm>
              <a:off x="3492500" y="5229225"/>
              <a:ext cx="528638" cy="51593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cxnSp>
          <p:nvCxnSpPr>
            <p:cNvPr id="322" name="Google Shape;322;p20"/>
            <p:cNvCxnSpPr/>
            <p:nvPr/>
          </p:nvCxnSpPr>
          <p:spPr>
            <a:xfrm flipH="1">
              <a:off x="2051050" y="2349500"/>
              <a:ext cx="576263" cy="647700"/>
            </a:xfrm>
            <a:prstGeom prst="straightConnector1">
              <a:avLst/>
            </a:prstGeom>
            <a:noFill/>
            <a:ln w="9525" cap="flat" cmpd="sng">
              <a:solidFill>
                <a:schemeClr val="dk1"/>
              </a:solidFill>
              <a:prstDash val="solid"/>
              <a:round/>
              <a:headEnd type="none" w="med" len="med"/>
              <a:tailEnd type="none" w="med" len="med"/>
            </a:ln>
          </p:spPr>
        </p:cxnSp>
        <p:cxnSp>
          <p:nvCxnSpPr>
            <p:cNvPr id="323" name="Google Shape;323;p20"/>
            <p:cNvCxnSpPr/>
            <p:nvPr/>
          </p:nvCxnSpPr>
          <p:spPr>
            <a:xfrm>
              <a:off x="2771775" y="2349500"/>
              <a:ext cx="647700" cy="719138"/>
            </a:xfrm>
            <a:prstGeom prst="straightConnector1">
              <a:avLst/>
            </a:prstGeom>
            <a:noFill/>
            <a:ln w="9525" cap="flat" cmpd="sng">
              <a:solidFill>
                <a:schemeClr val="dk1"/>
              </a:solidFill>
              <a:prstDash val="solid"/>
              <a:round/>
              <a:headEnd type="none" w="med" len="med"/>
              <a:tailEnd type="none" w="med" len="med"/>
            </a:ln>
          </p:spPr>
        </p:cxnSp>
        <p:cxnSp>
          <p:nvCxnSpPr>
            <p:cNvPr id="324" name="Google Shape;324;p20"/>
            <p:cNvCxnSpPr/>
            <p:nvPr/>
          </p:nvCxnSpPr>
          <p:spPr>
            <a:xfrm flipH="1">
              <a:off x="1331913" y="3500438"/>
              <a:ext cx="503237" cy="576262"/>
            </a:xfrm>
            <a:prstGeom prst="straightConnector1">
              <a:avLst/>
            </a:prstGeom>
            <a:noFill/>
            <a:ln w="9525" cap="flat" cmpd="sng">
              <a:solidFill>
                <a:schemeClr val="dk1"/>
              </a:solidFill>
              <a:prstDash val="solid"/>
              <a:round/>
              <a:headEnd type="none" w="med" len="med"/>
              <a:tailEnd type="none" w="med" len="med"/>
            </a:ln>
          </p:spPr>
        </p:cxnSp>
        <p:cxnSp>
          <p:nvCxnSpPr>
            <p:cNvPr id="325" name="Google Shape;325;p20"/>
            <p:cNvCxnSpPr/>
            <p:nvPr/>
          </p:nvCxnSpPr>
          <p:spPr>
            <a:xfrm>
              <a:off x="2051050" y="3500438"/>
              <a:ext cx="360363" cy="576262"/>
            </a:xfrm>
            <a:prstGeom prst="straightConnector1">
              <a:avLst/>
            </a:prstGeom>
            <a:noFill/>
            <a:ln w="9525" cap="flat" cmpd="sng">
              <a:solidFill>
                <a:schemeClr val="dk1"/>
              </a:solidFill>
              <a:prstDash val="solid"/>
              <a:round/>
              <a:headEnd type="none" w="med" len="med"/>
              <a:tailEnd type="none" w="med" len="med"/>
            </a:ln>
          </p:spPr>
        </p:cxnSp>
        <p:cxnSp>
          <p:nvCxnSpPr>
            <p:cNvPr id="326" name="Google Shape;326;p20"/>
            <p:cNvCxnSpPr/>
            <p:nvPr/>
          </p:nvCxnSpPr>
          <p:spPr>
            <a:xfrm flipH="1">
              <a:off x="755650" y="4581525"/>
              <a:ext cx="431800" cy="64770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20"/>
            <p:cNvCxnSpPr/>
            <p:nvPr/>
          </p:nvCxnSpPr>
          <p:spPr>
            <a:xfrm>
              <a:off x="1258888" y="4581525"/>
              <a:ext cx="288925" cy="647700"/>
            </a:xfrm>
            <a:prstGeom prst="straightConnector1">
              <a:avLst/>
            </a:prstGeom>
            <a:noFill/>
            <a:ln w="9525" cap="flat" cmpd="sng">
              <a:solidFill>
                <a:schemeClr val="dk1"/>
              </a:solidFill>
              <a:prstDash val="solid"/>
              <a:round/>
              <a:headEnd type="none" w="med" len="med"/>
              <a:tailEnd type="none" w="med" len="med"/>
            </a:ln>
          </p:spPr>
        </p:cxnSp>
        <p:cxnSp>
          <p:nvCxnSpPr>
            <p:cNvPr id="328" name="Google Shape;328;p20"/>
            <p:cNvCxnSpPr/>
            <p:nvPr/>
          </p:nvCxnSpPr>
          <p:spPr>
            <a:xfrm flipH="1">
              <a:off x="2268538" y="4581525"/>
              <a:ext cx="215900" cy="647700"/>
            </a:xfrm>
            <a:prstGeom prst="straightConnector1">
              <a:avLst/>
            </a:prstGeom>
            <a:noFill/>
            <a:ln w="9525" cap="flat" cmpd="sng">
              <a:solidFill>
                <a:schemeClr val="dk1"/>
              </a:solidFill>
              <a:prstDash val="solid"/>
              <a:round/>
              <a:headEnd type="none" w="med" len="med"/>
              <a:tailEnd type="none" w="med" len="med"/>
            </a:ln>
          </p:spPr>
        </p:cxnSp>
        <p:cxnSp>
          <p:nvCxnSpPr>
            <p:cNvPr id="329" name="Google Shape;329;p20"/>
            <p:cNvCxnSpPr/>
            <p:nvPr/>
          </p:nvCxnSpPr>
          <p:spPr>
            <a:xfrm flipH="1">
              <a:off x="3348038" y="3500438"/>
              <a:ext cx="287337" cy="576262"/>
            </a:xfrm>
            <a:prstGeom prst="straightConnector1">
              <a:avLst/>
            </a:prstGeom>
            <a:noFill/>
            <a:ln w="9525" cap="flat" cmpd="sng">
              <a:solidFill>
                <a:schemeClr val="dk1"/>
              </a:solidFill>
              <a:prstDash val="solid"/>
              <a:round/>
              <a:headEnd type="none" w="med" len="med"/>
              <a:tailEnd type="none" w="med" len="med"/>
            </a:ln>
          </p:spPr>
        </p:cxnSp>
        <p:cxnSp>
          <p:nvCxnSpPr>
            <p:cNvPr id="330" name="Google Shape;330;p20"/>
            <p:cNvCxnSpPr/>
            <p:nvPr/>
          </p:nvCxnSpPr>
          <p:spPr>
            <a:xfrm>
              <a:off x="3708400" y="3500438"/>
              <a:ext cx="358775" cy="576262"/>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20"/>
            <p:cNvCxnSpPr/>
            <p:nvPr/>
          </p:nvCxnSpPr>
          <p:spPr>
            <a:xfrm flipH="1">
              <a:off x="3779838" y="4581525"/>
              <a:ext cx="287337" cy="647700"/>
            </a:xfrm>
            <a:prstGeom prst="straightConnector1">
              <a:avLst/>
            </a:prstGeom>
            <a:noFill/>
            <a:ln w="9525" cap="flat" cmpd="sng">
              <a:solidFill>
                <a:schemeClr val="dk1"/>
              </a:solidFill>
              <a:prstDash val="solid"/>
              <a:round/>
              <a:headEnd type="none" w="med" len="med"/>
              <a:tailEnd type="none" w="med" len="med"/>
            </a:ln>
          </p:spPr>
        </p:cxnSp>
      </p:grpSp>
      <p:sp>
        <p:nvSpPr>
          <p:cNvPr id="332" name="Google Shape;332;p20"/>
          <p:cNvSpPr txBox="1"/>
          <p:nvPr/>
        </p:nvSpPr>
        <p:spPr>
          <a:xfrm>
            <a:off x="116540" y="2748811"/>
            <a:ext cx="105509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rgbClr val="00B050"/>
                </a:solidFill>
                <a:latin typeface="Calibri"/>
                <a:ea typeface="Calibri"/>
                <a:cs typeface="Calibri"/>
                <a:sym typeface="Calibri"/>
              </a:rPr>
              <a:t>Ilustrasi poin a</a:t>
            </a:r>
            <a:endParaRPr sz="1050">
              <a:solidFill>
                <a:srgbClr val="00B050"/>
              </a:solidFill>
              <a:latin typeface="Calibri"/>
              <a:ea typeface="Calibri"/>
              <a:cs typeface="Calibri"/>
              <a:sym typeface="Calibri"/>
            </a:endParaRPr>
          </a:p>
        </p:txBody>
      </p:sp>
      <p:sp>
        <p:nvSpPr>
          <p:cNvPr id="333" name="Google Shape;333;p20"/>
          <p:cNvSpPr txBox="1"/>
          <p:nvPr/>
        </p:nvSpPr>
        <p:spPr>
          <a:xfrm>
            <a:off x="300011" y="4467190"/>
            <a:ext cx="414087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Level terakhir, node yang diisikan tidak runtut dari node paling kiri.</a:t>
            </a:r>
            <a:endParaRPr sz="1050">
              <a:solidFill>
                <a:schemeClr val="dk1"/>
              </a:solidFill>
              <a:latin typeface="Calibri"/>
              <a:ea typeface="Calibri"/>
              <a:cs typeface="Calibri"/>
              <a:sym typeface="Calibri"/>
            </a:endParaRPr>
          </a:p>
        </p:txBody>
      </p:sp>
      <p:sp>
        <p:nvSpPr>
          <p:cNvPr id="334" name="Google Shape;334;p20"/>
          <p:cNvSpPr/>
          <p:nvPr/>
        </p:nvSpPr>
        <p:spPr>
          <a:xfrm>
            <a:off x="398451" y="3890211"/>
            <a:ext cx="2500197" cy="414712"/>
          </a:xfrm>
          <a:prstGeom prst="rect">
            <a:avLst/>
          </a:prstGeom>
          <a:noFill/>
          <a:ln w="28575" cap="flat" cmpd="sng">
            <a:solidFill>
              <a:srgbClr val="FFC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lt1"/>
              </a:solidFill>
              <a:latin typeface="Calibri"/>
              <a:ea typeface="Calibri"/>
              <a:cs typeface="Calibri"/>
              <a:sym typeface="Calibri"/>
            </a:endParaRPr>
          </a:p>
        </p:txBody>
      </p:sp>
      <p:cxnSp>
        <p:nvCxnSpPr>
          <p:cNvPr id="335" name="Google Shape;335;p20"/>
          <p:cNvCxnSpPr>
            <a:stCxn id="334" idx="2"/>
          </p:cNvCxnSpPr>
          <p:nvPr/>
        </p:nvCxnSpPr>
        <p:spPr>
          <a:xfrm>
            <a:off x="1648550" y="4304923"/>
            <a:ext cx="0" cy="224100"/>
          </a:xfrm>
          <a:prstGeom prst="straightConnector1">
            <a:avLst/>
          </a:prstGeom>
          <a:noFill/>
          <a:ln w="25400" cap="flat" cmpd="sng">
            <a:solidFill>
              <a:srgbClr val="FFC000"/>
            </a:solidFill>
            <a:prstDash val="solid"/>
            <a:round/>
            <a:headEnd type="none" w="sm" len="sm"/>
            <a:tailEnd type="stealth" w="med" len="med"/>
          </a:ln>
        </p:spPr>
      </p:cxnSp>
      <p:sp>
        <p:nvSpPr>
          <p:cNvPr id="336" name="Google Shape;336;p20"/>
          <p:cNvSpPr/>
          <p:nvPr/>
        </p:nvSpPr>
        <p:spPr>
          <a:xfrm>
            <a:off x="5275345" y="3191560"/>
            <a:ext cx="935620" cy="980833"/>
          </a:xfrm>
          <a:prstGeom prst="rect">
            <a:avLst/>
          </a:prstGeom>
          <a:noFill/>
          <a:ln w="28575" cap="flat" cmpd="sng">
            <a:solidFill>
              <a:srgbClr val="FFC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lt1"/>
              </a:solidFill>
              <a:latin typeface="Calibri"/>
              <a:ea typeface="Calibri"/>
              <a:cs typeface="Calibri"/>
              <a:sym typeface="Calibri"/>
            </a:endParaRPr>
          </a:p>
        </p:txBody>
      </p:sp>
      <p:cxnSp>
        <p:nvCxnSpPr>
          <p:cNvPr id="337" name="Google Shape;337;p20"/>
          <p:cNvCxnSpPr/>
          <p:nvPr/>
        </p:nvCxnSpPr>
        <p:spPr>
          <a:xfrm rot="10800000" flipH="1">
            <a:off x="6210965" y="3191560"/>
            <a:ext cx="608668" cy="386042"/>
          </a:xfrm>
          <a:prstGeom prst="straightConnector1">
            <a:avLst/>
          </a:prstGeom>
          <a:noFill/>
          <a:ln w="25400" cap="flat" cmpd="sng">
            <a:solidFill>
              <a:srgbClr val="FFC000"/>
            </a:solidFill>
            <a:prstDash val="solid"/>
            <a:round/>
            <a:headEnd type="none" w="sm" len="sm"/>
            <a:tailEnd type="stealth" w="med" len="med"/>
          </a:ln>
        </p:spPr>
      </p:cxnSp>
      <p:cxnSp>
        <p:nvCxnSpPr>
          <p:cNvPr id="338" name="Google Shape;338;p20"/>
          <p:cNvCxnSpPr/>
          <p:nvPr/>
        </p:nvCxnSpPr>
        <p:spPr>
          <a:xfrm>
            <a:off x="2055598" y="2678292"/>
            <a:ext cx="2679899" cy="0"/>
          </a:xfrm>
          <a:prstGeom prst="straightConnector1">
            <a:avLst/>
          </a:prstGeom>
          <a:noFill/>
          <a:ln w="9525" cap="flat" cmpd="sng">
            <a:solidFill>
              <a:srgbClr val="F4B081"/>
            </a:solidFill>
            <a:prstDash val="dash"/>
            <a:miter lim="800000"/>
            <a:headEnd type="none" w="sm" len="sm"/>
            <a:tailEnd type="none" w="sm" len="sm"/>
          </a:ln>
        </p:spPr>
      </p:cxnSp>
      <p:cxnSp>
        <p:nvCxnSpPr>
          <p:cNvPr id="339" name="Google Shape;339;p20"/>
          <p:cNvCxnSpPr/>
          <p:nvPr/>
        </p:nvCxnSpPr>
        <p:spPr>
          <a:xfrm>
            <a:off x="2483893" y="3124787"/>
            <a:ext cx="1721915" cy="5849"/>
          </a:xfrm>
          <a:prstGeom prst="straightConnector1">
            <a:avLst/>
          </a:prstGeom>
          <a:noFill/>
          <a:ln w="9525" cap="flat" cmpd="sng">
            <a:solidFill>
              <a:srgbClr val="F4B081"/>
            </a:solidFill>
            <a:prstDash val="dash"/>
            <a:miter lim="800000"/>
            <a:headEnd type="none" w="sm" len="sm"/>
            <a:tailEnd type="none" w="sm" len="sm"/>
          </a:ln>
        </p:spPr>
      </p:cxnSp>
      <p:cxnSp>
        <p:nvCxnSpPr>
          <p:cNvPr id="340" name="Google Shape;340;p20"/>
          <p:cNvCxnSpPr/>
          <p:nvPr/>
        </p:nvCxnSpPr>
        <p:spPr>
          <a:xfrm rot="10800000" flipH="1">
            <a:off x="2831391" y="3592995"/>
            <a:ext cx="1035178" cy="1525"/>
          </a:xfrm>
          <a:prstGeom prst="straightConnector1">
            <a:avLst/>
          </a:prstGeom>
          <a:noFill/>
          <a:ln w="9525" cap="flat" cmpd="sng">
            <a:solidFill>
              <a:srgbClr val="F4B081"/>
            </a:solidFill>
            <a:prstDash val="dash"/>
            <a:miter lim="800000"/>
            <a:headEnd type="none" w="sm" len="sm"/>
            <a:tailEnd type="none" w="sm" len="sm"/>
          </a:ln>
        </p:spPr>
      </p:cxnSp>
      <p:cxnSp>
        <p:nvCxnSpPr>
          <p:cNvPr id="341" name="Google Shape;341;p20"/>
          <p:cNvCxnSpPr/>
          <p:nvPr/>
        </p:nvCxnSpPr>
        <p:spPr>
          <a:xfrm>
            <a:off x="3105364" y="4092123"/>
            <a:ext cx="378548" cy="1"/>
          </a:xfrm>
          <a:prstGeom prst="straightConnector1">
            <a:avLst/>
          </a:prstGeom>
          <a:noFill/>
          <a:ln w="9525" cap="flat" cmpd="sng">
            <a:solidFill>
              <a:srgbClr val="F4B081"/>
            </a:solidFill>
            <a:prstDash val="dash"/>
            <a:miter lim="800000"/>
            <a:headEnd type="none" w="sm" len="sm"/>
            <a:tailEnd type="none" w="sm" len="sm"/>
          </a:ln>
        </p:spPr>
      </p:cxnSp>
      <p:sp>
        <p:nvSpPr>
          <p:cNvPr id="342" name="Google Shape;342;p20"/>
          <p:cNvSpPr txBox="1"/>
          <p:nvPr/>
        </p:nvSpPr>
        <p:spPr>
          <a:xfrm>
            <a:off x="3070295" y="2509934"/>
            <a:ext cx="511679"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Calibri"/>
                <a:ea typeface="Calibri"/>
                <a:cs typeface="Calibri"/>
                <a:sym typeface="Calibri"/>
              </a:rPr>
              <a:t>Level 0</a:t>
            </a:r>
            <a:endParaRPr sz="900">
              <a:solidFill>
                <a:schemeClr val="dk1"/>
              </a:solidFill>
              <a:latin typeface="Calibri"/>
              <a:ea typeface="Calibri"/>
              <a:cs typeface="Calibri"/>
              <a:sym typeface="Calibri"/>
            </a:endParaRPr>
          </a:p>
        </p:txBody>
      </p:sp>
      <p:sp>
        <p:nvSpPr>
          <p:cNvPr id="343" name="Google Shape;343;p20"/>
          <p:cNvSpPr txBox="1"/>
          <p:nvPr/>
        </p:nvSpPr>
        <p:spPr>
          <a:xfrm>
            <a:off x="3070295" y="2951507"/>
            <a:ext cx="511679"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Calibri"/>
                <a:ea typeface="Calibri"/>
                <a:cs typeface="Calibri"/>
                <a:sym typeface="Calibri"/>
              </a:rPr>
              <a:t>Level 1</a:t>
            </a:r>
            <a:endParaRPr sz="900">
              <a:solidFill>
                <a:schemeClr val="dk1"/>
              </a:solidFill>
              <a:latin typeface="Calibri"/>
              <a:ea typeface="Calibri"/>
              <a:cs typeface="Calibri"/>
              <a:sym typeface="Calibri"/>
            </a:endParaRPr>
          </a:p>
        </p:txBody>
      </p:sp>
      <p:sp>
        <p:nvSpPr>
          <p:cNvPr id="344" name="Google Shape;344;p20"/>
          <p:cNvSpPr txBox="1"/>
          <p:nvPr/>
        </p:nvSpPr>
        <p:spPr>
          <a:xfrm>
            <a:off x="3071821" y="3424655"/>
            <a:ext cx="511679"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Calibri"/>
                <a:ea typeface="Calibri"/>
                <a:cs typeface="Calibri"/>
                <a:sym typeface="Calibri"/>
              </a:rPr>
              <a:t>Level 2</a:t>
            </a:r>
            <a:endParaRPr sz="900">
              <a:solidFill>
                <a:schemeClr val="dk1"/>
              </a:solidFill>
              <a:latin typeface="Calibri"/>
              <a:ea typeface="Calibri"/>
              <a:cs typeface="Calibri"/>
              <a:sym typeface="Calibri"/>
            </a:endParaRPr>
          </a:p>
        </p:txBody>
      </p:sp>
      <p:sp>
        <p:nvSpPr>
          <p:cNvPr id="345" name="Google Shape;345;p20"/>
          <p:cNvSpPr txBox="1"/>
          <p:nvPr/>
        </p:nvSpPr>
        <p:spPr>
          <a:xfrm>
            <a:off x="3070294" y="3930774"/>
            <a:ext cx="511679"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Calibri"/>
                <a:ea typeface="Calibri"/>
                <a:cs typeface="Calibri"/>
                <a:sym typeface="Calibri"/>
              </a:rPr>
              <a:t>Level 3</a:t>
            </a:r>
            <a:endParaRPr sz="9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i="1"/>
              <a:t>Skewed Binary Tree</a:t>
            </a:r>
            <a:endParaRPr i="1"/>
          </a:p>
        </p:txBody>
      </p:sp>
      <p:sp>
        <p:nvSpPr>
          <p:cNvPr id="351" name="Google Shape;351;p21"/>
          <p:cNvSpPr txBox="1">
            <a:spLocks noGrp="1"/>
          </p:cNvSpPr>
          <p:nvPr>
            <p:ph type="body" idx="1"/>
          </p:nvPr>
        </p:nvSpPr>
        <p:spPr>
          <a:xfrm>
            <a:off x="628650" y="1078626"/>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i="1">
                <a:latin typeface="Lato"/>
                <a:ea typeface="Lato"/>
                <a:cs typeface="Lato"/>
                <a:sym typeface="Lato"/>
              </a:rPr>
              <a:t>Binary tree </a:t>
            </a:r>
            <a:r>
              <a:rPr lang="en-US" sz="1600">
                <a:latin typeface="Lato"/>
                <a:ea typeface="Lato"/>
                <a:cs typeface="Lato"/>
                <a:sym typeface="Lato"/>
              </a:rPr>
              <a:t>yang semua </a:t>
            </a:r>
            <a:r>
              <a:rPr lang="en-US" sz="1600" i="1">
                <a:latin typeface="Lato"/>
                <a:ea typeface="Lato"/>
                <a:cs typeface="Lato"/>
                <a:sym typeface="Lato"/>
              </a:rPr>
              <a:t>node</a:t>
            </a:r>
            <a:r>
              <a:rPr lang="en-US" sz="1600">
                <a:latin typeface="Lato"/>
                <a:ea typeface="Lato"/>
                <a:cs typeface="Lato"/>
                <a:sym typeface="Lato"/>
              </a:rPr>
              <a:t>-nya (kecuali </a:t>
            </a:r>
            <a:r>
              <a:rPr lang="en-US" sz="1600" i="1">
                <a:latin typeface="Lato"/>
                <a:ea typeface="Lato"/>
                <a:cs typeface="Lato"/>
                <a:sym typeface="Lato"/>
              </a:rPr>
              <a:t>leaf</a:t>
            </a:r>
            <a:r>
              <a:rPr lang="en-US" sz="1600">
                <a:latin typeface="Lato"/>
                <a:ea typeface="Lato"/>
                <a:cs typeface="Lato"/>
                <a:sym typeface="Lato"/>
              </a:rPr>
              <a:t>) hanya memiliki satu anak.</a:t>
            </a:r>
            <a:endParaRPr sz="1600">
              <a:latin typeface="Lato"/>
              <a:ea typeface="Lato"/>
              <a:cs typeface="Lato"/>
              <a:sym typeface="Lato"/>
            </a:endParaRPr>
          </a:p>
          <a:p>
            <a:pPr marL="171450" lvl="0" indent="-171450" algn="l" rtl="0">
              <a:lnSpc>
                <a:spcPct val="90000"/>
              </a:lnSpc>
              <a:spcBef>
                <a:spcPts val="750"/>
              </a:spcBef>
              <a:spcAft>
                <a:spcPts val="0"/>
              </a:spcAft>
              <a:buClr>
                <a:schemeClr val="dk1"/>
              </a:buClr>
              <a:buSzPts val="1600"/>
              <a:buChar char="•"/>
            </a:pPr>
            <a:r>
              <a:rPr lang="en-US" sz="1600">
                <a:latin typeface="Lato"/>
                <a:ea typeface="Lato"/>
                <a:cs typeface="Lato"/>
                <a:sym typeface="Lato"/>
              </a:rPr>
              <a:t>Disebut juga </a:t>
            </a:r>
            <a:r>
              <a:rPr lang="en-US" sz="1600" i="1">
                <a:latin typeface="Lato"/>
                <a:ea typeface="Lato"/>
                <a:cs typeface="Lato"/>
                <a:sym typeface="Lato"/>
              </a:rPr>
              <a:t>minimum binary tree</a:t>
            </a:r>
            <a:r>
              <a:rPr lang="en-US" sz="1600">
                <a:latin typeface="Lato"/>
                <a:ea typeface="Lato"/>
                <a:cs typeface="Lato"/>
                <a:sym typeface="Lato"/>
              </a:rPr>
              <a:t>.</a:t>
            </a:r>
            <a:endParaRPr b="1">
              <a:latin typeface="Lato"/>
              <a:ea typeface="Lato"/>
              <a:cs typeface="Lato"/>
              <a:sym typeface="Lato"/>
            </a:endParaRPr>
          </a:p>
          <a:p>
            <a:pPr marL="171450" lvl="0" indent="-38100" algn="just" rtl="0">
              <a:lnSpc>
                <a:spcPct val="90000"/>
              </a:lnSpc>
              <a:spcBef>
                <a:spcPts val="750"/>
              </a:spcBef>
              <a:spcAft>
                <a:spcPts val="0"/>
              </a:spcAft>
              <a:buClr>
                <a:schemeClr val="dk1"/>
              </a:buClr>
              <a:buSzPts val="2100"/>
              <a:buNone/>
            </a:pPr>
            <a:endParaRPr>
              <a:latin typeface="Lato"/>
              <a:ea typeface="Lato"/>
              <a:cs typeface="Lato"/>
              <a:sym typeface="Lato"/>
            </a:endParaRPr>
          </a:p>
        </p:txBody>
      </p:sp>
      <p:grpSp>
        <p:nvGrpSpPr>
          <p:cNvPr id="352" name="Google Shape;352;p21"/>
          <p:cNvGrpSpPr/>
          <p:nvPr/>
        </p:nvGrpSpPr>
        <p:grpSpPr>
          <a:xfrm>
            <a:off x="1004577" y="2158663"/>
            <a:ext cx="1941467" cy="1734111"/>
            <a:chOff x="1120677" y="2348828"/>
            <a:chExt cx="2605904" cy="2748549"/>
          </a:xfrm>
        </p:grpSpPr>
        <p:sp>
          <p:nvSpPr>
            <p:cNvPr id="353" name="Google Shape;353;p21"/>
            <p:cNvSpPr/>
            <p:nvPr/>
          </p:nvSpPr>
          <p:spPr>
            <a:xfrm>
              <a:off x="2085266" y="3360821"/>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B</a:t>
              </a:r>
              <a:endParaRPr sz="1050">
                <a:solidFill>
                  <a:schemeClr val="dk1"/>
                </a:solidFill>
                <a:latin typeface="Calibri"/>
                <a:ea typeface="Calibri"/>
                <a:cs typeface="Calibri"/>
                <a:sym typeface="Calibri"/>
              </a:endParaRPr>
            </a:p>
          </p:txBody>
        </p:sp>
        <p:sp>
          <p:nvSpPr>
            <p:cNvPr id="354" name="Google Shape;354;p21"/>
            <p:cNvSpPr/>
            <p:nvPr/>
          </p:nvSpPr>
          <p:spPr>
            <a:xfrm>
              <a:off x="3221255" y="4567988"/>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C</a:t>
              </a:r>
              <a:endParaRPr sz="1050">
                <a:solidFill>
                  <a:schemeClr val="dk1"/>
                </a:solidFill>
                <a:latin typeface="Calibri"/>
                <a:ea typeface="Calibri"/>
                <a:cs typeface="Calibri"/>
                <a:sym typeface="Calibri"/>
              </a:endParaRPr>
            </a:p>
          </p:txBody>
        </p:sp>
        <p:sp>
          <p:nvSpPr>
            <p:cNvPr id="355" name="Google Shape;355;p21"/>
            <p:cNvSpPr/>
            <p:nvPr/>
          </p:nvSpPr>
          <p:spPr>
            <a:xfrm>
              <a:off x="1120677" y="2348828"/>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A</a:t>
              </a:r>
              <a:endParaRPr sz="1050">
                <a:solidFill>
                  <a:schemeClr val="dk1"/>
                </a:solidFill>
                <a:latin typeface="Calibri"/>
                <a:ea typeface="Calibri"/>
                <a:cs typeface="Calibri"/>
                <a:sym typeface="Calibri"/>
              </a:endParaRPr>
            </a:p>
          </p:txBody>
        </p:sp>
        <p:cxnSp>
          <p:nvCxnSpPr>
            <p:cNvPr id="356" name="Google Shape;356;p21"/>
            <p:cNvCxnSpPr>
              <a:stCxn id="355" idx="5"/>
              <a:endCxn id="353" idx="1"/>
            </p:cNvCxnSpPr>
            <p:nvPr/>
          </p:nvCxnSpPr>
          <p:spPr>
            <a:xfrm>
              <a:off x="1552000" y="2800690"/>
              <a:ext cx="607200" cy="637800"/>
            </a:xfrm>
            <a:prstGeom prst="straightConnector1">
              <a:avLst/>
            </a:prstGeom>
            <a:noFill/>
            <a:ln w="38100" cap="flat" cmpd="sng">
              <a:solidFill>
                <a:srgbClr val="00B050"/>
              </a:solidFill>
              <a:prstDash val="solid"/>
              <a:miter lim="800000"/>
              <a:headEnd type="none" w="sm" len="sm"/>
              <a:tailEnd type="none" w="sm" len="sm"/>
            </a:ln>
          </p:spPr>
        </p:cxnSp>
        <p:cxnSp>
          <p:nvCxnSpPr>
            <p:cNvPr id="357" name="Google Shape;357;p21"/>
            <p:cNvCxnSpPr>
              <a:stCxn id="354" idx="1"/>
              <a:endCxn id="353" idx="5"/>
            </p:cNvCxnSpPr>
            <p:nvPr/>
          </p:nvCxnSpPr>
          <p:spPr>
            <a:xfrm rot="10800000">
              <a:off x="2516458" y="3812715"/>
              <a:ext cx="778800" cy="832800"/>
            </a:xfrm>
            <a:prstGeom prst="straightConnector1">
              <a:avLst/>
            </a:prstGeom>
            <a:noFill/>
            <a:ln w="38100" cap="flat" cmpd="sng">
              <a:solidFill>
                <a:srgbClr val="00B050"/>
              </a:solidFill>
              <a:prstDash val="solid"/>
              <a:miter lim="800000"/>
              <a:headEnd type="none" w="sm" len="sm"/>
              <a:tailEnd type="none" w="sm" len="sm"/>
            </a:ln>
          </p:spPr>
        </p:cxnSp>
      </p:grpSp>
      <p:grpSp>
        <p:nvGrpSpPr>
          <p:cNvPr id="358" name="Google Shape;358;p21"/>
          <p:cNvGrpSpPr/>
          <p:nvPr/>
        </p:nvGrpSpPr>
        <p:grpSpPr>
          <a:xfrm flipH="1">
            <a:off x="4240955" y="2250496"/>
            <a:ext cx="1683672" cy="1664370"/>
            <a:chOff x="1120677" y="2348828"/>
            <a:chExt cx="2605904" cy="2748549"/>
          </a:xfrm>
        </p:grpSpPr>
        <p:sp>
          <p:nvSpPr>
            <p:cNvPr id="359" name="Google Shape;359;p21"/>
            <p:cNvSpPr/>
            <p:nvPr/>
          </p:nvSpPr>
          <p:spPr>
            <a:xfrm>
              <a:off x="2085266" y="3360821"/>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E</a:t>
              </a:r>
              <a:endParaRPr sz="1050">
                <a:solidFill>
                  <a:schemeClr val="dk1"/>
                </a:solidFill>
                <a:latin typeface="Calibri"/>
                <a:ea typeface="Calibri"/>
                <a:cs typeface="Calibri"/>
                <a:sym typeface="Calibri"/>
              </a:endParaRPr>
            </a:p>
          </p:txBody>
        </p:sp>
        <p:sp>
          <p:nvSpPr>
            <p:cNvPr id="360" name="Google Shape;360;p21"/>
            <p:cNvSpPr/>
            <p:nvPr/>
          </p:nvSpPr>
          <p:spPr>
            <a:xfrm>
              <a:off x="3221255" y="4567988"/>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F</a:t>
              </a:r>
              <a:endParaRPr sz="1050">
                <a:solidFill>
                  <a:schemeClr val="dk1"/>
                </a:solidFill>
                <a:latin typeface="Calibri"/>
                <a:ea typeface="Calibri"/>
                <a:cs typeface="Calibri"/>
                <a:sym typeface="Calibri"/>
              </a:endParaRPr>
            </a:p>
          </p:txBody>
        </p:sp>
        <p:sp>
          <p:nvSpPr>
            <p:cNvPr id="361" name="Google Shape;361;p21"/>
            <p:cNvSpPr/>
            <p:nvPr/>
          </p:nvSpPr>
          <p:spPr>
            <a:xfrm>
              <a:off x="1120677" y="2348828"/>
              <a:ext cx="505326" cy="52938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D</a:t>
              </a:r>
              <a:endParaRPr sz="1050">
                <a:solidFill>
                  <a:schemeClr val="dk1"/>
                </a:solidFill>
                <a:latin typeface="Calibri"/>
                <a:ea typeface="Calibri"/>
                <a:cs typeface="Calibri"/>
                <a:sym typeface="Calibri"/>
              </a:endParaRPr>
            </a:p>
          </p:txBody>
        </p:sp>
        <p:cxnSp>
          <p:nvCxnSpPr>
            <p:cNvPr id="362" name="Google Shape;362;p21"/>
            <p:cNvCxnSpPr>
              <a:stCxn id="361" idx="5"/>
              <a:endCxn id="359" idx="1"/>
            </p:cNvCxnSpPr>
            <p:nvPr/>
          </p:nvCxnSpPr>
          <p:spPr>
            <a:xfrm>
              <a:off x="1552000" y="2800690"/>
              <a:ext cx="607200" cy="637800"/>
            </a:xfrm>
            <a:prstGeom prst="straightConnector1">
              <a:avLst/>
            </a:prstGeom>
            <a:noFill/>
            <a:ln w="38100" cap="flat" cmpd="sng">
              <a:solidFill>
                <a:srgbClr val="00B050"/>
              </a:solidFill>
              <a:prstDash val="solid"/>
              <a:miter lim="800000"/>
              <a:headEnd type="none" w="sm" len="sm"/>
              <a:tailEnd type="none" w="sm" len="sm"/>
            </a:ln>
          </p:spPr>
        </p:cxnSp>
        <p:cxnSp>
          <p:nvCxnSpPr>
            <p:cNvPr id="363" name="Google Shape;363;p21"/>
            <p:cNvCxnSpPr>
              <a:stCxn id="360" idx="1"/>
              <a:endCxn id="359" idx="5"/>
            </p:cNvCxnSpPr>
            <p:nvPr/>
          </p:nvCxnSpPr>
          <p:spPr>
            <a:xfrm rot="10800000">
              <a:off x="2516458" y="3812715"/>
              <a:ext cx="778800" cy="832800"/>
            </a:xfrm>
            <a:prstGeom prst="straightConnector1">
              <a:avLst/>
            </a:prstGeom>
            <a:noFill/>
            <a:ln w="38100" cap="flat" cmpd="sng">
              <a:solidFill>
                <a:srgbClr val="00B050"/>
              </a:solidFill>
              <a:prstDash val="solid"/>
              <a:miter lim="800000"/>
              <a:headEnd type="none" w="sm" len="sm"/>
              <a:tailEnd type="none" w="sm" len="sm"/>
            </a:ln>
          </p:spPr>
        </p:cxnSp>
      </p:grpSp>
      <p:sp>
        <p:nvSpPr>
          <p:cNvPr id="364" name="Google Shape;364;p21"/>
          <p:cNvSpPr txBox="1"/>
          <p:nvPr/>
        </p:nvSpPr>
        <p:spPr>
          <a:xfrm>
            <a:off x="1311594" y="3753119"/>
            <a:ext cx="101822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Right Skewed</a:t>
            </a:r>
            <a:endParaRPr sz="1050">
              <a:solidFill>
                <a:schemeClr val="dk1"/>
              </a:solidFill>
              <a:latin typeface="Calibri"/>
              <a:ea typeface="Calibri"/>
              <a:cs typeface="Calibri"/>
              <a:sym typeface="Calibri"/>
            </a:endParaRPr>
          </a:p>
        </p:txBody>
      </p:sp>
      <p:sp>
        <p:nvSpPr>
          <p:cNvPr id="365" name="Google Shape;365;p21"/>
          <p:cNvSpPr txBox="1"/>
          <p:nvPr/>
        </p:nvSpPr>
        <p:spPr>
          <a:xfrm>
            <a:off x="4628874" y="3774083"/>
            <a:ext cx="92685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Left Skewed</a:t>
            </a:r>
            <a:endParaRPr sz="105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i="1"/>
              <a:t>Contoh Binary Tree</a:t>
            </a:r>
            <a:endParaRPr sz="3200"/>
          </a:p>
        </p:txBody>
      </p:sp>
      <p:sp>
        <p:nvSpPr>
          <p:cNvPr id="371" name="Google Shape;371;p22"/>
          <p:cNvSpPr txBox="1">
            <a:spLocks noGrp="1"/>
          </p:cNvSpPr>
          <p:nvPr>
            <p:ph type="body" idx="1"/>
          </p:nvPr>
        </p:nvSpPr>
        <p:spPr>
          <a:xfrm>
            <a:off x="628650" y="1206487"/>
            <a:ext cx="7886700" cy="3263504"/>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1600"/>
              <a:buChar char="•"/>
            </a:pPr>
            <a:r>
              <a:rPr lang="en-US" sz="1600" i="1"/>
              <a:t>Representasi ekspresi arithmatik</a:t>
            </a:r>
            <a:endParaRPr sz="1600">
              <a:solidFill>
                <a:schemeClr val="dk1"/>
              </a:solidFill>
            </a:endParaRPr>
          </a:p>
        </p:txBody>
      </p:sp>
      <p:pic>
        <p:nvPicPr>
          <p:cNvPr id="372" name="Google Shape;372;p22"/>
          <p:cNvPicPr preferRelativeResize="0"/>
          <p:nvPr/>
        </p:nvPicPr>
        <p:blipFill rotWithShape="1">
          <a:blip r:embed="rId3">
            <a:alphaModFix/>
          </a:blip>
          <a:srcRect/>
          <a:stretch/>
        </p:blipFill>
        <p:spPr>
          <a:xfrm>
            <a:off x="3646817" y="1145330"/>
            <a:ext cx="5157788" cy="352540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Latihan</a:t>
            </a:r>
            <a:endParaRPr sz="3200"/>
          </a:p>
        </p:txBody>
      </p:sp>
      <p:sp>
        <p:nvSpPr>
          <p:cNvPr id="378" name="Google Shape;378;p2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600"/>
              <a:buNone/>
            </a:pPr>
            <a:r>
              <a:rPr lang="en-US" sz="1600">
                <a:latin typeface="Lato"/>
                <a:ea typeface="Lato"/>
                <a:cs typeface="Lato"/>
                <a:sym typeface="Lato"/>
              </a:rPr>
              <a:t>Buatlah binary tree dari expresi aritmatik berikut:</a:t>
            </a:r>
            <a:endParaRPr/>
          </a:p>
          <a:p>
            <a:pPr marL="385763" lvl="0" indent="-257175" algn="just" rtl="0">
              <a:lnSpc>
                <a:spcPct val="90000"/>
              </a:lnSpc>
              <a:spcBef>
                <a:spcPts val="750"/>
              </a:spcBef>
              <a:spcAft>
                <a:spcPts val="0"/>
              </a:spcAft>
              <a:buClr>
                <a:schemeClr val="dk1"/>
              </a:buClr>
              <a:buSzPts val="1600"/>
              <a:buFont typeface="Calibri"/>
              <a:buAutoNum type="arabicPeriod"/>
            </a:pPr>
            <a:r>
              <a:rPr lang="en-US" sz="1600">
                <a:latin typeface="Lato"/>
                <a:ea typeface="Lato"/>
                <a:cs typeface="Lato"/>
                <a:sym typeface="Lato"/>
              </a:rPr>
              <a:t>(a + b) * (c - d) / (e + f)</a:t>
            </a:r>
            <a:endParaRPr/>
          </a:p>
          <a:p>
            <a:pPr marL="385763" lvl="0" indent="-257175" algn="just" rtl="0">
              <a:lnSpc>
                <a:spcPct val="90000"/>
              </a:lnSpc>
              <a:spcBef>
                <a:spcPts val="750"/>
              </a:spcBef>
              <a:spcAft>
                <a:spcPts val="0"/>
              </a:spcAft>
              <a:buClr>
                <a:schemeClr val="dk1"/>
              </a:buClr>
              <a:buSzPts val="1600"/>
              <a:buFont typeface="Calibri"/>
              <a:buAutoNum type="arabicPeriod"/>
            </a:pPr>
            <a:r>
              <a:rPr lang="en-US" sz="1600">
                <a:solidFill>
                  <a:schemeClr val="dk1"/>
                </a:solidFill>
                <a:latin typeface="Lato"/>
                <a:ea typeface="Lato"/>
                <a:cs typeface="Lato"/>
                <a:sym typeface="Lato"/>
              </a:rPr>
              <a:t>(a + b) * ((b - c) </a:t>
            </a:r>
            <a:r>
              <a:rPr lang="en-US" sz="1600">
                <a:latin typeface="Lato"/>
                <a:ea typeface="Lato"/>
                <a:cs typeface="Lato"/>
                <a:sym typeface="Lato"/>
              </a:rPr>
              <a:t>+ d)</a:t>
            </a:r>
            <a:endParaRPr sz="1600">
              <a:solidFill>
                <a:schemeClr val="dk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Latihan - Jawab 1</a:t>
            </a:r>
            <a:endParaRPr sz="3200"/>
          </a:p>
        </p:txBody>
      </p:sp>
      <p:sp>
        <p:nvSpPr>
          <p:cNvPr id="384" name="Google Shape;384;p24"/>
          <p:cNvSpPr txBox="1">
            <a:spLocks noGrp="1"/>
          </p:cNvSpPr>
          <p:nvPr>
            <p:ph type="body" idx="1"/>
          </p:nvPr>
        </p:nvSpPr>
        <p:spPr>
          <a:xfrm>
            <a:off x="628650" y="1113499"/>
            <a:ext cx="7886700" cy="326350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600"/>
              <a:buNone/>
            </a:pPr>
            <a:r>
              <a:rPr lang="en-US" sz="1600">
                <a:latin typeface="Lato"/>
                <a:ea typeface="Lato"/>
                <a:cs typeface="Lato"/>
                <a:sym typeface="Lato"/>
              </a:rPr>
              <a:t>Buatlah binary tree dari expresi aritmatik berikut:</a:t>
            </a:r>
            <a:endParaRPr/>
          </a:p>
          <a:p>
            <a:pPr marL="385763" lvl="0" indent="-257175" algn="just" rtl="0">
              <a:lnSpc>
                <a:spcPct val="90000"/>
              </a:lnSpc>
              <a:spcBef>
                <a:spcPts val="750"/>
              </a:spcBef>
              <a:spcAft>
                <a:spcPts val="0"/>
              </a:spcAft>
              <a:buClr>
                <a:schemeClr val="dk1"/>
              </a:buClr>
              <a:buSzPts val="1600"/>
              <a:buFont typeface="Calibri"/>
              <a:buAutoNum type="arabicPeriod"/>
            </a:pPr>
            <a:r>
              <a:rPr lang="en-US" sz="1600">
                <a:latin typeface="Lato"/>
                <a:ea typeface="Lato"/>
                <a:cs typeface="Lato"/>
                <a:sym typeface="Lato"/>
              </a:rPr>
              <a:t>(a + b) * (c - d) / (e + f)</a:t>
            </a:r>
            <a:endParaRPr/>
          </a:p>
        </p:txBody>
      </p:sp>
      <p:grpSp>
        <p:nvGrpSpPr>
          <p:cNvPr id="385" name="Google Shape;385;p24"/>
          <p:cNvGrpSpPr/>
          <p:nvPr/>
        </p:nvGrpSpPr>
        <p:grpSpPr>
          <a:xfrm>
            <a:off x="743239" y="2117979"/>
            <a:ext cx="4331214" cy="2304021"/>
            <a:chOff x="990985" y="2545008"/>
            <a:chExt cx="5774952" cy="3072028"/>
          </a:xfrm>
        </p:grpSpPr>
        <p:sp>
          <p:nvSpPr>
            <p:cNvPr id="386" name="Google Shape;386;p24"/>
            <p:cNvSpPr/>
            <p:nvPr/>
          </p:nvSpPr>
          <p:spPr>
            <a:xfrm>
              <a:off x="1677428" y="436092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t>
              </a:r>
              <a:endParaRPr sz="1050" b="1">
                <a:solidFill>
                  <a:schemeClr val="dk1"/>
                </a:solidFill>
                <a:latin typeface="Calibri"/>
                <a:ea typeface="Calibri"/>
                <a:cs typeface="Calibri"/>
                <a:sym typeface="Calibri"/>
              </a:endParaRPr>
            </a:p>
          </p:txBody>
        </p:sp>
        <p:sp>
          <p:nvSpPr>
            <p:cNvPr id="387" name="Google Shape;387;p24"/>
            <p:cNvSpPr/>
            <p:nvPr/>
          </p:nvSpPr>
          <p:spPr>
            <a:xfrm>
              <a:off x="2672112" y="347934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a:t>
              </a:r>
              <a:endParaRPr sz="1050">
                <a:solidFill>
                  <a:schemeClr val="dk1"/>
                </a:solidFill>
                <a:latin typeface="Calibri"/>
                <a:ea typeface="Calibri"/>
                <a:cs typeface="Calibri"/>
                <a:sym typeface="Calibri"/>
              </a:endParaRPr>
            </a:p>
          </p:txBody>
        </p:sp>
        <p:sp>
          <p:nvSpPr>
            <p:cNvPr id="388" name="Google Shape;388;p24"/>
            <p:cNvSpPr/>
            <p:nvPr/>
          </p:nvSpPr>
          <p:spPr>
            <a:xfrm>
              <a:off x="3562148" y="436092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t>
              </a:r>
              <a:endParaRPr sz="1050" b="1">
                <a:solidFill>
                  <a:schemeClr val="dk1"/>
                </a:solidFill>
                <a:latin typeface="Calibri"/>
                <a:ea typeface="Calibri"/>
                <a:cs typeface="Calibri"/>
                <a:sym typeface="Calibri"/>
              </a:endParaRPr>
            </a:p>
          </p:txBody>
        </p:sp>
        <p:sp>
          <p:nvSpPr>
            <p:cNvPr id="389" name="Google Shape;389;p24"/>
            <p:cNvSpPr/>
            <p:nvPr/>
          </p:nvSpPr>
          <p:spPr>
            <a:xfrm>
              <a:off x="990985" y="517320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a</a:t>
              </a:r>
              <a:endParaRPr sz="1050">
                <a:solidFill>
                  <a:schemeClr val="dk1"/>
                </a:solidFill>
                <a:latin typeface="Calibri"/>
                <a:ea typeface="Calibri"/>
                <a:cs typeface="Calibri"/>
                <a:sym typeface="Calibri"/>
              </a:endParaRPr>
            </a:p>
          </p:txBody>
        </p:sp>
        <p:sp>
          <p:nvSpPr>
            <p:cNvPr id="390" name="Google Shape;390;p24"/>
            <p:cNvSpPr/>
            <p:nvPr/>
          </p:nvSpPr>
          <p:spPr>
            <a:xfrm>
              <a:off x="2283765" y="517320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b</a:t>
              </a:r>
              <a:endParaRPr sz="1050">
                <a:solidFill>
                  <a:schemeClr val="dk1"/>
                </a:solidFill>
                <a:latin typeface="Calibri"/>
                <a:ea typeface="Calibri"/>
                <a:cs typeface="Calibri"/>
                <a:sym typeface="Calibri"/>
              </a:endParaRPr>
            </a:p>
          </p:txBody>
        </p:sp>
        <p:sp>
          <p:nvSpPr>
            <p:cNvPr id="391" name="Google Shape;391;p24"/>
            <p:cNvSpPr/>
            <p:nvPr/>
          </p:nvSpPr>
          <p:spPr>
            <a:xfrm>
              <a:off x="2895026" y="517320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c</a:t>
              </a:r>
              <a:endParaRPr sz="1050">
                <a:solidFill>
                  <a:schemeClr val="dk1"/>
                </a:solidFill>
                <a:latin typeface="Calibri"/>
                <a:ea typeface="Calibri"/>
                <a:cs typeface="Calibri"/>
                <a:sym typeface="Calibri"/>
              </a:endParaRPr>
            </a:p>
          </p:txBody>
        </p:sp>
        <p:sp>
          <p:nvSpPr>
            <p:cNvPr id="392" name="Google Shape;392;p24"/>
            <p:cNvSpPr/>
            <p:nvPr/>
          </p:nvSpPr>
          <p:spPr>
            <a:xfrm>
              <a:off x="4204274" y="517320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d</a:t>
              </a:r>
              <a:endParaRPr sz="1050">
                <a:solidFill>
                  <a:schemeClr val="dk1"/>
                </a:solidFill>
                <a:latin typeface="Calibri"/>
                <a:ea typeface="Calibri"/>
                <a:cs typeface="Calibri"/>
                <a:sym typeface="Calibri"/>
              </a:endParaRPr>
            </a:p>
          </p:txBody>
        </p:sp>
        <p:sp>
          <p:nvSpPr>
            <p:cNvPr id="393" name="Google Shape;393;p24"/>
            <p:cNvSpPr/>
            <p:nvPr/>
          </p:nvSpPr>
          <p:spPr>
            <a:xfrm>
              <a:off x="4204274" y="254500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t>
              </a:r>
              <a:endParaRPr sz="1050" b="1">
                <a:solidFill>
                  <a:schemeClr val="dk1"/>
                </a:solidFill>
                <a:latin typeface="Calibri"/>
                <a:ea typeface="Calibri"/>
                <a:cs typeface="Calibri"/>
                <a:sym typeface="Calibri"/>
              </a:endParaRPr>
            </a:p>
          </p:txBody>
        </p:sp>
        <p:sp>
          <p:nvSpPr>
            <p:cNvPr id="394" name="Google Shape;394;p24"/>
            <p:cNvSpPr/>
            <p:nvPr/>
          </p:nvSpPr>
          <p:spPr>
            <a:xfrm>
              <a:off x="5701809" y="34907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t>
              </a:r>
              <a:endParaRPr sz="1050" b="1">
                <a:solidFill>
                  <a:schemeClr val="dk1"/>
                </a:solidFill>
                <a:latin typeface="Calibri"/>
                <a:ea typeface="Calibri"/>
                <a:cs typeface="Calibri"/>
                <a:sym typeface="Calibri"/>
              </a:endParaRPr>
            </a:p>
          </p:txBody>
        </p:sp>
        <p:cxnSp>
          <p:nvCxnSpPr>
            <p:cNvPr id="395" name="Google Shape;395;p24"/>
            <p:cNvCxnSpPr>
              <a:stCxn id="389" idx="7"/>
              <a:endCxn id="386" idx="3"/>
            </p:cNvCxnSpPr>
            <p:nvPr/>
          </p:nvCxnSpPr>
          <p:spPr>
            <a:xfrm rot="10800000" flipH="1">
              <a:off x="1327448" y="4739900"/>
              <a:ext cx="407700" cy="498300"/>
            </a:xfrm>
            <a:prstGeom prst="straightConnector1">
              <a:avLst/>
            </a:prstGeom>
            <a:noFill/>
            <a:ln w="38100" cap="flat" cmpd="sng">
              <a:solidFill>
                <a:srgbClr val="00B050"/>
              </a:solidFill>
              <a:prstDash val="solid"/>
              <a:miter lim="800000"/>
              <a:headEnd type="none" w="sm" len="sm"/>
              <a:tailEnd type="none" w="sm" len="sm"/>
            </a:ln>
          </p:spPr>
        </p:cxnSp>
        <p:cxnSp>
          <p:nvCxnSpPr>
            <p:cNvPr id="396" name="Google Shape;396;p24"/>
            <p:cNvCxnSpPr>
              <a:stCxn id="387" idx="3"/>
              <a:endCxn id="386" idx="7"/>
            </p:cNvCxnSpPr>
            <p:nvPr/>
          </p:nvCxnSpPr>
          <p:spPr>
            <a:xfrm flipH="1">
              <a:off x="2014040" y="3858178"/>
              <a:ext cx="715800" cy="567600"/>
            </a:xfrm>
            <a:prstGeom prst="straightConnector1">
              <a:avLst/>
            </a:prstGeom>
            <a:noFill/>
            <a:ln w="38100" cap="flat" cmpd="sng">
              <a:solidFill>
                <a:srgbClr val="00B050"/>
              </a:solidFill>
              <a:prstDash val="solid"/>
              <a:miter lim="800000"/>
              <a:headEnd type="none" w="sm" len="sm"/>
              <a:tailEnd type="none" w="sm" len="sm"/>
            </a:ln>
          </p:spPr>
        </p:cxnSp>
        <p:cxnSp>
          <p:nvCxnSpPr>
            <p:cNvPr id="397" name="Google Shape;397;p24"/>
            <p:cNvCxnSpPr>
              <a:stCxn id="387" idx="5"/>
              <a:endCxn id="388" idx="1"/>
            </p:cNvCxnSpPr>
            <p:nvPr/>
          </p:nvCxnSpPr>
          <p:spPr>
            <a:xfrm>
              <a:off x="3008575" y="3858178"/>
              <a:ext cx="611400" cy="567600"/>
            </a:xfrm>
            <a:prstGeom prst="straightConnector1">
              <a:avLst/>
            </a:prstGeom>
            <a:noFill/>
            <a:ln w="38100" cap="flat" cmpd="sng">
              <a:solidFill>
                <a:srgbClr val="00B050"/>
              </a:solidFill>
              <a:prstDash val="solid"/>
              <a:miter lim="800000"/>
              <a:headEnd type="none" w="sm" len="sm"/>
              <a:tailEnd type="none" w="sm" len="sm"/>
            </a:ln>
          </p:spPr>
        </p:cxnSp>
        <p:cxnSp>
          <p:nvCxnSpPr>
            <p:cNvPr id="398" name="Google Shape;398;p24"/>
            <p:cNvCxnSpPr>
              <a:stCxn id="391" idx="7"/>
              <a:endCxn id="388" idx="3"/>
            </p:cNvCxnSpPr>
            <p:nvPr/>
          </p:nvCxnSpPr>
          <p:spPr>
            <a:xfrm rot="10800000" flipH="1">
              <a:off x="3231489" y="4739900"/>
              <a:ext cx="388500" cy="498300"/>
            </a:xfrm>
            <a:prstGeom prst="straightConnector1">
              <a:avLst/>
            </a:prstGeom>
            <a:noFill/>
            <a:ln w="38100" cap="flat" cmpd="sng">
              <a:solidFill>
                <a:srgbClr val="00B050"/>
              </a:solidFill>
              <a:prstDash val="solid"/>
              <a:miter lim="800000"/>
              <a:headEnd type="none" w="sm" len="sm"/>
              <a:tailEnd type="none" w="sm" len="sm"/>
            </a:ln>
          </p:spPr>
        </p:cxnSp>
        <p:cxnSp>
          <p:nvCxnSpPr>
            <p:cNvPr id="399" name="Google Shape;399;p24"/>
            <p:cNvCxnSpPr>
              <a:stCxn id="392" idx="1"/>
              <a:endCxn id="388" idx="5"/>
            </p:cNvCxnSpPr>
            <p:nvPr/>
          </p:nvCxnSpPr>
          <p:spPr>
            <a:xfrm rot="10800000">
              <a:off x="3898702" y="4739900"/>
              <a:ext cx="363300" cy="498300"/>
            </a:xfrm>
            <a:prstGeom prst="straightConnector1">
              <a:avLst/>
            </a:prstGeom>
            <a:noFill/>
            <a:ln w="38100" cap="flat" cmpd="sng">
              <a:solidFill>
                <a:srgbClr val="00B050"/>
              </a:solidFill>
              <a:prstDash val="solid"/>
              <a:miter lim="800000"/>
              <a:headEnd type="none" w="sm" len="sm"/>
              <a:tailEnd type="none" w="sm" len="sm"/>
            </a:ln>
          </p:spPr>
        </p:cxnSp>
        <p:cxnSp>
          <p:nvCxnSpPr>
            <p:cNvPr id="400" name="Google Shape;400;p24"/>
            <p:cNvCxnSpPr>
              <a:stCxn id="393" idx="3"/>
              <a:endCxn id="387" idx="7"/>
            </p:cNvCxnSpPr>
            <p:nvPr/>
          </p:nvCxnSpPr>
          <p:spPr>
            <a:xfrm flipH="1">
              <a:off x="3008602" y="2923844"/>
              <a:ext cx="1253400" cy="620400"/>
            </a:xfrm>
            <a:prstGeom prst="straightConnector1">
              <a:avLst/>
            </a:prstGeom>
            <a:noFill/>
            <a:ln w="38100" cap="flat" cmpd="sng">
              <a:solidFill>
                <a:srgbClr val="00B050"/>
              </a:solidFill>
              <a:prstDash val="solid"/>
              <a:miter lim="800000"/>
              <a:headEnd type="none" w="sm" len="sm"/>
              <a:tailEnd type="none" w="sm" len="sm"/>
            </a:ln>
          </p:spPr>
        </p:cxnSp>
        <p:cxnSp>
          <p:nvCxnSpPr>
            <p:cNvPr id="401" name="Google Shape;401;p24"/>
            <p:cNvCxnSpPr>
              <a:stCxn id="394" idx="1"/>
              <a:endCxn id="393" idx="5"/>
            </p:cNvCxnSpPr>
            <p:nvPr/>
          </p:nvCxnSpPr>
          <p:spPr>
            <a:xfrm rot="10800000">
              <a:off x="4540637" y="2923970"/>
              <a:ext cx="1218900" cy="631800"/>
            </a:xfrm>
            <a:prstGeom prst="straightConnector1">
              <a:avLst/>
            </a:prstGeom>
            <a:noFill/>
            <a:ln w="38100" cap="flat" cmpd="sng">
              <a:solidFill>
                <a:srgbClr val="00B050"/>
              </a:solidFill>
              <a:prstDash val="solid"/>
              <a:miter lim="800000"/>
              <a:headEnd type="none" w="sm" len="sm"/>
              <a:tailEnd type="none" w="sm" len="sm"/>
            </a:ln>
          </p:spPr>
        </p:cxnSp>
        <p:cxnSp>
          <p:nvCxnSpPr>
            <p:cNvPr id="402" name="Google Shape;402;p24"/>
            <p:cNvCxnSpPr>
              <a:stCxn id="390" idx="1"/>
              <a:endCxn id="386" idx="5"/>
            </p:cNvCxnSpPr>
            <p:nvPr/>
          </p:nvCxnSpPr>
          <p:spPr>
            <a:xfrm rot="10800000">
              <a:off x="2013893" y="4739900"/>
              <a:ext cx="327600" cy="498300"/>
            </a:xfrm>
            <a:prstGeom prst="straightConnector1">
              <a:avLst/>
            </a:prstGeom>
            <a:noFill/>
            <a:ln w="38100" cap="flat" cmpd="sng">
              <a:solidFill>
                <a:srgbClr val="00B050"/>
              </a:solidFill>
              <a:prstDash val="solid"/>
              <a:miter lim="800000"/>
              <a:headEnd type="none" w="sm" len="sm"/>
              <a:tailEnd type="none" w="sm" len="sm"/>
            </a:ln>
          </p:spPr>
        </p:cxnSp>
        <p:sp>
          <p:nvSpPr>
            <p:cNvPr id="403" name="Google Shape;403;p24"/>
            <p:cNvSpPr/>
            <p:nvPr/>
          </p:nvSpPr>
          <p:spPr>
            <a:xfrm>
              <a:off x="5051981" y="43723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e</a:t>
              </a:r>
              <a:endParaRPr sz="1050">
                <a:solidFill>
                  <a:schemeClr val="dk1"/>
                </a:solidFill>
                <a:latin typeface="Calibri"/>
                <a:ea typeface="Calibri"/>
                <a:cs typeface="Calibri"/>
                <a:sym typeface="Calibri"/>
              </a:endParaRPr>
            </a:p>
          </p:txBody>
        </p:sp>
        <p:sp>
          <p:nvSpPr>
            <p:cNvPr id="404" name="Google Shape;404;p24"/>
            <p:cNvSpPr/>
            <p:nvPr/>
          </p:nvSpPr>
          <p:spPr>
            <a:xfrm>
              <a:off x="6371746" y="43723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f</a:t>
              </a:r>
              <a:endParaRPr sz="1050">
                <a:solidFill>
                  <a:schemeClr val="dk1"/>
                </a:solidFill>
                <a:latin typeface="Calibri"/>
                <a:ea typeface="Calibri"/>
                <a:cs typeface="Calibri"/>
                <a:sym typeface="Calibri"/>
              </a:endParaRPr>
            </a:p>
          </p:txBody>
        </p:sp>
        <p:cxnSp>
          <p:nvCxnSpPr>
            <p:cNvPr id="405" name="Google Shape;405;p24"/>
            <p:cNvCxnSpPr>
              <a:stCxn id="403" idx="7"/>
              <a:endCxn id="394" idx="3"/>
            </p:cNvCxnSpPr>
            <p:nvPr/>
          </p:nvCxnSpPr>
          <p:spPr>
            <a:xfrm rot="10800000" flipH="1">
              <a:off x="5388444" y="3869756"/>
              <a:ext cx="371100" cy="567600"/>
            </a:xfrm>
            <a:prstGeom prst="straightConnector1">
              <a:avLst/>
            </a:prstGeom>
            <a:noFill/>
            <a:ln w="38100" cap="flat" cmpd="sng">
              <a:solidFill>
                <a:srgbClr val="00B050"/>
              </a:solidFill>
              <a:prstDash val="solid"/>
              <a:miter lim="800000"/>
              <a:headEnd type="none" w="sm" len="sm"/>
              <a:tailEnd type="none" w="sm" len="sm"/>
            </a:ln>
          </p:spPr>
        </p:cxnSp>
        <p:cxnSp>
          <p:nvCxnSpPr>
            <p:cNvPr id="406" name="Google Shape;406;p24"/>
            <p:cNvCxnSpPr>
              <a:stCxn id="404" idx="1"/>
              <a:endCxn id="394" idx="5"/>
            </p:cNvCxnSpPr>
            <p:nvPr/>
          </p:nvCxnSpPr>
          <p:spPr>
            <a:xfrm rot="10800000">
              <a:off x="6038274" y="3869756"/>
              <a:ext cx="391200" cy="5676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Latihan - Jawab 2</a:t>
            </a:r>
            <a:endParaRPr sz="3200"/>
          </a:p>
        </p:txBody>
      </p:sp>
      <p:sp>
        <p:nvSpPr>
          <p:cNvPr id="412" name="Google Shape;412;p25"/>
          <p:cNvSpPr txBox="1">
            <a:spLocks noGrp="1"/>
          </p:cNvSpPr>
          <p:nvPr>
            <p:ph type="body" idx="1"/>
          </p:nvPr>
        </p:nvSpPr>
        <p:spPr>
          <a:xfrm>
            <a:off x="643178" y="1101436"/>
            <a:ext cx="8229600" cy="370332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100"/>
              <a:buNone/>
            </a:pPr>
            <a:r>
              <a:rPr lang="en-US"/>
              <a:t>Buatlah binary tree dari expresi aritmatik berikut:</a:t>
            </a:r>
            <a:endParaRPr/>
          </a:p>
          <a:p>
            <a:pPr marL="400050" lvl="0" indent="-271463" algn="just" rtl="0">
              <a:lnSpc>
                <a:spcPct val="90000"/>
              </a:lnSpc>
              <a:spcBef>
                <a:spcPts val="750"/>
              </a:spcBef>
              <a:spcAft>
                <a:spcPts val="0"/>
              </a:spcAft>
              <a:buClr>
                <a:schemeClr val="dk1"/>
              </a:buClr>
              <a:buSzPts val="2100"/>
              <a:buFont typeface="Calibri"/>
              <a:buAutoNum type="arabicPeriod" startAt="2"/>
            </a:pPr>
            <a:r>
              <a:rPr lang="en-US" sz="2100">
                <a:latin typeface="Calibri"/>
                <a:ea typeface="Calibri"/>
                <a:cs typeface="Calibri"/>
                <a:sym typeface="Calibri"/>
              </a:rPr>
              <a:t>(a + b) * ((c - d) + e)</a:t>
            </a:r>
            <a:endParaRPr sz="2100"/>
          </a:p>
        </p:txBody>
      </p:sp>
      <p:grpSp>
        <p:nvGrpSpPr>
          <p:cNvPr id="413" name="Google Shape;413;p25"/>
          <p:cNvGrpSpPr/>
          <p:nvPr/>
        </p:nvGrpSpPr>
        <p:grpSpPr>
          <a:xfrm>
            <a:off x="1607935" y="1757216"/>
            <a:ext cx="3820029" cy="2656806"/>
            <a:chOff x="753263" y="2357664"/>
            <a:chExt cx="5093372" cy="3542408"/>
          </a:xfrm>
        </p:grpSpPr>
        <p:sp>
          <p:nvSpPr>
            <p:cNvPr id="414" name="Google Shape;414;p25"/>
            <p:cNvSpPr/>
            <p:nvPr/>
          </p:nvSpPr>
          <p:spPr>
            <a:xfrm>
              <a:off x="1458377" y="37193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t>
              </a:r>
              <a:endParaRPr sz="1050" b="1">
                <a:solidFill>
                  <a:schemeClr val="dk1"/>
                </a:solidFill>
                <a:latin typeface="Calibri"/>
                <a:ea typeface="Calibri"/>
                <a:cs typeface="Calibri"/>
                <a:sym typeface="Calibri"/>
              </a:endParaRPr>
            </a:p>
          </p:txBody>
        </p:sp>
        <p:sp>
          <p:nvSpPr>
            <p:cNvPr id="415" name="Google Shape;415;p25"/>
            <p:cNvSpPr/>
            <p:nvPr/>
          </p:nvSpPr>
          <p:spPr>
            <a:xfrm>
              <a:off x="753263" y="459664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a</a:t>
              </a:r>
              <a:endParaRPr sz="1050">
                <a:solidFill>
                  <a:schemeClr val="dk1"/>
                </a:solidFill>
                <a:latin typeface="Calibri"/>
                <a:ea typeface="Calibri"/>
                <a:cs typeface="Calibri"/>
                <a:sym typeface="Calibri"/>
              </a:endParaRPr>
            </a:p>
          </p:txBody>
        </p:sp>
        <p:sp>
          <p:nvSpPr>
            <p:cNvPr id="416" name="Google Shape;416;p25"/>
            <p:cNvSpPr/>
            <p:nvPr/>
          </p:nvSpPr>
          <p:spPr>
            <a:xfrm>
              <a:off x="2142529" y="459664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b</a:t>
              </a:r>
              <a:endParaRPr sz="1050">
                <a:solidFill>
                  <a:schemeClr val="dk1"/>
                </a:solidFill>
                <a:latin typeface="Calibri"/>
                <a:ea typeface="Calibri"/>
                <a:cs typeface="Calibri"/>
                <a:sym typeface="Calibri"/>
              </a:endParaRPr>
            </a:p>
          </p:txBody>
        </p:sp>
        <p:sp>
          <p:nvSpPr>
            <p:cNvPr id="417" name="Google Shape;417;p25"/>
            <p:cNvSpPr/>
            <p:nvPr/>
          </p:nvSpPr>
          <p:spPr>
            <a:xfrm>
              <a:off x="3549763" y="54235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c</a:t>
              </a:r>
              <a:endParaRPr sz="1050">
                <a:solidFill>
                  <a:schemeClr val="dk1"/>
                </a:solidFill>
                <a:latin typeface="Calibri"/>
                <a:ea typeface="Calibri"/>
                <a:cs typeface="Calibri"/>
                <a:sym typeface="Calibri"/>
              </a:endParaRPr>
            </a:p>
          </p:txBody>
        </p:sp>
        <p:sp>
          <p:nvSpPr>
            <p:cNvPr id="418" name="Google Shape;418;p25"/>
            <p:cNvSpPr/>
            <p:nvPr/>
          </p:nvSpPr>
          <p:spPr>
            <a:xfrm>
              <a:off x="4831190" y="545623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d</a:t>
              </a:r>
              <a:endParaRPr sz="1050">
                <a:solidFill>
                  <a:schemeClr val="dk1"/>
                </a:solidFill>
                <a:latin typeface="Calibri"/>
                <a:ea typeface="Calibri"/>
                <a:cs typeface="Calibri"/>
                <a:sym typeface="Calibri"/>
              </a:endParaRPr>
            </a:p>
          </p:txBody>
        </p:sp>
        <p:sp>
          <p:nvSpPr>
            <p:cNvPr id="419" name="Google Shape;419;p25"/>
            <p:cNvSpPr/>
            <p:nvPr/>
          </p:nvSpPr>
          <p:spPr>
            <a:xfrm>
              <a:off x="3079330" y="235766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t>
              </a:r>
              <a:endParaRPr sz="1050" b="1">
                <a:solidFill>
                  <a:schemeClr val="dk1"/>
                </a:solidFill>
                <a:latin typeface="Calibri"/>
                <a:ea typeface="Calibri"/>
                <a:cs typeface="Calibri"/>
                <a:sym typeface="Calibri"/>
              </a:endParaRPr>
            </a:p>
          </p:txBody>
        </p:sp>
        <p:sp>
          <p:nvSpPr>
            <p:cNvPr id="420" name="Google Shape;420;p25"/>
            <p:cNvSpPr/>
            <p:nvPr/>
          </p:nvSpPr>
          <p:spPr>
            <a:xfrm>
              <a:off x="4782507" y="37193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t>
              </a:r>
              <a:endParaRPr sz="1050" b="1">
                <a:solidFill>
                  <a:schemeClr val="dk1"/>
                </a:solidFill>
                <a:latin typeface="Calibri"/>
                <a:ea typeface="Calibri"/>
                <a:cs typeface="Calibri"/>
                <a:sym typeface="Calibri"/>
              </a:endParaRPr>
            </a:p>
          </p:txBody>
        </p:sp>
        <p:cxnSp>
          <p:nvCxnSpPr>
            <p:cNvPr id="421" name="Google Shape;421;p25"/>
            <p:cNvCxnSpPr>
              <a:stCxn id="415" idx="7"/>
              <a:endCxn id="414" idx="3"/>
            </p:cNvCxnSpPr>
            <p:nvPr/>
          </p:nvCxnSpPr>
          <p:spPr>
            <a:xfrm rot="10800000" flipH="1">
              <a:off x="1089726" y="4098242"/>
              <a:ext cx="426300" cy="563400"/>
            </a:xfrm>
            <a:prstGeom prst="straightConnector1">
              <a:avLst/>
            </a:prstGeom>
            <a:noFill/>
            <a:ln w="38100" cap="flat" cmpd="sng">
              <a:solidFill>
                <a:srgbClr val="00B050"/>
              </a:solidFill>
              <a:prstDash val="solid"/>
              <a:miter lim="800000"/>
              <a:headEnd type="none" w="sm" len="sm"/>
              <a:tailEnd type="none" w="sm" len="sm"/>
            </a:ln>
          </p:spPr>
        </p:cxnSp>
        <p:cxnSp>
          <p:nvCxnSpPr>
            <p:cNvPr id="422" name="Google Shape;422;p25"/>
            <p:cNvCxnSpPr>
              <a:stCxn id="419" idx="3"/>
              <a:endCxn id="414" idx="7"/>
            </p:cNvCxnSpPr>
            <p:nvPr/>
          </p:nvCxnSpPr>
          <p:spPr>
            <a:xfrm flipH="1">
              <a:off x="1794858" y="2736500"/>
              <a:ext cx="1342200" cy="1047900"/>
            </a:xfrm>
            <a:prstGeom prst="straightConnector1">
              <a:avLst/>
            </a:prstGeom>
            <a:noFill/>
            <a:ln w="38100" cap="flat" cmpd="sng">
              <a:solidFill>
                <a:srgbClr val="00B050"/>
              </a:solidFill>
              <a:prstDash val="solid"/>
              <a:miter lim="800000"/>
              <a:headEnd type="none" w="sm" len="sm"/>
              <a:tailEnd type="none" w="sm" len="sm"/>
            </a:ln>
          </p:spPr>
        </p:cxnSp>
        <p:cxnSp>
          <p:nvCxnSpPr>
            <p:cNvPr id="423" name="Google Shape;423;p25"/>
            <p:cNvCxnSpPr>
              <a:stCxn id="417" idx="7"/>
              <a:endCxn id="424" idx="3"/>
            </p:cNvCxnSpPr>
            <p:nvPr/>
          </p:nvCxnSpPr>
          <p:spPr>
            <a:xfrm rot="10800000" flipH="1">
              <a:off x="3886226" y="4979764"/>
              <a:ext cx="304200" cy="508800"/>
            </a:xfrm>
            <a:prstGeom prst="straightConnector1">
              <a:avLst/>
            </a:prstGeom>
            <a:noFill/>
            <a:ln w="38100" cap="flat" cmpd="sng">
              <a:solidFill>
                <a:srgbClr val="00B050"/>
              </a:solidFill>
              <a:prstDash val="solid"/>
              <a:miter lim="800000"/>
              <a:headEnd type="none" w="sm" len="sm"/>
              <a:tailEnd type="none" w="sm" len="sm"/>
            </a:ln>
          </p:spPr>
        </p:cxnSp>
        <p:cxnSp>
          <p:nvCxnSpPr>
            <p:cNvPr id="425" name="Google Shape;425;p25"/>
            <p:cNvCxnSpPr>
              <a:stCxn id="418" idx="1"/>
              <a:endCxn id="424" idx="5"/>
            </p:cNvCxnSpPr>
            <p:nvPr/>
          </p:nvCxnSpPr>
          <p:spPr>
            <a:xfrm rot="10800000">
              <a:off x="4469218" y="4979736"/>
              <a:ext cx="419700" cy="541500"/>
            </a:xfrm>
            <a:prstGeom prst="straightConnector1">
              <a:avLst/>
            </a:prstGeom>
            <a:noFill/>
            <a:ln w="38100" cap="flat" cmpd="sng">
              <a:solidFill>
                <a:srgbClr val="00B050"/>
              </a:solidFill>
              <a:prstDash val="solid"/>
              <a:miter lim="800000"/>
              <a:headEnd type="none" w="sm" len="sm"/>
              <a:tailEnd type="none" w="sm" len="sm"/>
            </a:ln>
          </p:spPr>
        </p:cxnSp>
        <p:cxnSp>
          <p:nvCxnSpPr>
            <p:cNvPr id="426" name="Google Shape;426;p25"/>
            <p:cNvCxnSpPr>
              <a:stCxn id="420" idx="1"/>
              <a:endCxn id="419" idx="5"/>
            </p:cNvCxnSpPr>
            <p:nvPr/>
          </p:nvCxnSpPr>
          <p:spPr>
            <a:xfrm rot="10800000">
              <a:off x="3415835" y="2736470"/>
              <a:ext cx="1424400" cy="1047900"/>
            </a:xfrm>
            <a:prstGeom prst="straightConnector1">
              <a:avLst/>
            </a:prstGeom>
            <a:noFill/>
            <a:ln w="38100" cap="flat" cmpd="sng">
              <a:solidFill>
                <a:srgbClr val="00B050"/>
              </a:solidFill>
              <a:prstDash val="solid"/>
              <a:miter lim="800000"/>
              <a:headEnd type="none" w="sm" len="sm"/>
              <a:tailEnd type="none" w="sm" len="sm"/>
            </a:ln>
          </p:spPr>
        </p:cxnSp>
        <p:cxnSp>
          <p:nvCxnSpPr>
            <p:cNvPr id="427" name="Google Shape;427;p25"/>
            <p:cNvCxnSpPr>
              <a:stCxn id="416" idx="1"/>
              <a:endCxn id="414" idx="5"/>
            </p:cNvCxnSpPr>
            <p:nvPr/>
          </p:nvCxnSpPr>
          <p:spPr>
            <a:xfrm rot="10800000">
              <a:off x="1794957" y="4098242"/>
              <a:ext cx="405300" cy="563400"/>
            </a:xfrm>
            <a:prstGeom prst="straightConnector1">
              <a:avLst/>
            </a:prstGeom>
            <a:noFill/>
            <a:ln w="38100" cap="flat" cmpd="sng">
              <a:solidFill>
                <a:srgbClr val="00B050"/>
              </a:solidFill>
              <a:prstDash val="solid"/>
              <a:miter lim="800000"/>
              <a:headEnd type="none" w="sm" len="sm"/>
              <a:tailEnd type="none" w="sm" len="sm"/>
            </a:ln>
          </p:spPr>
        </p:cxnSp>
        <p:sp>
          <p:nvSpPr>
            <p:cNvPr id="424" name="Google Shape;424;p25"/>
            <p:cNvSpPr/>
            <p:nvPr/>
          </p:nvSpPr>
          <p:spPr>
            <a:xfrm>
              <a:off x="4132679" y="46009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t>
              </a:r>
              <a:endParaRPr sz="1050" b="1">
                <a:solidFill>
                  <a:schemeClr val="dk1"/>
                </a:solidFill>
                <a:latin typeface="Calibri"/>
                <a:ea typeface="Calibri"/>
                <a:cs typeface="Calibri"/>
                <a:sym typeface="Calibri"/>
              </a:endParaRPr>
            </a:p>
          </p:txBody>
        </p:sp>
        <p:sp>
          <p:nvSpPr>
            <p:cNvPr id="428" name="Google Shape;428;p25"/>
            <p:cNvSpPr/>
            <p:nvPr/>
          </p:nvSpPr>
          <p:spPr>
            <a:xfrm>
              <a:off x="5452444" y="46009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e</a:t>
              </a:r>
              <a:endParaRPr sz="1050">
                <a:solidFill>
                  <a:schemeClr val="dk1"/>
                </a:solidFill>
                <a:latin typeface="Calibri"/>
                <a:ea typeface="Calibri"/>
                <a:cs typeface="Calibri"/>
                <a:sym typeface="Calibri"/>
              </a:endParaRPr>
            </a:p>
          </p:txBody>
        </p:sp>
        <p:cxnSp>
          <p:nvCxnSpPr>
            <p:cNvPr id="429" name="Google Shape;429;p25"/>
            <p:cNvCxnSpPr>
              <a:stCxn id="424" idx="7"/>
              <a:endCxn id="420" idx="3"/>
            </p:cNvCxnSpPr>
            <p:nvPr/>
          </p:nvCxnSpPr>
          <p:spPr>
            <a:xfrm rot="10800000" flipH="1">
              <a:off x="4469142" y="4098356"/>
              <a:ext cx="371100" cy="567600"/>
            </a:xfrm>
            <a:prstGeom prst="straightConnector1">
              <a:avLst/>
            </a:prstGeom>
            <a:noFill/>
            <a:ln w="38100" cap="flat" cmpd="sng">
              <a:solidFill>
                <a:srgbClr val="00B050"/>
              </a:solidFill>
              <a:prstDash val="solid"/>
              <a:miter lim="800000"/>
              <a:headEnd type="none" w="sm" len="sm"/>
              <a:tailEnd type="none" w="sm" len="sm"/>
            </a:ln>
          </p:spPr>
        </p:cxnSp>
        <p:cxnSp>
          <p:nvCxnSpPr>
            <p:cNvPr id="430" name="Google Shape;430;p25"/>
            <p:cNvCxnSpPr>
              <a:stCxn id="428" idx="1"/>
              <a:endCxn id="420" idx="5"/>
            </p:cNvCxnSpPr>
            <p:nvPr/>
          </p:nvCxnSpPr>
          <p:spPr>
            <a:xfrm rot="10800000">
              <a:off x="5118972" y="4098356"/>
              <a:ext cx="391200" cy="5676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Tugas Latihan 1</a:t>
            </a:r>
            <a:endParaRPr sz="3200"/>
          </a:p>
        </p:txBody>
      </p:sp>
      <p:sp>
        <p:nvSpPr>
          <p:cNvPr id="436" name="Google Shape;436;p2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600"/>
              <a:buNone/>
            </a:pPr>
            <a:r>
              <a:rPr lang="en-US" sz="1600" dirty="0" err="1">
                <a:latin typeface="Lato"/>
                <a:ea typeface="Lato"/>
                <a:cs typeface="Lato"/>
                <a:sym typeface="Lato"/>
              </a:rPr>
              <a:t>Buatlah</a:t>
            </a:r>
            <a:r>
              <a:rPr lang="en-US" sz="1600" dirty="0">
                <a:latin typeface="Lato"/>
                <a:ea typeface="Lato"/>
                <a:cs typeface="Lato"/>
                <a:sym typeface="Lato"/>
              </a:rPr>
              <a:t> binary tree </a:t>
            </a:r>
            <a:r>
              <a:rPr lang="en-US" sz="1600" dirty="0" err="1">
                <a:latin typeface="Lato"/>
                <a:ea typeface="Lato"/>
                <a:cs typeface="Lato"/>
                <a:sym typeface="Lato"/>
              </a:rPr>
              <a:t>dari</a:t>
            </a:r>
            <a:r>
              <a:rPr lang="en-US" sz="1600" dirty="0">
                <a:latin typeface="Lato"/>
                <a:ea typeface="Lato"/>
                <a:cs typeface="Lato"/>
                <a:sym typeface="Lato"/>
              </a:rPr>
              <a:t> </a:t>
            </a:r>
            <a:r>
              <a:rPr lang="en-US" sz="1600" dirty="0" err="1">
                <a:latin typeface="Lato"/>
                <a:ea typeface="Lato"/>
                <a:cs typeface="Lato"/>
                <a:sym typeface="Lato"/>
              </a:rPr>
              <a:t>expresi</a:t>
            </a:r>
            <a:r>
              <a:rPr lang="en-US" sz="1600" dirty="0">
                <a:latin typeface="Lato"/>
                <a:ea typeface="Lato"/>
                <a:cs typeface="Lato"/>
                <a:sym typeface="Lato"/>
              </a:rPr>
              <a:t> </a:t>
            </a:r>
            <a:r>
              <a:rPr lang="en-US" sz="1600" dirty="0" err="1">
                <a:latin typeface="Lato"/>
                <a:ea typeface="Lato"/>
                <a:cs typeface="Lato"/>
                <a:sym typeface="Lato"/>
              </a:rPr>
              <a:t>aritmatik</a:t>
            </a:r>
            <a:r>
              <a:rPr lang="en-US" sz="1600" dirty="0">
                <a:latin typeface="Lato"/>
                <a:ea typeface="Lato"/>
                <a:cs typeface="Lato"/>
                <a:sym typeface="Lato"/>
              </a:rPr>
              <a:t> </a:t>
            </a:r>
            <a:r>
              <a:rPr lang="en-US" sz="1600" dirty="0" err="1">
                <a:latin typeface="Lato"/>
                <a:ea typeface="Lato"/>
                <a:cs typeface="Lato"/>
                <a:sym typeface="Lato"/>
              </a:rPr>
              <a:t>berikut</a:t>
            </a:r>
            <a:r>
              <a:rPr lang="en-US" sz="1600" dirty="0">
                <a:latin typeface="Lato"/>
                <a:ea typeface="Lato"/>
                <a:cs typeface="Lato"/>
                <a:sym typeface="Lato"/>
              </a:rPr>
              <a:t>:</a:t>
            </a:r>
            <a:endParaRPr dirty="0"/>
          </a:p>
          <a:p>
            <a:pPr marL="385763" lvl="0" indent="-257175" algn="just" rtl="0">
              <a:lnSpc>
                <a:spcPct val="90000"/>
              </a:lnSpc>
              <a:spcBef>
                <a:spcPts val="750"/>
              </a:spcBef>
              <a:spcAft>
                <a:spcPts val="0"/>
              </a:spcAft>
              <a:buClr>
                <a:schemeClr val="dk1"/>
              </a:buClr>
              <a:buSzPts val="1600"/>
              <a:buFont typeface="Calibri"/>
              <a:buAutoNum type="arabicPeriod"/>
            </a:pPr>
            <a:r>
              <a:rPr lang="en-US" sz="1600" dirty="0">
                <a:latin typeface="Lato"/>
                <a:ea typeface="Lato"/>
                <a:cs typeface="Lato"/>
                <a:sym typeface="Lato"/>
              </a:rPr>
              <a:t>((a * b) + c) / ((e + f) – g)</a:t>
            </a:r>
            <a:endParaRPr dirty="0"/>
          </a:p>
          <a:p>
            <a:pPr marL="385763" lvl="0" indent="-257175" algn="just" rtl="0">
              <a:lnSpc>
                <a:spcPct val="90000"/>
              </a:lnSpc>
              <a:spcBef>
                <a:spcPts val="750"/>
              </a:spcBef>
              <a:spcAft>
                <a:spcPts val="0"/>
              </a:spcAft>
              <a:buClr>
                <a:schemeClr val="dk1"/>
              </a:buClr>
              <a:buSzPts val="1600"/>
              <a:buFont typeface="Calibri"/>
              <a:buAutoNum type="arabicPeriod"/>
            </a:pPr>
            <a:r>
              <a:rPr lang="en-US" sz="1600" dirty="0">
                <a:solidFill>
                  <a:schemeClr val="dk1"/>
                </a:solidFill>
                <a:latin typeface="Lato"/>
                <a:ea typeface="Lato"/>
                <a:cs typeface="Lato"/>
                <a:sym typeface="Lato"/>
              </a:rPr>
              <a:t>(a * b</a:t>
            </a:r>
            <a:r>
              <a:rPr lang="en-US" sz="1600" dirty="0">
                <a:latin typeface="Lato"/>
                <a:ea typeface="Lato"/>
                <a:cs typeface="Lato"/>
                <a:sym typeface="Lato"/>
              </a:rPr>
              <a:t>) + (d / e) * f</a:t>
            </a:r>
            <a:endParaRPr sz="1600" dirty="0">
              <a:solidFill>
                <a:schemeClr val="dk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7"/>
          <p:cNvSpPr txBox="1">
            <a:spLocks noGrp="1"/>
          </p:cNvSpPr>
          <p:nvPr>
            <p:ph type="title"/>
          </p:nvPr>
        </p:nvSpPr>
        <p:spPr>
          <a:xfrm>
            <a:off x="623888" y="1282304"/>
            <a:ext cx="7886700" cy="112514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US"/>
              <a:t>Representasi Binary Tree</a:t>
            </a:r>
            <a:endParaRPr/>
          </a:p>
        </p:txBody>
      </p:sp>
      <p:sp>
        <p:nvSpPr>
          <p:cNvPr id="442" name="Google Shape;442;p27"/>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1800"/>
              <a:buNone/>
            </a:pPr>
            <a:endParaRPr/>
          </a:p>
        </p:txBody>
      </p:sp>
      <p:sp>
        <p:nvSpPr>
          <p:cNvPr id="443" name="Google Shape;443;p27"/>
          <p:cNvSpPr txBox="1">
            <a:spLocks noGrp="1"/>
          </p:cNvSpPr>
          <p:nvPr>
            <p:ph type="ftr" idx="11"/>
          </p:nvPr>
        </p:nvSpPr>
        <p:spPr>
          <a:xfrm>
            <a:off x="0" y="0"/>
            <a:ext cx="0"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900" b="0" i="0" u="none" strike="noStrike" cap="non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28"/>
          <p:cNvSpPr txBox="1">
            <a:spLocks noGrp="1"/>
          </p:cNvSpPr>
          <p:nvPr>
            <p:ph type="title"/>
          </p:nvPr>
        </p:nvSpPr>
        <p:spPr>
          <a:xfrm>
            <a:off x="44267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Representasi </a:t>
            </a:r>
            <a:r>
              <a:rPr lang="en-US" sz="3200" i="1"/>
              <a:t>Binary Tree</a:t>
            </a:r>
            <a:endParaRPr sz="3200" i="1"/>
          </a:p>
        </p:txBody>
      </p:sp>
      <p:sp>
        <p:nvSpPr>
          <p:cNvPr id="449" name="Google Shape;449;p28"/>
          <p:cNvSpPr txBox="1">
            <a:spLocks noGrp="1"/>
          </p:cNvSpPr>
          <p:nvPr>
            <p:ph type="body" idx="1"/>
          </p:nvPr>
        </p:nvSpPr>
        <p:spPr>
          <a:xfrm>
            <a:off x="465920" y="1159991"/>
            <a:ext cx="7886700" cy="326350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600"/>
              <a:buNone/>
            </a:pPr>
            <a:r>
              <a:rPr lang="en-US" sz="1600"/>
              <a:t>Binary Tree dapat direpresentasikan dengan menggunakan </a:t>
            </a:r>
            <a:r>
              <a:rPr lang="en-US" sz="1600" i="1"/>
              <a:t>array </a:t>
            </a:r>
            <a:r>
              <a:rPr lang="en-US" sz="1600"/>
              <a:t>maupun </a:t>
            </a:r>
            <a:r>
              <a:rPr lang="en-US" sz="1600" i="1"/>
              <a:t>linked list</a:t>
            </a:r>
            <a:r>
              <a:rPr lang="en-US" sz="1600"/>
              <a:t>.</a:t>
            </a:r>
            <a:endParaRPr sz="1600"/>
          </a:p>
        </p:txBody>
      </p:sp>
      <p:grpSp>
        <p:nvGrpSpPr>
          <p:cNvPr id="450" name="Google Shape;450;p28"/>
          <p:cNvGrpSpPr/>
          <p:nvPr/>
        </p:nvGrpSpPr>
        <p:grpSpPr>
          <a:xfrm>
            <a:off x="1895135" y="1826846"/>
            <a:ext cx="4333631" cy="2156663"/>
            <a:chOff x="2760290" y="2763249"/>
            <a:chExt cx="5778174" cy="2875551"/>
          </a:xfrm>
        </p:grpSpPr>
        <p:sp>
          <p:nvSpPr>
            <p:cNvPr id="451" name="Google Shape;451;p28"/>
            <p:cNvSpPr/>
            <p:nvPr/>
          </p:nvSpPr>
          <p:spPr>
            <a:xfrm>
              <a:off x="4150206" y="34907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D</a:t>
              </a:r>
              <a:endParaRPr sz="1050" b="1">
                <a:solidFill>
                  <a:schemeClr val="dk1"/>
                </a:solidFill>
                <a:latin typeface="Calibri"/>
                <a:ea typeface="Calibri"/>
                <a:cs typeface="Calibri"/>
                <a:sym typeface="Calibri"/>
              </a:endParaRPr>
            </a:p>
          </p:txBody>
        </p:sp>
        <p:sp>
          <p:nvSpPr>
            <p:cNvPr id="452" name="Google Shape;452;p28"/>
            <p:cNvSpPr/>
            <p:nvPr/>
          </p:nvSpPr>
          <p:spPr>
            <a:xfrm>
              <a:off x="3238399" y="436804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B</a:t>
              </a:r>
              <a:endParaRPr sz="1050">
                <a:solidFill>
                  <a:schemeClr val="dk1"/>
                </a:solidFill>
                <a:latin typeface="Calibri"/>
                <a:ea typeface="Calibri"/>
                <a:cs typeface="Calibri"/>
                <a:sym typeface="Calibri"/>
              </a:endParaRPr>
            </a:p>
          </p:txBody>
        </p:sp>
        <p:sp>
          <p:nvSpPr>
            <p:cNvPr id="453" name="Google Shape;453;p28"/>
            <p:cNvSpPr/>
            <p:nvPr/>
          </p:nvSpPr>
          <p:spPr>
            <a:xfrm>
              <a:off x="4968947" y="436804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F</a:t>
              </a:r>
              <a:endParaRPr sz="1050">
                <a:solidFill>
                  <a:schemeClr val="dk1"/>
                </a:solidFill>
                <a:latin typeface="Calibri"/>
                <a:ea typeface="Calibri"/>
                <a:cs typeface="Calibri"/>
                <a:sym typeface="Calibri"/>
              </a:endParaRPr>
            </a:p>
          </p:txBody>
        </p:sp>
        <p:sp>
          <p:nvSpPr>
            <p:cNvPr id="454" name="Google Shape;454;p28"/>
            <p:cNvSpPr/>
            <p:nvPr/>
          </p:nvSpPr>
          <p:spPr>
            <a:xfrm>
              <a:off x="6241592"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I</a:t>
              </a:r>
              <a:endParaRPr sz="1050">
                <a:solidFill>
                  <a:schemeClr val="dk1"/>
                </a:solidFill>
                <a:latin typeface="Calibri"/>
                <a:ea typeface="Calibri"/>
                <a:cs typeface="Calibri"/>
                <a:sym typeface="Calibri"/>
              </a:endParaRPr>
            </a:p>
          </p:txBody>
        </p:sp>
        <p:sp>
          <p:nvSpPr>
            <p:cNvPr id="455" name="Google Shape;455;p28"/>
            <p:cNvSpPr/>
            <p:nvPr/>
          </p:nvSpPr>
          <p:spPr>
            <a:xfrm>
              <a:off x="2760290"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A</a:t>
              </a:r>
              <a:endParaRPr sz="1050">
                <a:solidFill>
                  <a:schemeClr val="dk1"/>
                </a:solidFill>
                <a:latin typeface="Calibri"/>
                <a:ea typeface="Calibri"/>
                <a:cs typeface="Calibri"/>
                <a:sym typeface="Calibri"/>
              </a:endParaRPr>
            </a:p>
          </p:txBody>
        </p:sp>
        <p:sp>
          <p:nvSpPr>
            <p:cNvPr id="456" name="Google Shape;456;p28"/>
            <p:cNvSpPr/>
            <p:nvPr/>
          </p:nvSpPr>
          <p:spPr>
            <a:xfrm>
              <a:off x="5789631" y="2763249"/>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H</a:t>
              </a:r>
              <a:endParaRPr sz="1050" b="1">
                <a:solidFill>
                  <a:schemeClr val="dk1"/>
                </a:solidFill>
                <a:latin typeface="Calibri"/>
                <a:ea typeface="Calibri"/>
                <a:cs typeface="Calibri"/>
                <a:sym typeface="Calibri"/>
              </a:endParaRPr>
            </a:p>
          </p:txBody>
        </p:sp>
        <p:sp>
          <p:nvSpPr>
            <p:cNvPr id="457" name="Google Shape;457;p28"/>
            <p:cNvSpPr/>
            <p:nvPr/>
          </p:nvSpPr>
          <p:spPr>
            <a:xfrm>
              <a:off x="7474336" y="34907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K</a:t>
              </a:r>
              <a:endParaRPr sz="1050" b="1">
                <a:solidFill>
                  <a:schemeClr val="dk1"/>
                </a:solidFill>
                <a:latin typeface="Calibri"/>
                <a:ea typeface="Calibri"/>
                <a:cs typeface="Calibri"/>
                <a:sym typeface="Calibri"/>
              </a:endParaRPr>
            </a:p>
          </p:txBody>
        </p:sp>
        <p:cxnSp>
          <p:nvCxnSpPr>
            <p:cNvPr id="458" name="Google Shape;458;p28"/>
            <p:cNvCxnSpPr>
              <a:stCxn id="452" idx="7"/>
              <a:endCxn id="451" idx="3"/>
            </p:cNvCxnSpPr>
            <p:nvPr/>
          </p:nvCxnSpPr>
          <p:spPr>
            <a:xfrm rot="10800000" flipH="1">
              <a:off x="3574862" y="3869642"/>
              <a:ext cx="633000" cy="563400"/>
            </a:xfrm>
            <a:prstGeom prst="straightConnector1">
              <a:avLst/>
            </a:prstGeom>
            <a:noFill/>
            <a:ln w="38100" cap="flat" cmpd="sng">
              <a:solidFill>
                <a:srgbClr val="00B050"/>
              </a:solidFill>
              <a:prstDash val="solid"/>
              <a:miter lim="800000"/>
              <a:headEnd type="none" w="sm" len="sm"/>
              <a:tailEnd type="none" w="sm" len="sm"/>
            </a:ln>
          </p:spPr>
        </p:cxnSp>
        <p:cxnSp>
          <p:nvCxnSpPr>
            <p:cNvPr id="459" name="Google Shape;459;p28"/>
            <p:cNvCxnSpPr>
              <a:stCxn id="456" idx="2"/>
              <a:endCxn id="451" idx="7"/>
            </p:cNvCxnSpPr>
            <p:nvPr/>
          </p:nvCxnSpPr>
          <p:spPr>
            <a:xfrm flipH="1">
              <a:off x="4486731" y="2985166"/>
              <a:ext cx="1302900" cy="570600"/>
            </a:xfrm>
            <a:prstGeom prst="straightConnector1">
              <a:avLst/>
            </a:prstGeom>
            <a:noFill/>
            <a:ln w="38100" cap="flat" cmpd="sng">
              <a:solidFill>
                <a:srgbClr val="00B050"/>
              </a:solidFill>
              <a:prstDash val="solid"/>
              <a:miter lim="800000"/>
              <a:headEnd type="none" w="sm" len="sm"/>
              <a:tailEnd type="none" w="sm" len="sm"/>
            </a:ln>
          </p:spPr>
        </p:cxnSp>
        <p:cxnSp>
          <p:nvCxnSpPr>
            <p:cNvPr id="460" name="Google Shape;460;p28"/>
            <p:cNvCxnSpPr>
              <a:stCxn id="454" idx="7"/>
              <a:endCxn id="461" idx="3"/>
            </p:cNvCxnSpPr>
            <p:nvPr/>
          </p:nvCxnSpPr>
          <p:spPr>
            <a:xfrm rot="10800000" flipH="1">
              <a:off x="6578055" y="4751164"/>
              <a:ext cx="304200" cy="508800"/>
            </a:xfrm>
            <a:prstGeom prst="straightConnector1">
              <a:avLst/>
            </a:prstGeom>
            <a:noFill/>
            <a:ln w="38100" cap="flat" cmpd="sng">
              <a:solidFill>
                <a:srgbClr val="00B050"/>
              </a:solidFill>
              <a:prstDash val="solid"/>
              <a:miter lim="800000"/>
              <a:headEnd type="none" w="sm" len="sm"/>
              <a:tailEnd type="none" w="sm" len="sm"/>
            </a:ln>
          </p:spPr>
        </p:cxnSp>
        <p:cxnSp>
          <p:nvCxnSpPr>
            <p:cNvPr id="462" name="Google Shape;462;p28"/>
            <p:cNvCxnSpPr>
              <a:stCxn id="455" idx="7"/>
              <a:endCxn id="452" idx="3"/>
            </p:cNvCxnSpPr>
            <p:nvPr/>
          </p:nvCxnSpPr>
          <p:spPr>
            <a:xfrm rot="10800000" flipH="1">
              <a:off x="3096753" y="4746964"/>
              <a:ext cx="199500" cy="513000"/>
            </a:xfrm>
            <a:prstGeom prst="straightConnector1">
              <a:avLst/>
            </a:prstGeom>
            <a:noFill/>
            <a:ln w="38100" cap="flat" cmpd="sng">
              <a:solidFill>
                <a:srgbClr val="00B050"/>
              </a:solidFill>
              <a:prstDash val="solid"/>
              <a:miter lim="800000"/>
              <a:headEnd type="none" w="sm" len="sm"/>
              <a:tailEnd type="none" w="sm" len="sm"/>
            </a:ln>
          </p:spPr>
        </p:cxnSp>
        <p:cxnSp>
          <p:nvCxnSpPr>
            <p:cNvPr id="463" name="Google Shape;463;p28"/>
            <p:cNvCxnSpPr>
              <a:stCxn id="457" idx="1"/>
              <a:endCxn id="456" idx="6"/>
            </p:cNvCxnSpPr>
            <p:nvPr/>
          </p:nvCxnSpPr>
          <p:spPr>
            <a:xfrm rot="10800000">
              <a:off x="6183864" y="2985170"/>
              <a:ext cx="1348200" cy="570600"/>
            </a:xfrm>
            <a:prstGeom prst="straightConnector1">
              <a:avLst/>
            </a:prstGeom>
            <a:noFill/>
            <a:ln w="38100" cap="flat" cmpd="sng">
              <a:solidFill>
                <a:srgbClr val="00B050"/>
              </a:solidFill>
              <a:prstDash val="solid"/>
              <a:miter lim="800000"/>
              <a:headEnd type="none" w="sm" len="sm"/>
              <a:tailEnd type="none" w="sm" len="sm"/>
            </a:ln>
          </p:spPr>
        </p:cxnSp>
        <p:cxnSp>
          <p:nvCxnSpPr>
            <p:cNvPr id="464" name="Google Shape;464;p28"/>
            <p:cNvCxnSpPr>
              <a:stCxn id="453" idx="1"/>
              <a:endCxn id="451" idx="5"/>
            </p:cNvCxnSpPr>
            <p:nvPr/>
          </p:nvCxnSpPr>
          <p:spPr>
            <a:xfrm rot="10800000">
              <a:off x="4486675" y="3869642"/>
              <a:ext cx="540000" cy="563400"/>
            </a:xfrm>
            <a:prstGeom prst="straightConnector1">
              <a:avLst/>
            </a:prstGeom>
            <a:noFill/>
            <a:ln w="38100" cap="flat" cmpd="sng">
              <a:solidFill>
                <a:srgbClr val="00B050"/>
              </a:solidFill>
              <a:prstDash val="solid"/>
              <a:miter lim="800000"/>
              <a:headEnd type="none" w="sm" len="sm"/>
              <a:tailEnd type="none" w="sm" len="sm"/>
            </a:ln>
          </p:spPr>
        </p:cxnSp>
        <p:sp>
          <p:nvSpPr>
            <p:cNvPr id="461" name="Google Shape;461;p28"/>
            <p:cNvSpPr/>
            <p:nvPr/>
          </p:nvSpPr>
          <p:spPr>
            <a:xfrm>
              <a:off x="6824508" y="43723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J</a:t>
              </a:r>
              <a:endParaRPr sz="1050" b="1">
                <a:solidFill>
                  <a:schemeClr val="dk1"/>
                </a:solidFill>
                <a:latin typeface="Calibri"/>
                <a:ea typeface="Calibri"/>
                <a:cs typeface="Calibri"/>
                <a:sym typeface="Calibri"/>
              </a:endParaRPr>
            </a:p>
          </p:txBody>
        </p:sp>
        <p:sp>
          <p:nvSpPr>
            <p:cNvPr id="465" name="Google Shape;465;p28"/>
            <p:cNvSpPr/>
            <p:nvPr/>
          </p:nvSpPr>
          <p:spPr>
            <a:xfrm>
              <a:off x="8144273" y="43723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L</a:t>
              </a:r>
              <a:endParaRPr sz="1050">
                <a:solidFill>
                  <a:schemeClr val="dk1"/>
                </a:solidFill>
                <a:latin typeface="Calibri"/>
                <a:ea typeface="Calibri"/>
                <a:cs typeface="Calibri"/>
                <a:sym typeface="Calibri"/>
              </a:endParaRPr>
            </a:p>
          </p:txBody>
        </p:sp>
        <p:cxnSp>
          <p:nvCxnSpPr>
            <p:cNvPr id="466" name="Google Shape;466;p28"/>
            <p:cNvCxnSpPr>
              <a:stCxn id="461" idx="7"/>
              <a:endCxn id="457" idx="3"/>
            </p:cNvCxnSpPr>
            <p:nvPr/>
          </p:nvCxnSpPr>
          <p:spPr>
            <a:xfrm rot="10800000" flipH="1">
              <a:off x="7160971" y="3869756"/>
              <a:ext cx="371100" cy="567600"/>
            </a:xfrm>
            <a:prstGeom prst="straightConnector1">
              <a:avLst/>
            </a:prstGeom>
            <a:noFill/>
            <a:ln w="38100" cap="flat" cmpd="sng">
              <a:solidFill>
                <a:srgbClr val="00B050"/>
              </a:solidFill>
              <a:prstDash val="solid"/>
              <a:miter lim="800000"/>
              <a:headEnd type="none" w="sm" len="sm"/>
              <a:tailEnd type="none" w="sm" len="sm"/>
            </a:ln>
          </p:spPr>
        </p:cxnSp>
        <p:cxnSp>
          <p:nvCxnSpPr>
            <p:cNvPr id="467" name="Google Shape;467;p28"/>
            <p:cNvCxnSpPr>
              <a:stCxn id="465" idx="1"/>
              <a:endCxn id="457" idx="5"/>
            </p:cNvCxnSpPr>
            <p:nvPr/>
          </p:nvCxnSpPr>
          <p:spPr>
            <a:xfrm rot="10800000">
              <a:off x="7810801" y="3869756"/>
              <a:ext cx="391200" cy="567600"/>
            </a:xfrm>
            <a:prstGeom prst="straightConnector1">
              <a:avLst/>
            </a:prstGeom>
            <a:noFill/>
            <a:ln w="38100" cap="flat" cmpd="sng">
              <a:solidFill>
                <a:srgbClr val="00B050"/>
              </a:solidFill>
              <a:prstDash val="solid"/>
              <a:miter lim="800000"/>
              <a:headEnd type="none" w="sm" len="sm"/>
              <a:tailEnd type="none" w="sm" len="sm"/>
            </a:ln>
          </p:spPr>
        </p:cxnSp>
        <p:sp>
          <p:nvSpPr>
            <p:cNvPr id="468" name="Google Shape;468;p28"/>
            <p:cNvSpPr/>
            <p:nvPr/>
          </p:nvSpPr>
          <p:spPr>
            <a:xfrm>
              <a:off x="3673106"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C</a:t>
              </a:r>
              <a:endParaRPr sz="1050">
                <a:solidFill>
                  <a:schemeClr val="dk1"/>
                </a:solidFill>
                <a:latin typeface="Calibri"/>
                <a:ea typeface="Calibri"/>
                <a:cs typeface="Calibri"/>
                <a:sym typeface="Calibri"/>
              </a:endParaRPr>
            </a:p>
          </p:txBody>
        </p:sp>
        <p:cxnSp>
          <p:nvCxnSpPr>
            <p:cNvPr id="469" name="Google Shape;469;p28"/>
            <p:cNvCxnSpPr>
              <a:stCxn id="468" idx="1"/>
              <a:endCxn id="452" idx="5"/>
            </p:cNvCxnSpPr>
            <p:nvPr/>
          </p:nvCxnSpPr>
          <p:spPr>
            <a:xfrm rot="10800000">
              <a:off x="3574834" y="4746964"/>
              <a:ext cx="156000" cy="513000"/>
            </a:xfrm>
            <a:prstGeom prst="straightConnector1">
              <a:avLst/>
            </a:prstGeom>
            <a:noFill/>
            <a:ln w="38100" cap="flat" cmpd="sng">
              <a:solidFill>
                <a:srgbClr val="00B050"/>
              </a:solidFill>
              <a:prstDash val="solid"/>
              <a:miter lim="800000"/>
              <a:headEnd type="none" w="sm" len="sm"/>
              <a:tailEnd type="none" w="sm" len="sm"/>
            </a:ln>
          </p:spPr>
        </p:cxnSp>
        <p:sp>
          <p:nvSpPr>
            <p:cNvPr id="470" name="Google Shape;470;p28"/>
            <p:cNvSpPr/>
            <p:nvPr/>
          </p:nvSpPr>
          <p:spPr>
            <a:xfrm>
              <a:off x="4462839"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E</a:t>
              </a:r>
              <a:endParaRPr sz="1050">
                <a:solidFill>
                  <a:schemeClr val="dk1"/>
                </a:solidFill>
                <a:latin typeface="Calibri"/>
                <a:ea typeface="Calibri"/>
                <a:cs typeface="Calibri"/>
                <a:sym typeface="Calibri"/>
              </a:endParaRPr>
            </a:p>
          </p:txBody>
        </p:sp>
        <p:cxnSp>
          <p:nvCxnSpPr>
            <p:cNvPr id="471" name="Google Shape;471;p28"/>
            <p:cNvCxnSpPr>
              <a:stCxn id="470" idx="7"/>
              <a:endCxn id="453" idx="3"/>
            </p:cNvCxnSpPr>
            <p:nvPr/>
          </p:nvCxnSpPr>
          <p:spPr>
            <a:xfrm rot="10800000" flipH="1">
              <a:off x="4799302" y="4746964"/>
              <a:ext cx="227400" cy="513000"/>
            </a:xfrm>
            <a:prstGeom prst="straightConnector1">
              <a:avLst/>
            </a:prstGeom>
            <a:noFill/>
            <a:ln w="38100" cap="flat" cmpd="sng">
              <a:solidFill>
                <a:srgbClr val="00B050"/>
              </a:solidFill>
              <a:prstDash val="solid"/>
              <a:miter lim="800000"/>
              <a:headEnd type="none" w="sm" len="sm"/>
              <a:tailEnd type="none" w="sm" len="sm"/>
            </a:ln>
          </p:spPr>
        </p:cxnSp>
        <p:sp>
          <p:nvSpPr>
            <p:cNvPr id="472" name="Google Shape;472;p28"/>
            <p:cNvSpPr/>
            <p:nvPr/>
          </p:nvSpPr>
          <p:spPr>
            <a:xfrm>
              <a:off x="5531946"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G</a:t>
              </a:r>
              <a:endParaRPr sz="1050">
                <a:solidFill>
                  <a:schemeClr val="dk1"/>
                </a:solidFill>
                <a:latin typeface="Calibri"/>
                <a:ea typeface="Calibri"/>
                <a:cs typeface="Calibri"/>
                <a:sym typeface="Calibri"/>
              </a:endParaRPr>
            </a:p>
          </p:txBody>
        </p:sp>
        <p:cxnSp>
          <p:nvCxnSpPr>
            <p:cNvPr id="473" name="Google Shape;473;p28"/>
            <p:cNvCxnSpPr>
              <a:stCxn id="472" idx="1"/>
              <a:endCxn id="453" idx="5"/>
            </p:cNvCxnSpPr>
            <p:nvPr/>
          </p:nvCxnSpPr>
          <p:spPr>
            <a:xfrm rot="10800000">
              <a:off x="5305274" y="4746964"/>
              <a:ext cx="284400" cy="5130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29"/>
          <p:cNvSpPr txBox="1">
            <a:spLocks noGrp="1"/>
          </p:cNvSpPr>
          <p:nvPr>
            <p:ph type="title"/>
          </p:nvPr>
        </p:nvSpPr>
        <p:spPr>
          <a:xfrm>
            <a:off x="454293"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Representasi </a:t>
            </a:r>
            <a:r>
              <a:rPr lang="en-US" sz="3200" i="1"/>
              <a:t>Tree   </a:t>
            </a:r>
            <a:r>
              <a:rPr lang="en-US" sz="3200"/>
              <a:t>dengan </a:t>
            </a:r>
            <a:r>
              <a:rPr lang="en-US" sz="3200" b="1" i="1"/>
              <a:t>Array</a:t>
            </a:r>
            <a:endParaRPr sz="3200" b="1" i="1"/>
          </a:p>
        </p:txBody>
      </p:sp>
      <p:sp>
        <p:nvSpPr>
          <p:cNvPr id="479" name="Google Shape;479;p29"/>
          <p:cNvSpPr txBox="1">
            <a:spLocks noGrp="1"/>
          </p:cNvSpPr>
          <p:nvPr>
            <p:ph type="body" idx="1"/>
          </p:nvPr>
        </p:nvSpPr>
        <p:spPr>
          <a:xfrm>
            <a:off x="457200" y="1091963"/>
            <a:ext cx="8229600" cy="37033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sz="1600">
                <a:latin typeface="Lato"/>
                <a:ea typeface="Lato"/>
                <a:cs typeface="Lato"/>
                <a:sym typeface="Lato"/>
              </a:rPr>
              <a:t>Posisi </a:t>
            </a:r>
            <a:r>
              <a:rPr lang="en-US" sz="1600" i="1">
                <a:latin typeface="Lato"/>
                <a:ea typeface="Lato"/>
                <a:cs typeface="Lato"/>
                <a:sym typeface="Lato"/>
              </a:rPr>
              <a:t>node</a:t>
            </a:r>
            <a:r>
              <a:rPr lang="en-US" sz="1600">
                <a:latin typeface="Lato"/>
                <a:ea typeface="Lato"/>
                <a:cs typeface="Lato"/>
                <a:sym typeface="Lato"/>
              </a:rPr>
              <a:t> dapat ditentukan berdasarkan rumus berikut :</a:t>
            </a:r>
            <a:endParaRPr sz="1600">
              <a:latin typeface="Lato"/>
              <a:ea typeface="Lato"/>
              <a:cs typeface="Lato"/>
              <a:sym typeface="Lato"/>
            </a:endParaRPr>
          </a:p>
          <a:p>
            <a:pPr marL="171450" lvl="0" indent="-171450" algn="l" rtl="0">
              <a:lnSpc>
                <a:spcPct val="90000"/>
              </a:lnSpc>
              <a:spcBef>
                <a:spcPts val="750"/>
              </a:spcBef>
              <a:spcAft>
                <a:spcPts val="0"/>
              </a:spcAft>
              <a:buClr>
                <a:schemeClr val="dk1"/>
              </a:buClr>
              <a:buSzPts val="1600"/>
              <a:buChar char="•"/>
            </a:pPr>
            <a:r>
              <a:rPr lang="en-US" sz="1600">
                <a:latin typeface="Lato"/>
                <a:ea typeface="Lato"/>
                <a:cs typeface="Lato"/>
                <a:sym typeface="Lato"/>
              </a:rPr>
              <a:t>Asumsi root dimulai dari indeks-0 :</a:t>
            </a:r>
            <a:endParaRPr sz="1600">
              <a:latin typeface="Lato"/>
              <a:ea typeface="Lato"/>
              <a:cs typeface="Lato"/>
              <a:sym typeface="Lato"/>
            </a:endParaRPr>
          </a:p>
          <a:p>
            <a:pPr marL="514350" lvl="1" indent="-171450" algn="l" rtl="0">
              <a:lnSpc>
                <a:spcPct val="90000"/>
              </a:lnSpc>
              <a:spcBef>
                <a:spcPts val="400"/>
              </a:spcBef>
              <a:spcAft>
                <a:spcPts val="0"/>
              </a:spcAft>
              <a:buClr>
                <a:schemeClr val="dk1"/>
              </a:buClr>
              <a:buSzPts val="1600"/>
              <a:buChar char="•"/>
            </a:pPr>
            <a:r>
              <a:rPr lang="en-US" sz="1600">
                <a:latin typeface="Lato"/>
                <a:ea typeface="Lato"/>
                <a:cs typeface="Lato"/>
                <a:sym typeface="Lato"/>
              </a:rPr>
              <a:t>Anak kiri dari node </a:t>
            </a:r>
            <a:r>
              <a:rPr lang="en-US" sz="1600" i="1">
                <a:latin typeface="Lato"/>
                <a:ea typeface="Lato"/>
                <a:cs typeface="Lato"/>
                <a:sym typeface="Lato"/>
              </a:rPr>
              <a:t>i </a:t>
            </a:r>
            <a:r>
              <a:rPr lang="en-US" sz="1600">
                <a:latin typeface="Lato"/>
                <a:ea typeface="Lato"/>
                <a:cs typeface="Lato"/>
                <a:sym typeface="Lato"/>
              </a:rPr>
              <a:t>berada pada indeks :  </a:t>
            </a:r>
            <a:r>
              <a:rPr lang="en-US" sz="1600">
                <a:solidFill>
                  <a:srgbClr val="0070C0"/>
                </a:solidFill>
                <a:latin typeface="Lato"/>
                <a:ea typeface="Lato"/>
                <a:cs typeface="Lato"/>
                <a:sym typeface="Lato"/>
              </a:rPr>
              <a:t>2*i+1</a:t>
            </a:r>
            <a:endParaRPr/>
          </a:p>
          <a:p>
            <a:pPr marL="514350" lvl="1" indent="-171450" algn="l" rtl="0">
              <a:lnSpc>
                <a:spcPct val="90000"/>
              </a:lnSpc>
              <a:spcBef>
                <a:spcPts val="400"/>
              </a:spcBef>
              <a:spcAft>
                <a:spcPts val="0"/>
              </a:spcAft>
              <a:buClr>
                <a:schemeClr val="dk1"/>
              </a:buClr>
              <a:buSzPts val="1600"/>
              <a:buChar char="•"/>
            </a:pPr>
            <a:r>
              <a:rPr lang="en-US" sz="1600">
                <a:latin typeface="Lato"/>
                <a:ea typeface="Lato"/>
                <a:cs typeface="Lato"/>
                <a:sym typeface="Lato"/>
              </a:rPr>
              <a:t>Anak kanan dari node </a:t>
            </a:r>
            <a:r>
              <a:rPr lang="en-US" sz="1600" i="1">
                <a:latin typeface="Lato"/>
                <a:ea typeface="Lato"/>
                <a:cs typeface="Lato"/>
                <a:sym typeface="Lato"/>
              </a:rPr>
              <a:t>i</a:t>
            </a:r>
            <a:r>
              <a:rPr lang="en-US" sz="1600">
                <a:latin typeface="Lato"/>
                <a:ea typeface="Lato"/>
                <a:cs typeface="Lato"/>
                <a:sym typeface="Lato"/>
              </a:rPr>
              <a:t> berada pada indeks </a:t>
            </a:r>
            <a:r>
              <a:rPr lang="en-US" sz="1600">
                <a:solidFill>
                  <a:srgbClr val="0070C0"/>
                </a:solidFill>
                <a:latin typeface="Lato"/>
                <a:ea typeface="Lato"/>
                <a:cs typeface="Lato"/>
                <a:sym typeface="Lato"/>
              </a:rPr>
              <a:t>: 2*i+2</a:t>
            </a:r>
            <a:endParaRPr sz="1600">
              <a:solidFill>
                <a:srgbClr val="0070C0"/>
              </a:solidFill>
              <a:latin typeface="Lato"/>
              <a:ea typeface="Lato"/>
              <a:cs typeface="Lato"/>
              <a:sym typeface="Lato"/>
            </a:endParaRPr>
          </a:p>
          <a:p>
            <a:pPr marL="171450" lvl="0" indent="-171450" algn="l" rtl="0">
              <a:lnSpc>
                <a:spcPct val="90000"/>
              </a:lnSpc>
              <a:spcBef>
                <a:spcPts val="600"/>
              </a:spcBef>
              <a:spcAft>
                <a:spcPts val="0"/>
              </a:spcAft>
              <a:buClr>
                <a:schemeClr val="dk1"/>
              </a:buClr>
              <a:buSzPts val="1600"/>
              <a:buChar char="•"/>
            </a:pPr>
            <a:r>
              <a:rPr lang="en-US" sz="1600">
                <a:latin typeface="Lato"/>
                <a:ea typeface="Lato"/>
                <a:cs typeface="Lato"/>
                <a:sym typeface="Lato"/>
              </a:rPr>
              <a:t>Asumsi root dimulai dari index 1 :</a:t>
            </a:r>
            <a:endParaRPr sz="1600">
              <a:latin typeface="Lato"/>
              <a:ea typeface="Lato"/>
              <a:cs typeface="Lato"/>
              <a:sym typeface="Lato"/>
            </a:endParaRPr>
          </a:p>
          <a:p>
            <a:pPr marL="514350" lvl="1" indent="-171450" algn="l" rtl="0">
              <a:lnSpc>
                <a:spcPct val="90000"/>
              </a:lnSpc>
              <a:spcBef>
                <a:spcPts val="600"/>
              </a:spcBef>
              <a:spcAft>
                <a:spcPts val="0"/>
              </a:spcAft>
              <a:buClr>
                <a:schemeClr val="dk1"/>
              </a:buClr>
              <a:buSzPts val="1600"/>
              <a:buChar char="•"/>
            </a:pPr>
            <a:r>
              <a:rPr lang="en-US" sz="1600">
                <a:latin typeface="Lato"/>
                <a:ea typeface="Lato"/>
                <a:cs typeface="Lato"/>
                <a:sym typeface="Lato"/>
              </a:rPr>
              <a:t>Anak kiri dari node i berada pada indeks :  </a:t>
            </a:r>
            <a:r>
              <a:rPr lang="en-US" sz="1600">
                <a:solidFill>
                  <a:srgbClr val="0070C0"/>
                </a:solidFill>
                <a:latin typeface="Lato"/>
                <a:ea typeface="Lato"/>
                <a:cs typeface="Lato"/>
                <a:sym typeface="Lato"/>
              </a:rPr>
              <a:t>2*i</a:t>
            </a:r>
            <a:endParaRPr sz="1600">
              <a:solidFill>
                <a:srgbClr val="0070C0"/>
              </a:solidFill>
              <a:latin typeface="Lato"/>
              <a:ea typeface="Lato"/>
              <a:cs typeface="Lato"/>
              <a:sym typeface="Lato"/>
            </a:endParaRPr>
          </a:p>
          <a:p>
            <a:pPr marL="514350" lvl="1" indent="-171450" algn="l" rtl="0">
              <a:lnSpc>
                <a:spcPct val="90000"/>
              </a:lnSpc>
              <a:spcBef>
                <a:spcPts val="600"/>
              </a:spcBef>
              <a:spcAft>
                <a:spcPts val="0"/>
              </a:spcAft>
              <a:buClr>
                <a:schemeClr val="dk1"/>
              </a:buClr>
              <a:buSzPts val="1600"/>
              <a:buChar char="•"/>
            </a:pPr>
            <a:r>
              <a:rPr lang="en-US" sz="1600">
                <a:latin typeface="Lato"/>
                <a:ea typeface="Lato"/>
                <a:cs typeface="Lato"/>
                <a:sym typeface="Lato"/>
              </a:rPr>
              <a:t>Anak kanan dari node i berada pada indeks : </a:t>
            </a:r>
            <a:r>
              <a:rPr lang="en-US" sz="1600">
                <a:solidFill>
                  <a:srgbClr val="0070C0"/>
                </a:solidFill>
                <a:latin typeface="Lato"/>
                <a:ea typeface="Lato"/>
                <a:cs typeface="Lato"/>
                <a:sym typeface="Lato"/>
              </a:rPr>
              <a:t>2*i+1</a:t>
            </a:r>
            <a:endParaRPr sz="1600">
              <a:solidFill>
                <a:srgbClr val="0070C0"/>
              </a:solidFill>
              <a:latin typeface="Lato"/>
              <a:ea typeface="Lato"/>
              <a:cs typeface="Lato"/>
              <a:sym typeface="Lato"/>
            </a:endParaRPr>
          </a:p>
          <a:p>
            <a:pPr marL="171450" lvl="0" indent="-69850" algn="just" rtl="0">
              <a:lnSpc>
                <a:spcPct val="90000"/>
              </a:lnSpc>
              <a:spcBef>
                <a:spcPts val="750"/>
              </a:spcBef>
              <a:spcAft>
                <a:spcPts val="0"/>
              </a:spcAft>
              <a:buClr>
                <a:schemeClr val="dk1"/>
              </a:buClr>
              <a:buSzPts val="1600"/>
              <a:buNone/>
            </a:pPr>
            <a:endParaRPr sz="1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Outline</a:t>
            </a:r>
            <a:endParaRPr/>
          </a:p>
        </p:txBody>
      </p:sp>
      <p:sp>
        <p:nvSpPr>
          <p:cNvPr id="90" name="Google Shape;90;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t>Tree</a:t>
            </a:r>
            <a:endParaRPr/>
          </a:p>
          <a:p>
            <a:pPr marL="171450" lvl="0" indent="-171450" algn="l" rtl="0">
              <a:lnSpc>
                <a:spcPct val="90000"/>
              </a:lnSpc>
              <a:spcBef>
                <a:spcPts val="750"/>
              </a:spcBef>
              <a:spcAft>
                <a:spcPts val="0"/>
              </a:spcAft>
              <a:buClr>
                <a:schemeClr val="dk1"/>
              </a:buClr>
              <a:buSzPts val="1600"/>
              <a:buChar char="•"/>
            </a:pPr>
            <a:r>
              <a:rPr lang="en-US" sz="1600"/>
              <a:t>Binary Tree</a:t>
            </a:r>
            <a:endParaRPr/>
          </a:p>
          <a:p>
            <a:pPr marL="171450" lvl="0" indent="-171450" algn="l" rtl="0">
              <a:lnSpc>
                <a:spcPct val="90000"/>
              </a:lnSpc>
              <a:spcBef>
                <a:spcPts val="750"/>
              </a:spcBef>
              <a:spcAft>
                <a:spcPts val="0"/>
              </a:spcAft>
              <a:buClr>
                <a:schemeClr val="dk1"/>
              </a:buClr>
              <a:buSzPts val="1600"/>
              <a:buChar char="•"/>
            </a:pPr>
            <a:r>
              <a:rPr lang="en-US" sz="1600"/>
              <a:t>Representasi Binary Tree</a:t>
            </a:r>
            <a:endParaRPr/>
          </a:p>
          <a:p>
            <a:pPr marL="171450" lvl="0" indent="-171450" algn="l" rtl="0">
              <a:lnSpc>
                <a:spcPct val="90000"/>
              </a:lnSpc>
              <a:spcBef>
                <a:spcPts val="750"/>
              </a:spcBef>
              <a:spcAft>
                <a:spcPts val="0"/>
              </a:spcAft>
              <a:buClr>
                <a:schemeClr val="dk1"/>
              </a:buClr>
              <a:buSzPts val="1600"/>
              <a:buChar char="•"/>
            </a:pPr>
            <a:r>
              <a:rPr lang="en-US" sz="1600"/>
              <a:t>Binary Search Tree</a:t>
            </a:r>
            <a:endParaRPr/>
          </a:p>
          <a:p>
            <a:pPr marL="171450" lvl="0" indent="-171450" algn="l" rtl="0">
              <a:lnSpc>
                <a:spcPct val="90000"/>
              </a:lnSpc>
              <a:spcBef>
                <a:spcPts val="750"/>
              </a:spcBef>
              <a:spcAft>
                <a:spcPts val="0"/>
              </a:spcAft>
              <a:buClr>
                <a:schemeClr val="dk1"/>
              </a:buClr>
              <a:buSzPts val="1600"/>
              <a:buChar char="•"/>
            </a:pPr>
            <a:r>
              <a:rPr lang="en-US" sz="1600"/>
              <a:t>Binary Tree Traversal</a:t>
            </a:r>
            <a:endParaRPr/>
          </a:p>
          <a:p>
            <a:pPr marL="171450" lvl="0" indent="-171450" algn="l" rtl="0">
              <a:lnSpc>
                <a:spcPct val="90000"/>
              </a:lnSpc>
              <a:spcBef>
                <a:spcPts val="750"/>
              </a:spcBef>
              <a:spcAft>
                <a:spcPts val="0"/>
              </a:spcAft>
              <a:buClr>
                <a:schemeClr val="dk1"/>
              </a:buClr>
              <a:buSzPts val="1600"/>
              <a:buChar char="•"/>
            </a:pPr>
            <a:r>
              <a:rPr lang="en-US" sz="1600"/>
              <a:t>Operasi Pada Binary Search Tree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1">
            <a:spLocks noGrp="1"/>
          </p:cNvSpPr>
          <p:nvPr>
            <p:ph type="title"/>
          </p:nvPr>
        </p:nvSpPr>
        <p:spPr>
          <a:xfrm>
            <a:off x="396176"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Representasi </a:t>
            </a:r>
            <a:r>
              <a:rPr lang="en-US" i="1"/>
              <a:t>Tree  </a:t>
            </a:r>
            <a:r>
              <a:rPr lang="en-US"/>
              <a:t>dengan </a:t>
            </a:r>
            <a:r>
              <a:rPr lang="en-US" b="1" i="1"/>
              <a:t>Array</a:t>
            </a:r>
            <a:r>
              <a:rPr lang="en-US" i="1"/>
              <a:t> (cont.)</a:t>
            </a:r>
            <a:endParaRPr i="1"/>
          </a:p>
        </p:txBody>
      </p:sp>
      <p:sp>
        <p:nvSpPr>
          <p:cNvPr id="485" name="Google Shape;485;p30"/>
          <p:cNvSpPr txBox="1">
            <a:spLocks noGrp="1"/>
          </p:cNvSpPr>
          <p:nvPr>
            <p:ph type="body" idx="1"/>
          </p:nvPr>
        </p:nvSpPr>
        <p:spPr>
          <a:xfrm>
            <a:off x="457200" y="987352"/>
            <a:ext cx="8229600" cy="3703320"/>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latin typeface="Calibri"/>
              <a:ea typeface="Calibri"/>
              <a:cs typeface="Calibri"/>
              <a:sym typeface="Calibri"/>
            </a:endParaRPr>
          </a:p>
          <a:p>
            <a:pPr marL="171450" lvl="0" indent="-38100" algn="l" rtl="0">
              <a:lnSpc>
                <a:spcPct val="90000"/>
              </a:lnSpc>
              <a:spcBef>
                <a:spcPts val="750"/>
              </a:spcBef>
              <a:spcAft>
                <a:spcPts val="0"/>
              </a:spcAft>
              <a:buClr>
                <a:schemeClr val="dk1"/>
              </a:buClr>
              <a:buSzPts val="2100"/>
              <a:buNone/>
            </a:pPr>
            <a:endParaRPr>
              <a:latin typeface="Calibri"/>
              <a:ea typeface="Calibri"/>
              <a:cs typeface="Calibri"/>
              <a:sym typeface="Calibri"/>
            </a:endParaRPr>
          </a:p>
          <a:p>
            <a:pPr marL="171450" lvl="0" indent="-38100" algn="l" rtl="0">
              <a:lnSpc>
                <a:spcPct val="90000"/>
              </a:lnSpc>
              <a:spcBef>
                <a:spcPts val="750"/>
              </a:spcBef>
              <a:spcAft>
                <a:spcPts val="0"/>
              </a:spcAft>
              <a:buClr>
                <a:schemeClr val="dk1"/>
              </a:buClr>
              <a:buSzPts val="2100"/>
              <a:buNone/>
            </a:pPr>
            <a:endParaRPr>
              <a:latin typeface="Calibri"/>
              <a:ea typeface="Calibri"/>
              <a:cs typeface="Calibri"/>
              <a:sym typeface="Calibri"/>
            </a:endParaRPr>
          </a:p>
          <a:p>
            <a:pPr marL="171450" lvl="0" indent="-38100" algn="l" rtl="0">
              <a:lnSpc>
                <a:spcPct val="90000"/>
              </a:lnSpc>
              <a:spcBef>
                <a:spcPts val="750"/>
              </a:spcBef>
              <a:spcAft>
                <a:spcPts val="0"/>
              </a:spcAft>
              <a:buClr>
                <a:schemeClr val="dk1"/>
              </a:buClr>
              <a:buSzPts val="2100"/>
              <a:buNone/>
            </a:pPr>
            <a:endParaRPr>
              <a:latin typeface="Calibri"/>
              <a:ea typeface="Calibri"/>
              <a:cs typeface="Calibri"/>
              <a:sym typeface="Calibri"/>
            </a:endParaRPr>
          </a:p>
          <a:p>
            <a:pPr marL="171450" lvl="0" indent="-171450" algn="l" rtl="0">
              <a:lnSpc>
                <a:spcPct val="90000"/>
              </a:lnSpc>
              <a:spcBef>
                <a:spcPts val="750"/>
              </a:spcBef>
              <a:spcAft>
                <a:spcPts val="0"/>
              </a:spcAft>
              <a:buClr>
                <a:schemeClr val="dk1"/>
              </a:buClr>
              <a:buSzPts val="2100"/>
              <a:buChar char="•"/>
            </a:pPr>
            <a:r>
              <a:rPr lang="en-US">
                <a:latin typeface="Calibri"/>
                <a:ea typeface="Calibri"/>
                <a:cs typeface="Calibri"/>
                <a:sym typeface="Calibri"/>
              </a:rPr>
              <a:t>Asumsi root dimulai dari indeks-0 </a:t>
            </a:r>
            <a:endParaRPr>
              <a:latin typeface="Calibri"/>
              <a:ea typeface="Calibri"/>
              <a:cs typeface="Calibri"/>
              <a:sym typeface="Calibri"/>
            </a:endParaRPr>
          </a:p>
          <a:p>
            <a:pPr marL="171450" lvl="0" indent="-38100" algn="l" rtl="0">
              <a:lnSpc>
                <a:spcPct val="90000"/>
              </a:lnSpc>
              <a:spcBef>
                <a:spcPts val="750"/>
              </a:spcBef>
              <a:spcAft>
                <a:spcPts val="0"/>
              </a:spcAft>
              <a:buClr>
                <a:schemeClr val="dk1"/>
              </a:buClr>
              <a:buSzPts val="2100"/>
              <a:buNone/>
            </a:pPr>
            <a:endParaRPr>
              <a:latin typeface="Calibri"/>
              <a:ea typeface="Calibri"/>
              <a:cs typeface="Calibri"/>
              <a:sym typeface="Calibri"/>
            </a:endParaRPr>
          </a:p>
          <a:p>
            <a:pPr marL="171450" lvl="0" indent="-38100" algn="l" rtl="0">
              <a:lnSpc>
                <a:spcPct val="90000"/>
              </a:lnSpc>
              <a:spcBef>
                <a:spcPts val="750"/>
              </a:spcBef>
              <a:spcAft>
                <a:spcPts val="0"/>
              </a:spcAft>
              <a:buClr>
                <a:schemeClr val="dk1"/>
              </a:buClr>
              <a:buSzPts val="2100"/>
              <a:buNone/>
            </a:pPr>
            <a:endParaRPr>
              <a:latin typeface="Calibri"/>
              <a:ea typeface="Calibri"/>
              <a:cs typeface="Calibri"/>
              <a:sym typeface="Calibri"/>
            </a:endParaRPr>
          </a:p>
          <a:p>
            <a:pPr marL="171450" lvl="0" indent="-171450" algn="l" rtl="0">
              <a:lnSpc>
                <a:spcPct val="90000"/>
              </a:lnSpc>
              <a:spcBef>
                <a:spcPts val="750"/>
              </a:spcBef>
              <a:spcAft>
                <a:spcPts val="0"/>
              </a:spcAft>
              <a:buClr>
                <a:schemeClr val="dk1"/>
              </a:buClr>
              <a:buSzPts val="2100"/>
              <a:buChar char="•"/>
            </a:pPr>
            <a:r>
              <a:rPr lang="en-US">
                <a:latin typeface="Calibri"/>
                <a:ea typeface="Calibri"/>
                <a:cs typeface="Calibri"/>
                <a:sym typeface="Calibri"/>
              </a:rPr>
              <a:t>Asumsi root dimulai dari indeks-1 :</a:t>
            </a:r>
            <a:endParaRPr>
              <a:latin typeface="Calibri"/>
              <a:ea typeface="Calibri"/>
              <a:cs typeface="Calibri"/>
              <a:sym typeface="Calibri"/>
            </a:endParaRPr>
          </a:p>
          <a:p>
            <a:pPr marL="171450" lvl="0" indent="-38100" algn="just" rtl="0">
              <a:lnSpc>
                <a:spcPct val="90000"/>
              </a:lnSpc>
              <a:spcBef>
                <a:spcPts val="750"/>
              </a:spcBef>
              <a:spcAft>
                <a:spcPts val="0"/>
              </a:spcAft>
              <a:buClr>
                <a:schemeClr val="dk1"/>
              </a:buClr>
              <a:buSzPts val="2100"/>
              <a:buNone/>
            </a:pPr>
            <a:endParaRPr/>
          </a:p>
        </p:txBody>
      </p:sp>
      <p:grpSp>
        <p:nvGrpSpPr>
          <p:cNvPr id="486" name="Google Shape;486;p30"/>
          <p:cNvGrpSpPr/>
          <p:nvPr/>
        </p:nvGrpSpPr>
        <p:grpSpPr>
          <a:xfrm>
            <a:off x="683351" y="2847661"/>
            <a:ext cx="4559692" cy="696561"/>
            <a:chOff x="1403350" y="2565400"/>
            <a:chExt cx="6079589" cy="928748"/>
          </a:xfrm>
        </p:grpSpPr>
        <p:sp>
          <p:nvSpPr>
            <p:cNvPr id="487" name="Google Shape;487;p30"/>
            <p:cNvSpPr/>
            <p:nvPr/>
          </p:nvSpPr>
          <p:spPr>
            <a:xfrm>
              <a:off x="1403350"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H</a:t>
              </a:r>
              <a:endParaRPr/>
            </a:p>
          </p:txBody>
        </p:sp>
        <p:sp>
          <p:nvSpPr>
            <p:cNvPr id="488" name="Google Shape;488;p30"/>
            <p:cNvSpPr/>
            <p:nvPr/>
          </p:nvSpPr>
          <p:spPr>
            <a:xfrm>
              <a:off x="1908175"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D</a:t>
              </a:r>
              <a:endParaRPr/>
            </a:p>
          </p:txBody>
        </p:sp>
        <p:sp>
          <p:nvSpPr>
            <p:cNvPr id="489" name="Google Shape;489;p30"/>
            <p:cNvSpPr/>
            <p:nvPr/>
          </p:nvSpPr>
          <p:spPr>
            <a:xfrm>
              <a:off x="2411413"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K</a:t>
              </a:r>
              <a:endParaRPr/>
            </a:p>
          </p:txBody>
        </p:sp>
        <p:sp>
          <p:nvSpPr>
            <p:cNvPr id="490" name="Google Shape;490;p30"/>
            <p:cNvSpPr/>
            <p:nvPr/>
          </p:nvSpPr>
          <p:spPr>
            <a:xfrm>
              <a:off x="2914650"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B</a:t>
              </a:r>
              <a:endParaRPr/>
            </a:p>
          </p:txBody>
        </p:sp>
        <p:sp>
          <p:nvSpPr>
            <p:cNvPr id="491" name="Google Shape;491;p30"/>
            <p:cNvSpPr/>
            <p:nvPr/>
          </p:nvSpPr>
          <p:spPr>
            <a:xfrm>
              <a:off x="3419475"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F</a:t>
              </a:r>
              <a:endParaRPr/>
            </a:p>
          </p:txBody>
        </p:sp>
        <p:sp>
          <p:nvSpPr>
            <p:cNvPr id="492" name="Google Shape;492;p30"/>
            <p:cNvSpPr/>
            <p:nvPr/>
          </p:nvSpPr>
          <p:spPr>
            <a:xfrm>
              <a:off x="3911600"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J</a:t>
              </a:r>
              <a:endParaRPr/>
            </a:p>
          </p:txBody>
        </p:sp>
        <p:sp>
          <p:nvSpPr>
            <p:cNvPr id="493" name="Google Shape;493;p30"/>
            <p:cNvSpPr/>
            <p:nvPr/>
          </p:nvSpPr>
          <p:spPr>
            <a:xfrm>
              <a:off x="4414838"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L</a:t>
              </a:r>
              <a:endParaRPr/>
            </a:p>
          </p:txBody>
        </p:sp>
        <p:sp>
          <p:nvSpPr>
            <p:cNvPr id="494" name="Google Shape;494;p30"/>
            <p:cNvSpPr/>
            <p:nvPr/>
          </p:nvSpPr>
          <p:spPr>
            <a:xfrm>
              <a:off x="4919663"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A</a:t>
              </a:r>
              <a:endParaRPr/>
            </a:p>
          </p:txBody>
        </p:sp>
        <p:sp>
          <p:nvSpPr>
            <p:cNvPr id="495" name="Google Shape;495;p30"/>
            <p:cNvSpPr/>
            <p:nvPr/>
          </p:nvSpPr>
          <p:spPr>
            <a:xfrm>
              <a:off x="5422900"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C</a:t>
              </a:r>
              <a:endParaRPr/>
            </a:p>
          </p:txBody>
        </p:sp>
        <p:sp>
          <p:nvSpPr>
            <p:cNvPr id="496" name="Google Shape;496;p30"/>
            <p:cNvSpPr/>
            <p:nvPr/>
          </p:nvSpPr>
          <p:spPr>
            <a:xfrm>
              <a:off x="5926138"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E</a:t>
              </a:r>
              <a:endParaRPr/>
            </a:p>
          </p:txBody>
        </p:sp>
        <p:sp>
          <p:nvSpPr>
            <p:cNvPr id="497" name="Google Shape;497;p30"/>
            <p:cNvSpPr/>
            <p:nvPr/>
          </p:nvSpPr>
          <p:spPr>
            <a:xfrm>
              <a:off x="6430963"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G</a:t>
              </a:r>
              <a:endParaRPr/>
            </a:p>
          </p:txBody>
        </p:sp>
        <p:sp>
          <p:nvSpPr>
            <p:cNvPr id="498" name="Google Shape;498;p30"/>
            <p:cNvSpPr/>
            <p:nvPr/>
          </p:nvSpPr>
          <p:spPr>
            <a:xfrm>
              <a:off x="6945313"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I</a:t>
              </a:r>
              <a:endParaRPr/>
            </a:p>
          </p:txBody>
        </p:sp>
        <p:sp>
          <p:nvSpPr>
            <p:cNvPr id="499" name="Google Shape;499;p30"/>
            <p:cNvSpPr txBox="1"/>
            <p:nvPr/>
          </p:nvSpPr>
          <p:spPr>
            <a:xfrm>
              <a:off x="1508125"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0</a:t>
              </a:r>
              <a:endParaRPr/>
            </a:p>
          </p:txBody>
        </p:sp>
        <p:sp>
          <p:nvSpPr>
            <p:cNvPr id="500" name="Google Shape;500;p30"/>
            <p:cNvSpPr txBox="1"/>
            <p:nvPr/>
          </p:nvSpPr>
          <p:spPr>
            <a:xfrm>
              <a:off x="2011363"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1</a:t>
              </a:r>
              <a:endParaRPr/>
            </a:p>
          </p:txBody>
        </p:sp>
        <p:sp>
          <p:nvSpPr>
            <p:cNvPr id="501" name="Google Shape;501;p30"/>
            <p:cNvSpPr txBox="1"/>
            <p:nvPr/>
          </p:nvSpPr>
          <p:spPr>
            <a:xfrm>
              <a:off x="2441575" y="3094039"/>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2</a:t>
              </a:r>
              <a:endParaRPr/>
            </a:p>
          </p:txBody>
        </p:sp>
        <p:sp>
          <p:nvSpPr>
            <p:cNvPr id="502" name="Google Shape;502;p30"/>
            <p:cNvSpPr txBox="1"/>
            <p:nvPr/>
          </p:nvSpPr>
          <p:spPr>
            <a:xfrm>
              <a:off x="3019425"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3</a:t>
              </a:r>
              <a:endParaRPr/>
            </a:p>
          </p:txBody>
        </p:sp>
        <p:sp>
          <p:nvSpPr>
            <p:cNvPr id="503" name="Google Shape;503;p30"/>
            <p:cNvSpPr txBox="1"/>
            <p:nvPr/>
          </p:nvSpPr>
          <p:spPr>
            <a:xfrm>
              <a:off x="3524250"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4</a:t>
              </a:r>
              <a:endParaRPr/>
            </a:p>
          </p:txBody>
        </p:sp>
        <p:sp>
          <p:nvSpPr>
            <p:cNvPr id="504" name="Google Shape;504;p30"/>
            <p:cNvSpPr txBox="1"/>
            <p:nvPr/>
          </p:nvSpPr>
          <p:spPr>
            <a:xfrm>
              <a:off x="4048125" y="3094039"/>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5</a:t>
              </a:r>
              <a:endParaRPr/>
            </a:p>
          </p:txBody>
        </p:sp>
        <p:sp>
          <p:nvSpPr>
            <p:cNvPr id="505" name="Google Shape;505;p30"/>
            <p:cNvSpPr txBox="1"/>
            <p:nvPr/>
          </p:nvSpPr>
          <p:spPr>
            <a:xfrm>
              <a:off x="4532313"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6</a:t>
              </a:r>
              <a:endParaRPr/>
            </a:p>
          </p:txBody>
        </p:sp>
        <p:sp>
          <p:nvSpPr>
            <p:cNvPr id="506" name="Google Shape;506;p30"/>
            <p:cNvSpPr txBox="1"/>
            <p:nvPr/>
          </p:nvSpPr>
          <p:spPr>
            <a:xfrm>
              <a:off x="5035550" y="3092451"/>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7</a:t>
              </a:r>
              <a:endParaRPr/>
            </a:p>
          </p:txBody>
        </p:sp>
        <p:sp>
          <p:nvSpPr>
            <p:cNvPr id="507" name="Google Shape;507;p30"/>
            <p:cNvSpPr txBox="1"/>
            <p:nvPr/>
          </p:nvSpPr>
          <p:spPr>
            <a:xfrm>
              <a:off x="5540375"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8</a:t>
              </a:r>
              <a:endParaRPr/>
            </a:p>
          </p:txBody>
        </p:sp>
        <p:sp>
          <p:nvSpPr>
            <p:cNvPr id="508" name="Google Shape;508;p30"/>
            <p:cNvSpPr txBox="1"/>
            <p:nvPr/>
          </p:nvSpPr>
          <p:spPr>
            <a:xfrm>
              <a:off x="6043613"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9</a:t>
              </a:r>
              <a:endParaRPr/>
            </a:p>
          </p:txBody>
        </p:sp>
        <p:sp>
          <p:nvSpPr>
            <p:cNvPr id="509" name="Google Shape;509;p30"/>
            <p:cNvSpPr txBox="1"/>
            <p:nvPr/>
          </p:nvSpPr>
          <p:spPr>
            <a:xfrm>
              <a:off x="6451601" y="3092451"/>
              <a:ext cx="50270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10</a:t>
              </a:r>
              <a:endParaRPr/>
            </a:p>
          </p:txBody>
        </p:sp>
        <p:sp>
          <p:nvSpPr>
            <p:cNvPr id="510" name="Google Shape;510;p30"/>
            <p:cNvSpPr txBox="1"/>
            <p:nvPr/>
          </p:nvSpPr>
          <p:spPr>
            <a:xfrm>
              <a:off x="6980238" y="3089275"/>
              <a:ext cx="50270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11</a:t>
              </a:r>
              <a:endParaRPr/>
            </a:p>
          </p:txBody>
        </p:sp>
      </p:grpSp>
      <p:grpSp>
        <p:nvGrpSpPr>
          <p:cNvPr id="511" name="Google Shape;511;p30"/>
          <p:cNvGrpSpPr/>
          <p:nvPr/>
        </p:nvGrpSpPr>
        <p:grpSpPr>
          <a:xfrm>
            <a:off x="709892" y="4015505"/>
            <a:ext cx="4933577" cy="696561"/>
            <a:chOff x="1425556" y="2565400"/>
            <a:chExt cx="6578103" cy="928748"/>
          </a:xfrm>
        </p:grpSpPr>
        <p:grpSp>
          <p:nvGrpSpPr>
            <p:cNvPr id="512" name="Google Shape;512;p30"/>
            <p:cNvGrpSpPr/>
            <p:nvPr/>
          </p:nvGrpSpPr>
          <p:grpSpPr>
            <a:xfrm>
              <a:off x="1928794" y="2565400"/>
              <a:ext cx="6045200" cy="503238"/>
              <a:chOff x="1403350" y="2565400"/>
              <a:chExt cx="6045200" cy="503238"/>
            </a:xfrm>
          </p:grpSpPr>
          <p:sp>
            <p:nvSpPr>
              <p:cNvPr id="513" name="Google Shape;513;p30"/>
              <p:cNvSpPr/>
              <p:nvPr/>
            </p:nvSpPr>
            <p:spPr>
              <a:xfrm>
                <a:off x="1403350"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H</a:t>
                </a:r>
                <a:endParaRPr/>
              </a:p>
            </p:txBody>
          </p:sp>
          <p:sp>
            <p:nvSpPr>
              <p:cNvPr id="514" name="Google Shape;514;p30"/>
              <p:cNvSpPr/>
              <p:nvPr/>
            </p:nvSpPr>
            <p:spPr>
              <a:xfrm>
                <a:off x="1908175"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D</a:t>
                </a:r>
                <a:endParaRPr/>
              </a:p>
            </p:txBody>
          </p:sp>
          <p:sp>
            <p:nvSpPr>
              <p:cNvPr id="515" name="Google Shape;515;p30"/>
              <p:cNvSpPr/>
              <p:nvPr/>
            </p:nvSpPr>
            <p:spPr>
              <a:xfrm>
                <a:off x="2411413"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K</a:t>
                </a:r>
                <a:endParaRPr/>
              </a:p>
            </p:txBody>
          </p:sp>
          <p:sp>
            <p:nvSpPr>
              <p:cNvPr id="516" name="Google Shape;516;p30"/>
              <p:cNvSpPr/>
              <p:nvPr/>
            </p:nvSpPr>
            <p:spPr>
              <a:xfrm>
                <a:off x="2914650"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B</a:t>
                </a:r>
                <a:endParaRPr/>
              </a:p>
            </p:txBody>
          </p:sp>
          <p:sp>
            <p:nvSpPr>
              <p:cNvPr id="517" name="Google Shape;517;p30"/>
              <p:cNvSpPr/>
              <p:nvPr/>
            </p:nvSpPr>
            <p:spPr>
              <a:xfrm>
                <a:off x="3419475"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F</a:t>
                </a:r>
                <a:endParaRPr/>
              </a:p>
            </p:txBody>
          </p:sp>
          <p:sp>
            <p:nvSpPr>
              <p:cNvPr id="518" name="Google Shape;518;p30"/>
              <p:cNvSpPr/>
              <p:nvPr/>
            </p:nvSpPr>
            <p:spPr>
              <a:xfrm>
                <a:off x="3911600"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J</a:t>
                </a:r>
                <a:endParaRPr/>
              </a:p>
            </p:txBody>
          </p:sp>
          <p:sp>
            <p:nvSpPr>
              <p:cNvPr id="519" name="Google Shape;519;p30"/>
              <p:cNvSpPr/>
              <p:nvPr/>
            </p:nvSpPr>
            <p:spPr>
              <a:xfrm>
                <a:off x="4414838"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L</a:t>
                </a:r>
                <a:endParaRPr/>
              </a:p>
            </p:txBody>
          </p:sp>
          <p:sp>
            <p:nvSpPr>
              <p:cNvPr id="520" name="Google Shape;520;p30"/>
              <p:cNvSpPr/>
              <p:nvPr/>
            </p:nvSpPr>
            <p:spPr>
              <a:xfrm>
                <a:off x="4919663"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A</a:t>
                </a:r>
                <a:endParaRPr/>
              </a:p>
            </p:txBody>
          </p:sp>
          <p:sp>
            <p:nvSpPr>
              <p:cNvPr id="521" name="Google Shape;521;p30"/>
              <p:cNvSpPr/>
              <p:nvPr/>
            </p:nvSpPr>
            <p:spPr>
              <a:xfrm>
                <a:off x="5422900"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C</a:t>
                </a:r>
                <a:endParaRPr/>
              </a:p>
            </p:txBody>
          </p:sp>
          <p:sp>
            <p:nvSpPr>
              <p:cNvPr id="522" name="Google Shape;522;p30"/>
              <p:cNvSpPr/>
              <p:nvPr/>
            </p:nvSpPr>
            <p:spPr>
              <a:xfrm>
                <a:off x="5926138"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E</a:t>
                </a:r>
                <a:endParaRPr/>
              </a:p>
            </p:txBody>
          </p:sp>
          <p:sp>
            <p:nvSpPr>
              <p:cNvPr id="523" name="Google Shape;523;p30"/>
              <p:cNvSpPr/>
              <p:nvPr/>
            </p:nvSpPr>
            <p:spPr>
              <a:xfrm>
                <a:off x="6430963"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G</a:t>
                </a:r>
                <a:endParaRPr/>
              </a:p>
            </p:txBody>
          </p:sp>
          <p:sp>
            <p:nvSpPr>
              <p:cNvPr id="524" name="Google Shape;524;p30"/>
              <p:cNvSpPr/>
              <p:nvPr/>
            </p:nvSpPr>
            <p:spPr>
              <a:xfrm>
                <a:off x="6945313" y="2565400"/>
                <a:ext cx="503237"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I</a:t>
                </a:r>
                <a:endParaRPr/>
              </a:p>
            </p:txBody>
          </p:sp>
        </p:grpSp>
        <p:sp>
          <p:nvSpPr>
            <p:cNvPr id="525" name="Google Shape;525;p30"/>
            <p:cNvSpPr txBox="1"/>
            <p:nvPr/>
          </p:nvSpPr>
          <p:spPr>
            <a:xfrm>
              <a:off x="1508125"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0</a:t>
              </a:r>
              <a:endParaRPr/>
            </a:p>
          </p:txBody>
        </p:sp>
        <p:sp>
          <p:nvSpPr>
            <p:cNvPr id="526" name="Google Shape;526;p30"/>
            <p:cNvSpPr txBox="1"/>
            <p:nvPr/>
          </p:nvSpPr>
          <p:spPr>
            <a:xfrm>
              <a:off x="2011363"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1</a:t>
              </a:r>
              <a:endParaRPr/>
            </a:p>
          </p:txBody>
        </p:sp>
        <p:sp>
          <p:nvSpPr>
            <p:cNvPr id="527" name="Google Shape;527;p30"/>
            <p:cNvSpPr txBox="1"/>
            <p:nvPr/>
          </p:nvSpPr>
          <p:spPr>
            <a:xfrm>
              <a:off x="2441575" y="3094039"/>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2</a:t>
              </a:r>
              <a:endParaRPr/>
            </a:p>
          </p:txBody>
        </p:sp>
        <p:sp>
          <p:nvSpPr>
            <p:cNvPr id="528" name="Google Shape;528;p30"/>
            <p:cNvSpPr txBox="1"/>
            <p:nvPr/>
          </p:nvSpPr>
          <p:spPr>
            <a:xfrm>
              <a:off x="3019425"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3</a:t>
              </a:r>
              <a:endParaRPr/>
            </a:p>
          </p:txBody>
        </p:sp>
        <p:sp>
          <p:nvSpPr>
            <p:cNvPr id="529" name="Google Shape;529;p30"/>
            <p:cNvSpPr txBox="1"/>
            <p:nvPr/>
          </p:nvSpPr>
          <p:spPr>
            <a:xfrm>
              <a:off x="3524250"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4</a:t>
              </a:r>
              <a:endParaRPr/>
            </a:p>
          </p:txBody>
        </p:sp>
        <p:sp>
          <p:nvSpPr>
            <p:cNvPr id="530" name="Google Shape;530;p30"/>
            <p:cNvSpPr txBox="1"/>
            <p:nvPr/>
          </p:nvSpPr>
          <p:spPr>
            <a:xfrm>
              <a:off x="4048126" y="3094039"/>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5</a:t>
              </a:r>
              <a:endParaRPr/>
            </a:p>
          </p:txBody>
        </p:sp>
        <p:sp>
          <p:nvSpPr>
            <p:cNvPr id="531" name="Google Shape;531;p30"/>
            <p:cNvSpPr txBox="1"/>
            <p:nvPr/>
          </p:nvSpPr>
          <p:spPr>
            <a:xfrm>
              <a:off x="4532314"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6</a:t>
              </a:r>
              <a:endParaRPr/>
            </a:p>
          </p:txBody>
        </p:sp>
        <p:sp>
          <p:nvSpPr>
            <p:cNvPr id="532" name="Google Shape;532;p30"/>
            <p:cNvSpPr txBox="1"/>
            <p:nvPr/>
          </p:nvSpPr>
          <p:spPr>
            <a:xfrm>
              <a:off x="5035550" y="3092451"/>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7</a:t>
              </a:r>
              <a:endParaRPr/>
            </a:p>
          </p:txBody>
        </p:sp>
        <p:sp>
          <p:nvSpPr>
            <p:cNvPr id="533" name="Google Shape;533;p30"/>
            <p:cNvSpPr txBox="1"/>
            <p:nvPr/>
          </p:nvSpPr>
          <p:spPr>
            <a:xfrm>
              <a:off x="5540375"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8</a:t>
              </a:r>
              <a:endParaRPr/>
            </a:p>
          </p:txBody>
        </p:sp>
        <p:sp>
          <p:nvSpPr>
            <p:cNvPr id="534" name="Google Shape;534;p30"/>
            <p:cNvSpPr txBox="1"/>
            <p:nvPr/>
          </p:nvSpPr>
          <p:spPr>
            <a:xfrm>
              <a:off x="6043612" y="3089275"/>
              <a:ext cx="37446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9</a:t>
              </a:r>
              <a:endParaRPr/>
            </a:p>
          </p:txBody>
        </p:sp>
        <p:sp>
          <p:nvSpPr>
            <p:cNvPr id="535" name="Google Shape;535;p30"/>
            <p:cNvSpPr txBox="1"/>
            <p:nvPr/>
          </p:nvSpPr>
          <p:spPr>
            <a:xfrm>
              <a:off x="6451601" y="3092451"/>
              <a:ext cx="50270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10</a:t>
              </a:r>
              <a:endParaRPr/>
            </a:p>
          </p:txBody>
        </p:sp>
        <p:sp>
          <p:nvSpPr>
            <p:cNvPr id="536" name="Google Shape;536;p30"/>
            <p:cNvSpPr txBox="1"/>
            <p:nvPr/>
          </p:nvSpPr>
          <p:spPr>
            <a:xfrm>
              <a:off x="6980238" y="3089275"/>
              <a:ext cx="50270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11</a:t>
              </a:r>
              <a:endParaRPr/>
            </a:p>
          </p:txBody>
        </p:sp>
        <p:sp>
          <p:nvSpPr>
            <p:cNvPr id="537" name="Google Shape;537;p30"/>
            <p:cNvSpPr/>
            <p:nvPr/>
          </p:nvSpPr>
          <p:spPr>
            <a:xfrm>
              <a:off x="1425556" y="2565400"/>
              <a:ext cx="503238" cy="503238"/>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538" name="Google Shape;538;p30"/>
            <p:cNvSpPr txBox="1"/>
            <p:nvPr/>
          </p:nvSpPr>
          <p:spPr>
            <a:xfrm>
              <a:off x="7500958" y="3071811"/>
              <a:ext cx="502701" cy="400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Arial"/>
                  <a:ea typeface="Arial"/>
                  <a:cs typeface="Arial"/>
                  <a:sym typeface="Arial"/>
                </a:rPr>
                <a:t>12</a:t>
              </a:r>
              <a:endParaRPr sz="1350">
                <a:solidFill>
                  <a:schemeClr val="dk1"/>
                </a:solidFill>
                <a:latin typeface="Arial"/>
                <a:ea typeface="Arial"/>
                <a:cs typeface="Arial"/>
                <a:sym typeface="Arial"/>
              </a:endParaRPr>
            </a:p>
          </p:txBody>
        </p:sp>
      </p:grpSp>
      <p:grpSp>
        <p:nvGrpSpPr>
          <p:cNvPr id="539" name="Google Shape;539;p30"/>
          <p:cNvGrpSpPr/>
          <p:nvPr/>
        </p:nvGrpSpPr>
        <p:grpSpPr>
          <a:xfrm>
            <a:off x="5663939" y="1124410"/>
            <a:ext cx="2988031" cy="2100679"/>
            <a:chOff x="2760290" y="2763249"/>
            <a:chExt cx="5778174" cy="2875551"/>
          </a:xfrm>
        </p:grpSpPr>
        <p:sp>
          <p:nvSpPr>
            <p:cNvPr id="540" name="Google Shape;540;p30"/>
            <p:cNvSpPr/>
            <p:nvPr/>
          </p:nvSpPr>
          <p:spPr>
            <a:xfrm>
              <a:off x="4150206" y="34907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D</a:t>
              </a:r>
              <a:endParaRPr sz="1050" b="1">
                <a:solidFill>
                  <a:schemeClr val="dk1"/>
                </a:solidFill>
                <a:latin typeface="Calibri"/>
                <a:ea typeface="Calibri"/>
                <a:cs typeface="Calibri"/>
                <a:sym typeface="Calibri"/>
              </a:endParaRPr>
            </a:p>
          </p:txBody>
        </p:sp>
        <p:sp>
          <p:nvSpPr>
            <p:cNvPr id="541" name="Google Shape;541;p30"/>
            <p:cNvSpPr/>
            <p:nvPr/>
          </p:nvSpPr>
          <p:spPr>
            <a:xfrm>
              <a:off x="3238399" y="436804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B</a:t>
              </a:r>
              <a:endParaRPr sz="1050" b="1">
                <a:solidFill>
                  <a:schemeClr val="dk1"/>
                </a:solidFill>
                <a:latin typeface="Calibri"/>
                <a:ea typeface="Calibri"/>
                <a:cs typeface="Calibri"/>
                <a:sym typeface="Calibri"/>
              </a:endParaRPr>
            </a:p>
          </p:txBody>
        </p:sp>
        <p:sp>
          <p:nvSpPr>
            <p:cNvPr id="542" name="Google Shape;542;p30"/>
            <p:cNvSpPr/>
            <p:nvPr/>
          </p:nvSpPr>
          <p:spPr>
            <a:xfrm>
              <a:off x="4968947" y="436804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F</a:t>
              </a:r>
              <a:endParaRPr sz="1050" b="1">
                <a:solidFill>
                  <a:schemeClr val="dk1"/>
                </a:solidFill>
                <a:latin typeface="Calibri"/>
                <a:ea typeface="Calibri"/>
                <a:cs typeface="Calibri"/>
                <a:sym typeface="Calibri"/>
              </a:endParaRPr>
            </a:p>
          </p:txBody>
        </p:sp>
        <p:sp>
          <p:nvSpPr>
            <p:cNvPr id="543" name="Google Shape;543;p30"/>
            <p:cNvSpPr/>
            <p:nvPr/>
          </p:nvSpPr>
          <p:spPr>
            <a:xfrm>
              <a:off x="6241592"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I</a:t>
              </a:r>
              <a:endParaRPr sz="1050" b="1">
                <a:solidFill>
                  <a:schemeClr val="dk1"/>
                </a:solidFill>
                <a:latin typeface="Calibri"/>
                <a:ea typeface="Calibri"/>
                <a:cs typeface="Calibri"/>
                <a:sym typeface="Calibri"/>
              </a:endParaRPr>
            </a:p>
          </p:txBody>
        </p:sp>
        <p:sp>
          <p:nvSpPr>
            <p:cNvPr id="544" name="Google Shape;544;p30"/>
            <p:cNvSpPr/>
            <p:nvPr/>
          </p:nvSpPr>
          <p:spPr>
            <a:xfrm>
              <a:off x="2760290"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a:t>
              </a:r>
              <a:endParaRPr sz="1050" b="1">
                <a:solidFill>
                  <a:schemeClr val="dk1"/>
                </a:solidFill>
                <a:latin typeface="Calibri"/>
                <a:ea typeface="Calibri"/>
                <a:cs typeface="Calibri"/>
                <a:sym typeface="Calibri"/>
              </a:endParaRPr>
            </a:p>
          </p:txBody>
        </p:sp>
        <p:sp>
          <p:nvSpPr>
            <p:cNvPr id="545" name="Google Shape;545;p30"/>
            <p:cNvSpPr/>
            <p:nvPr/>
          </p:nvSpPr>
          <p:spPr>
            <a:xfrm>
              <a:off x="5789631" y="2763249"/>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H</a:t>
              </a:r>
              <a:endParaRPr sz="1050" b="1">
                <a:solidFill>
                  <a:schemeClr val="dk1"/>
                </a:solidFill>
                <a:latin typeface="Calibri"/>
                <a:ea typeface="Calibri"/>
                <a:cs typeface="Calibri"/>
                <a:sym typeface="Calibri"/>
              </a:endParaRPr>
            </a:p>
          </p:txBody>
        </p:sp>
        <p:sp>
          <p:nvSpPr>
            <p:cNvPr id="546" name="Google Shape;546;p30"/>
            <p:cNvSpPr/>
            <p:nvPr/>
          </p:nvSpPr>
          <p:spPr>
            <a:xfrm>
              <a:off x="7474336" y="34907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K</a:t>
              </a:r>
              <a:endParaRPr sz="1050" b="1">
                <a:solidFill>
                  <a:schemeClr val="dk1"/>
                </a:solidFill>
                <a:latin typeface="Calibri"/>
                <a:ea typeface="Calibri"/>
                <a:cs typeface="Calibri"/>
                <a:sym typeface="Calibri"/>
              </a:endParaRPr>
            </a:p>
          </p:txBody>
        </p:sp>
        <p:cxnSp>
          <p:nvCxnSpPr>
            <p:cNvPr id="547" name="Google Shape;547;p30"/>
            <p:cNvCxnSpPr>
              <a:stCxn id="541" idx="7"/>
              <a:endCxn id="540" idx="3"/>
            </p:cNvCxnSpPr>
            <p:nvPr/>
          </p:nvCxnSpPr>
          <p:spPr>
            <a:xfrm rot="10800000" flipH="1">
              <a:off x="3574862" y="3869642"/>
              <a:ext cx="633000" cy="563400"/>
            </a:xfrm>
            <a:prstGeom prst="straightConnector1">
              <a:avLst/>
            </a:prstGeom>
            <a:noFill/>
            <a:ln w="38100" cap="flat" cmpd="sng">
              <a:solidFill>
                <a:srgbClr val="00B050"/>
              </a:solidFill>
              <a:prstDash val="solid"/>
              <a:miter lim="800000"/>
              <a:headEnd type="none" w="sm" len="sm"/>
              <a:tailEnd type="none" w="sm" len="sm"/>
            </a:ln>
          </p:spPr>
        </p:cxnSp>
        <p:cxnSp>
          <p:nvCxnSpPr>
            <p:cNvPr id="548" name="Google Shape;548;p30"/>
            <p:cNvCxnSpPr>
              <a:stCxn id="545" idx="2"/>
              <a:endCxn id="540" idx="7"/>
            </p:cNvCxnSpPr>
            <p:nvPr/>
          </p:nvCxnSpPr>
          <p:spPr>
            <a:xfrm flipH="1">
              <a:off x="4486731" y="2985166"/>
              <a:ext cx="1302900" cy="570600"/>
            </a:xfrm>
            <a:prstGeom prst="straightConnector1">
              <a:avLst/>
            </a:prstGeom>
            <a:noFill/>
            <a:ln w="38100" cap="flat" cmpd="sng">
              <a:solidFill>
                <a:srgbClr val="00B050"/>
              </a:solidFill>
              <a:prstDash val="solid"/>
              <a:miter lim="800000"/>
              <a:headEnd type="none" w="sm" len="sm"/>
              <a:tailEnd type="none" w="sm" len="sm"/>
            </a:ln>
          </p:spPr>
        </p:cxnSp>
        <p:cxnSp>
          <p:nvCxnSpPr>
            <p:cNvPr id="549" name="Google Shape;549;p30"/>
            <p:cNvCxnSpPr>
              <a:stCxn id="543" idx="7"/>
              <a:endCxn id="550" idx="3"/>
            </p:cNvCxnSpPr>
            <p:nvPr/>
          </p:nvCxnSpPr>
          <p:spPr>
            <a:xfrm rot="10800000" flipH="1">
              <a:off x="6578055" y="4751164"/>
              <a:ext cx="304200" cy="508800"/>
            </a:xfrm>
            <a:prstGeom prst="straightConnector1">
              <a:avLst/>
            </a:prstGeom>
            <a:noFill/>
            <a:ln w="38100" cap="flat" cmpd="sng">
              <a:solidFill>
                <a:srgbClr val="00B050"/>
              </a:solidFill>
              <a:prstDash val="solid"/>
              <a:miter lim="800000"/>
              <a:headEnd type="none" w="sm" len="sm"/>
              <a:tailEnd type="none" w="sm" len="sm"/>
            </a:ln>
          </p:spPr>
        </p:cxnSp>
        <p:cxnSp>
          <p:nvCxnSpPr>
            <p:cNvPr id="551" name="Google Shape;551;p30"/>
            <p:cNvCxnSpPr>
              <a:stCxn id="544" idx="7"/>
              <a:endCxn id="541" idx="3"/>
            </p:cNvCxnSpPr>
            <p:nvPr/>
          </p:nvCxnSpPr>
          <p:spPr>
            <a:xfrm rot="10800000" flipH="1">
              <a:off x="3096753" y="4746964"/>
              <a:ext cx="199500" cy="513000"/>
            </a:xfrm>
            <a:prstGeom prst="straightConnector1">
              <a:avLst/>
            </a:prstGeom>
            <a:noFill/>
            <a:ln w="38100" cap="flat" cmpd="sng">
              <a:solidFill>
                <a:srgbClr val="00B050"/>
              </a:solidFill>
              <a:prstDash val="solid"/>
              <a:miter lim="800000"/>
              <a:headEnd type="none" w="sm" len="sm"/>
              <a:tailEnd type="none" w="sm" len="sm"/>
            </a:ln>
          </p:spPr>
        </p:cxnSp>
        <p:cxnSp>
          <p:nvCxnSpPr>
            <p:cNvPr id="552" name="Google Shape;552;p30"/>
            <p:cNvCxnSpPr>
              <a:stCxn id="546" idx="1"/>
              <a:endCxn id="545" idx="6"/>
            </p:cNvCxnSpPr>
            <p:nvPr/>
          </p:nvCxnSpPr>
          <p:spPr>
            <a:xfrm rot="10800000">
              <a:off x="6183864" y="2985170"/>
              <a:ext cx="1348200" cy="570600"/>
            </a:xfrm>
            <a:prstGeom prst="straightConnector1">
              <a:avLst/>
            </a:prstGeom>
            <a:noFill/>
            <a:ln w="38100" cap="flat" cmpd="sng">
              <a:solidFill>
                <a:srgbClr val="00B050"/>
              </a:solidFill>
              <a:prstDash val="solid"/>
              <a:miter lim="800000"/>
              <a:headEnd type="none" w="sm" len="sm"/>
              <a:tailEnd type="none" w="sm" len="sm"/>
            </a:ln>
          </p:spPr>
        </p:cxnSp>
        <p:cxnSp>
          <p:nvCxnSpPr>
            <p:cNvPr id="553" name="Google Shape;553;p30"/>
            <p:cNvCxnSpPr>
              <a:stCxn id="542" idx="1"/>
              <a:endCxn id="540" idx="5"/>
            </p:cNvCxnSpPr>
            <p:nvPr/>
          </p:nvCxnSpPr>
          <p:spPr>
            <a:xfrm rot="10800000">
              <a:off x="4486675" y="3869642"/>
              <a:ext cx="540000" cy="563400"/>
            </a:xfrm>
            <a:prstGeom prst="straightConnector1">
              <a:avLst/>
            </a:prstGeom>
            <a:noFill/>
            <a:ln w="38100" cap="flat" cmpd="sng">
              <a:solidFill>
                <a:srgbClr val="00B050"/>
              </a:solidFill>
              <a:prstDash val="solid"/>
              <a:miter lim="800000"/>
              <a:headEnd type="none" w="sm" len="sm"/>
              <a:tailEnd type="none" w="sm" len="sm"/>
            </a:ln>
          </p:spPr>
        </p:cxnSp>
        <p:sp>
          <p:nvSpPr>
            <p:cNvPr id="550" name="Google Shape;550;p30"/>
            <p:cNvSpPr/>
            <p:nvPr/>
          </p:nvSpPr>
          <p:spPr>
            <a:xfrm>
              <a:off x="6824508" y="43723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J</a:t>
              </a:r>
              <a:endParaRPr sz="1050" b="1">
                <a:solidFill>
                  <a:schemeClr val="dk1"/>
                </a:solidFill>
                <a:latin typeface="Calibri"/>
                <a:ea typeface="Calibri"/>
                <a:cs typeface="Calibri"/>
                <a:sym typeface="Calibri"/>
              </a:endParaRPr>
            </a:p>
          </p:txBody>
        </p:sp>
        <p:sp>
          <p:nvSpPr>
            <p:cNvPr id="554" name="Google Shape;554;p30"/>
            <p:cNvSpPr/>
            <p:nvPr/>
          </p:nvSpPr>
          <p:spPr>
            <a:xfrm>
              <a:off x="8144273" y="43723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L</a:t>
              </a:r>
              <a:endParaRPr sz="1050" b="1">
                <a:solidFill>
                  <a:schemeClr val="dk1"/>
                </a:solidFill>
                <a:latin typeface="Calibri"/>
                <a:ea typeface="Calibri"/>
                <a:cs typeface="Calibri"/>
                <a:sym typeface="Calibri"/>
              </a:endParaRPr>
            </a:p>
          </p:txBody>
        </p:sp>
        <p:cxnSp>
          <p:nvCxnSpPr>
            <p:cNvPr id="555" name="Google Shape;555;p30"/>
            <p:cNvCxnSpPr>
              <a:stCxn id="550" idx="7"/>
              <a:endCxn id="546" idx="3"/>
            </p:cNvCxnSpPr>
            <p:nvPr/>
          </p:nvCxnSpPr>
          <p:spPr>
            <a:xfrm rot="10800000" flipH="1">
              <a:off x="7160971" y="3869756"/>
              <a:ext cx="371100" cy="567600"/>
            </a:xfrm>
            <a:prstGeom prst="straightConnector1">
              <a:avLst/>
            </a:prstGeom>
            <a:noFill/>
            <a:ln w="38100" cap="flat" cmpd="sng">
              <a:solidFill>
                <a:srgbClr val="00B050"/>
              </a:solidFill>
              <a:prstDash val="solid"/>
              <a:miter lim="800000"/>
              <a:headEnd type="none" w="sm" len="sm"/>
              <a:tailEnd type="none" w="sm" len="sm"/>
            </a:ln>
          </p:spPr>
        </p:cxnSp>
        <p:cxnSp>
          <p:nvCxnSpPr>
            <p:cNvPr id="556" name="Google Shape;556;p30"/>
            <p:cNvCxnSpPr>
              <a:stCxn id="554" idx="1"/>
              <a:endCxn id="546" idx="5"/>
            </p:cNvCxnSpPr>
            <p:nvPr/>
          </p:nvCxnSpPr>
          <p:spPr>
            <a:xfrm rot="10800000">
              <a:off x="7810801" y="3869756"/>
              <a:ext cx="391200" cy="567600"/>
            </a:xfrm>
            <a:prstGeom prst="straightConnector1">
              <a:avLst/>
            </a:prstGeom>
            <a:noFill/>
            <a:ln w="38100" cap="flat" cmpd="sng">
              <a:solidFill>
                <a:srgbClr val="00B050"/>
              </a:solidFill>
              <a:prstDash val="solid"/>
              <a:miter lim="800000"/>
              <a:headEnd type="none" w="sm" len="sm"/>
              <a:tailEnd type="none" w="sm" len="sm"/>
            </a:ln>
          </p:spPr>
        </p:cxnSp>
        <p:sp>
          <p:nvSpPr>
            <p:cNvPr id="557" name="Google Shape;557;p30"/>
            <p:cNvSpPr/>
            <p:nvPr/>
          </p:nvSpPr>
          <p:spPr>
            <a:xfrm>
              <a:off x="3673106"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C</a:t>
              </a:r>
              <a:endParaRPr sz="1050" b="1">
                <a:solidFill>
                  <a:schemeClr val="dk1"/>
                </a:solidFill>
                <a:latin typeface="Calibri"/>
                <a:ea typeface="Calibri"/>
                <a:cs typeface="Calibri"/>
                <a:sym typeface="Calibri"/>
              </a:endParaRPr>
            </a:p>
          </p:txBody>
        </p:sp>
        <p:cxnSp>
          <p:nvCxnSpPr>
            <p:cNvPr id="558" name="Google Shape;558;p30"/>
            <p:cNvCxnSpPr>
              <a:stCxn id="557" idx="1"/>
              <a:endCxn id="541" idx="5"/>
            </p:cNvCxnSpPr>
            <p:nvPr/>
          </p:nvCxnSpPr>
          <p:spPr>
            <a:xfrm rot="10800000">
              <a:off x="3574834" y="4746964"/>
              <a:ext cx="156000" cy="513000"/>
            </a:xfrm>
            <a:prstGeom prst="straightConnector1">
              <a:avLst/>
            </a:prstGeom>
            <a:noFill/>
            <a:ln w="38100" cap="flat" cmpd="sng">
              <a:solidFill>
                <a:srgbClr val="00B050"/>
              </a:solidFill>
              <a:prstDash val="solid"/>
              <a:miter lim="800000"/>
              <a:headEnd type="none" w="sm" len="sm"/>
              <a:tailEnd type="none" w="sm" len="sm"/>
            </a:ln>
          </p:spPr>
        </p:cxnSp>
        <p:sp>
          <p:nvSpPr>
            <p:cNvPr id="559" name="Google Shape;559;p30"/>
            <p:cNvSpPr/>
            <p:nvPr/>
          </p:nvSpPr>
          <p:spPr>
            <a:xfrm>
              <a:off x="4462839"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E</a:t>
              </a:r>
              <a:endParaRPr sz="1050" b="1">
                <a:solidFill>
                  <a:schemeClr val="dk1"/>
                </a:solidFill>
                <a:latin typeface="Calibri"/>
                <a:ea typeface="Calibri"/>
                <a:cs typeface="Calibri"/>
                <a:sym typeface="Calibri"/>
              </a:endParaRPr>
            </a:p>
          </p:txBody>
        </p:sp>
        <p:cxnSp>
          <p:nvCxnSpPr>
            <p:cNvPr id="560" name="Google Shape;560;p30"/>
            <p:cNvCxnSpPr>
              <a:stCxn id="559" idx="7"/>
              <a:endCxn id="542" idx="3"/>
            </p:cNvCxnSpPr>
            <p:nvPr/>
          </p:nvCxnSpPr>
          <p:spPr>
            <a:xfrm rot="10800000" flipH="1">
              <a:off x="4799302" y="4746964"/>
              <a:ext cx="227400" cy="513000"/>
            </a:xfrm>
            <a:prstGeom prst="straightConnector1">
              <a:avLst/>
            </a:prstGeom>
            <a:noFill/>
            <a:ln w="38100" cap="flat" cmpd="sng">
              <a:solidFill>
                <a:srgbClr val="00B050"/>
              </a:solidFill>
              <a:prstDash val="solid"/>
              <a:miter lim="800000"/>
              <a:headEnd type="none" w="sm" len="sm"/>
              <a:tailEnd type="none" w="sm" len="sm"/>
            </a:ln>
          </p:spPr>
        </p:cxnSp>
        <p:sp>
          <p:nvSpPr>
            <p:cNvPr id="561" name="Google Shape;561;p30"/>
            <p:cNvSpPr/>
            <p:nvPr/>
          </p:nvSpPr>
          <p:spPr>
            <a:xfrm>
              <a:off x="5531946"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G</a:t>
              </a:r>
              <a:endParaRPr sz="1050" b="1">
                <a:solidFill>
                  <a:schemeClr val="dk1"/>
                </a:solidFill>
                <a:latin typeface="Calibri"/>
                <a:ea typeface="Calibri"/>
                <a:cs typeface="Calibri"/>
                <a:sym typeface="Calibri"/>
              </a:endParaRPr>
            </a:p>
          </p:txBody>
        </p:sp>
        <p:cxnSp>
          <p:nvCxnSpPr>
            <p:cNvPr id="562" name="Google Shape;562;p30"/>
            <p:cNvCxnSpPr>
              <a:stCxn id="561" idx="1"/>
              <a:endCxn id="542" idx="5"/>
            </p:cNvCxnSpPr>
            <p:nvPr/>
          </p:nvCxnSpPr>
          <p:spPr>
            <a:xfrm rot="10800000">
              <a:off x="5305274" y="4746964"/>
              <a:ext cx="284400" cy="5130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1"/>
          <p:cNvSpPr txBox="1">
            <a:spLocks noGrp="1"/>
          </p:cNvSpPr>
          <p:nvPr>
            <p:ph type="title"/>
          </p:nvPr>
        </p:nvSpPr>
        <p:spPr>
          <a:xfrm>
            <a:off x="350044" y="278402"/>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Representasi </a:t>
            </a:r>
            <a:r>
              <a:rPr lang="en-US" i="1"/>
              <a:t>Tree  </a:t>
            </a:r>
            <a:r>
              <a:rPr lang="en-US"/>
              <a:t>dengan </a:t>
            </a:r>
            <a:r>
              <a:rPr lang="en-US" b="1" i="1"/>
              <a:t>Array</a:t>
            </a:r>
            <a:r>
              <a:rPr lang="en-US" i="1"/>
              <a:t> (cont.)</a:t>
            </a:r>
            <a:endParaRPr i="1"/>
          </a:p>
        </p:txBody>
      </p:sp>
      <p:sp>
        <p:nvSpPr>
          <p:cNvPr id="568" name="Google Shape;568;p31"/>
          <p:cNvSpPr txBox="1">
            <a:spLocks noGrp="1"/>
          </p:cNvSpPr>
          <p:nvPr>
            <p:ph type="body" idx="1"/>
          </p:nvPr>
        </p:nvSpPr>
        <p:spPr>
          <a:xfrm>
            <a:off x="3106341" y="987352"/>
            <a:ext cx="5580459" cy="3703320"/>
          </a:xfrm>
          <a:prstGeom prst="rect">
            <a:avLst/>
          </a:prstGeom>
          <a:noFill/>
          <a:ln>
            <a:noFill/>
          </a:ln>
        </p:spPr>
        <p:txBody>
          <a:bodyPr spcFirstLastPara="1" wrap="square" lIns="91425" tIns="45700" rIns="91425" bIns="45700" anchor="t" anchorCtr="0">
            <a:normAutofit/>
          </a:bodyPr>
          <a:lstStyle/>
          <a:p>
            <a:pPr marL="171450" lvl="0" indent="-69850" algn="l" rtl="0">
              <a:lnSpc>
                <a:spcPct val="90000"/>
              </a:lnSpc>
              <a:spcBef>
                <a:spcPts val="0"/>
              </a:spcBef>
              <a:spcAft>
                <a:spcPts val="0"/>
              </a:spcAft>
              <a:buClr>
                <a:schemeClr val="dk1"/>
              </a:buClr>
              <a:buSzPts val="1600"/>
              <a:buNone/>
            </a:pPr>
            <a:endParaRPr sz="1600">
              <a:latin typeface="Lato"/>
              <a:ea typeface="Lato"/>
              <a:cs typeface="Lato"/>
              <a:sym typeface="Lato"/>
            </a:endParaRPr>
          </a:p>
          <a:p>
            <a:pPr marL="171450" lvl="0" indent="-171450" algn="l" rtl="0">
              <a:lnSpc>
                <a:spcPct val="90000"/>
              </a:lnSpc>
              <a:spcBef>
                <a:spcPts val="750"/>
              </a:spcBef>
              <a:spcAft>
                <a:spcPts val="0"/>
              </a:spcAft>
              <a:buClr>
                <a:schemeClr val="dk1"/>
              </a:buClr>
              <a:buSzPts val="1600"/>
              <a:buChar char="•"/>
            </a:pPr>
            <a:r>
              <a:rPr lang="en-US" sz="1600">
                <a:latin typeface="Lato"/>
                <a:ea typeface="Lato"/>
                <a:cs typeface="Lato"/>
                <a:sym typeface="Lato"/>
              </a:rPr>
              <a:t>Pohon biner disamping mempunyai 3 node {A, B, C}</a:t>
            </a:r>
            <a:endParaRPr/>
          </a:p>
          <a:p>
            <a:pPr marL="171450" lvl="0" indent="-171450" algn="l" rtl="0">
              <a:lnSpc>
                <a:spcPct val="90000"/>
              </a:lnSpc>
              <a:spcBef>
                <a:spcPts val="750"/>
              </a:spcBef>
              <a:spcAft>
                <a:spcPts val="0"/>
              </a:spcAft>
              <a:buClr>
                <a:schemeClr val="dk1"/>
              </a:buClr>
              <a:buSzPts val="1600"/>
              <a:buChar char="•"/>
            </a:pPr>
            <a:r>
              <a:rPr lang="en-US" sz="1600">
                <a:latin typeface="Lato"/>
                <a:ea typeface="Lato"/>
                <a:cs typeface="Lato"/>
                <a:sym typeface="Lato"/>
              </a:rPr>
              <a:t>Node yang berwarna hitam menggambarkan elemen yang hilang</a:t>
            </a:r>
            <a:endParaRPr sz="1600">
              <a:latin typeface="Lato"/>
              <a:ea typeface="Lato"/>
              <a:cs typeface="Lato"/>
              <a:sym typeface="Lato"/>
            </a:endParaRPr>
          </a:p>
          <a:p>
            <a:pPr marL="171450" lvl="0" indent="-38100" algn="just" rtl="0">
              <a:lnSpc>
                <a:spcPct val="90000"/>
              </a:lnSpc>
              <a:spcBef>
                <a:spcPts val="750"/>
              </a:spcBef>
              <a:spcAft>
                <a:spcPts val="0"/>
              </a:spcAft>
              <a:buClr>
                <a:schemeClr val="dk1"/>
              </a:buClr>
              <a:buSzPts val="2100"/>
              <a:buNone/>
            </a:pPr>
            <a:endParaRPr>
              <a:latin typeface="Lato"/>
              <a:ea typeface="Lato"/>
              <a:cs typeface="Lato"/>
              <a:sym typeface="Lato"/>
            </a:endParaRPr>
          </a:p>
        </p:txBody>
      </p:sp>
      <p:grpSp>
        <p:nvGrpSpPr>
          <p:cNvPr id="569" name="Google Shape;569;p31"/>
          <p:cNvGrpSpPr/>
          <p:nvPr/>
        </p:nvGrpSpPr>
        <p:grpSpPr>
          <a:xfrm>
            <a:off x="548834" y="1269812"/>
            <a:ext cx="2538413" cy="1838325"/>
            <a:chOff x="468313" y="1987550"/>
            <a:chExt cx="3384550" cy="2451100"/>
          </a:xfrm>
        </p:grpSpPr>
        <p:sp>
          <p:nvSpPr>
            <p:cNvPr id="570" name="Google Shape;570;p31"/>
            <p:cNvSpPr/>
            <p:nvPr/>
          </p:nvSpPr>
          <p:spPr>
            <a:xfrm>
              <a:off x="1976438" y="1987550"/>
              <a:ext cx="504825" cy="50482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Calibri"/>
                  <a:ea typeface="Calibri"/>
                  <a:cs typeface="Calibri"/>
                  <a:sym typeface="Calibri"/>
                </a:rPr>
                <a:t>A</a:t>
              </a:r>
              <a:endParaRPr/>
            </a:p>
          </p:txBody>
        </p:sp>
        <p:sp>
          <p:nvSpPr>
            <p:cNvPr id="571" name="Google Shape;571;p31"/>
            <p:cNvSpPr/>
            <p:nvPr/>
          </p:nvSpPr>
          <p:spPr>
            <a:xfrm>
              <a:off x="1114425" y="2924175"/>
              <a:ext cx="504825" cy="504825"/>
            </a:xfrm>
            <a:prstGeom prst="ellipse">
              <a:avLst/>
            </a:prstGeom>
            <a:solidFill>
              <a:schemeClr val="dk1"/>
            </a:solidFill>
            <a:ln w="9525" cap="flat" cmpd="sng">
              <a:solidFill>
                <a:schemeClr val="dk1"/>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572" name="Google Shape;572;p31"/>
            <p:cNvSpPr/>
            <p:nvPr/>
          </p:nvSpPr>
          <p:spPr>
            <a:xfrm>
              <a:off x="2843213" y="2924175"/>
              <a:ext cx="504825" cy="50482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Calibri"/>
                  <a:ea typeface="Calibri"/>
                  <a:cs typeface="Calibri"/>
                  <a:sym typeface="Calibri"/>
                </a:rPr>
                <a:t>B</a:t>
              </a:r>
              <a:endParaRPr/>
            </a:p>
          </p:txBody>
        </p:sp>
        <p:cxnSp>
          <p:nvCxnSpPr>
            <p:cNvPr id="573" name="Google Shape;573;p31"/>
            <p:cNvCxnSpPr/>
            <p:nvPr/>
          </p:nvCxnSpPr>
          <p:spPr>
            <a:xfrm flipH="1">
              <a:off x="1474788" y="2419350"/>
              <a:ext cx="501650" cy="504825"/>
            </a:xfrm>
            <a:prstGeom prst="straightConnector1">
              <a:avLst/>
            </a:prstGeom>
            <a:noFill/>
            <a:ln w="9525" cap="flat" cmpd="sng">
              <a:solidFill>
                <a:schemeClr val="dk1"/>
              </a:solidFill>
              <a:prstDash val="dot"/>
              <a:round/>
              <a:headEnd type="none" w="med" len="med"/>
              <a:tailEnd type="none" w="med" len="med"/>
            </a:ln>
          </p:spPr>
        </p:cxnSp>
        <p:cxnSp>
          <p:nvCxnSpPr>
            <p:cNvPr id="574" name="Google Shape;574;p31"/>
            <p:cNvCxnSpPr/>
            <p:nvPr/>
          </p:nvCxnSpPr>
          <p:spPr>
            <a:xfrm>
              <a:off x="2413000" y="2419350"/>
              <a:ext cx="573088" cy="504825"/>
            </a:xfrm>
            <a:prstGeom prst="straightConnector1">
              <a:avLst/>
            </a:prstGeom>
            <a:noFill/>
            <a:ln w="9525" cap="flat" cmpd="sng">
              <a:solidFill>
                <a:schemeClr val="dk1"/>
              </a:solidFill>
              <a:prstDash val="solid"/>
              <a:round/>
              <a:headEnd type="none" w="med" len="med"/>
              <a:tailEnd type="none" w="med" len="med"/>
            </a:ln>
          </p:spPr>
        </p:cxnSp>
        <p:cxnSp>
          <p:nvCxnSpPr>
            <p:cNvPr id="575" name="Google Shape;575;p31"/>
            <p:cNvCxnSpPr/>
            <p:nvPr/>
          </p:nvCxnSpPr>
          <p:spPr>
            <a:xfrm flipH="1">
              <a:off x="754063" y="3355975"/>
              <a:ext cx="431800" cy="576263"/>
            </a:xfrm>
            <a:prstGeom prst="straightConnector1">
              <a:avLst/>
            </a:prstGeom>
            <a:noFill/>
            <a:ln w="9525" cap="flat" cmpd="sng">
              <a:solidFill>
                <a:schemeClr val="dk1"/>
              </a:solidFill>
              <a:prstDash val="dot"/>
              <a:round/>
              <a:headEnd type="none" w="med" len="med"/>
              <a:tailEnd type="none" w="med" len="med"/>
            </a:ln>
          </p:spPr>
        </p:cxnSp>
        <p:cxnSp>
          <p:nvCxnSpPr>
            <p:cNvPr id="576" name="Google Shape;576;p31"/>
            <p:cNvCxnSpPr/>
            <p:nvPr/>
          </p:nvCxnSpPr>
          <p:spPr>
            <a:xfrm>
              <a:off x="1474788" y="3429000"/>
              <a:ext cx="360362" cy="503238"/>
            </a:xfrm>
            <a:prstGeom prst="straightConnector1">
              <a:avLst/>
            </a:prstGeom>
            <a:noFill/>
            <a:ln w="9525" cap="flat" cmpd="sng">
              <a:solidFill>
                <a:schemeClr val="dk1"/>
              </a:solidFill>
              <a:prstDash val="dot"/>
              <a:round/>
              <a:headEnd type="none" w="med" len="med"/>
              <a:tailEnd type="none" w="med" len="med"/>
            </a:ln>
          </p:spPr>
        </p:cxnSp>
        <p:cxnSp>
          <p:nvCxnSpPr>
            <p:cNvPr id="577" name="Google Shape;577;p31"/>
            <p:cNvCxnSpPr/>
            <p:nvPr/>
          </p:nvCxnSpPr>
          <p:spPr>
            <a:xfrm flipH="1">
              <a:off x="2554288" y="3429000"/>
              <a:ext cx="431800" cy="503238"/>
            </a:xfrm>
            <a:prstGeom prst="straightConnector1">
              <a:avLst/>
            </a:prstGeom>
            <a:noFill/>
            <a:ln w="9525" cap="flat" cmpd="sng">
              <a:solidFill>
                <a:schemeClr val="dk1"/>
              </a:solidFill>
              <a:prstDash val="dot"/>
              <a:round/>
              <a:headEnd type="none" w="med" len="med"/>
              <a:tailEnd type="none" w="med" len="med"/>
            </a:ln>
          </p:spPr>
        </p:cxnSp>
        <p:sp>
          <p:nvSpPr>
            <p:cNvPr id="578" name="Google Shape;578;p31"/>
            <p:cNvSpPr/>
            <p:nvPr/>
          </p:nvSpPr>
          <p:spPr>
            <a:xfrm>
              <a:off x="3348038" y="3933825"/>
              <a:ext cx="504825" cy="50482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Calibri"/>
                  <a:ea typeface="Calibri"/>
                  <a:cs typeface="Calibri"/>
                  <a:sym typeface="Calibri"/>
                </a:rPr>
                <a:t>C</a:t>
              </a:r>
              <a:endParaRPr/>
            </a:p>
          </p:txBody>
        </p:sp>
        <p:cxnSp>
          <p:nvCxnSpPr>
            <p:cNvPr id="579" name="Google Shape;579;p31"/>
            <p:cNvCxnSpPr/>
            <p:nvPr/>
          </p:nvCxnSpPr>
          <p:spPr>
            <a:xfrm>
              <a:off x="3132138" y="3429000"/>
              <a:ext cx="360362" cy="504825"/>
            </a:xfrm>
            <a:prstGeom prst="straightConnector1">
              <a:avLst/>
            </a:prstGeom>
            <a:noFill/>
            <a:ln w="9525" cap="flat" cmpd="sng">
              <a:solidFill>
                <a:schemeClr val="dk1"/>
              </a:solidFill>
              <a:prstDash val="solid"/>
              <a:round/>
              <a:headEnd type="none" w="med" len="med"/>
              <a:tailEnd type="none" w="med" len="med"/>
            </a:ln>
          </p:spPr>
        </p:cxnSp>
        <p:sp>
          <p:nvSpPr>
            <p:cNvPr id="580" name="Google Shape;580;p31"/>
            <p:cNvSpPr/>
            <p:nvPr/>
          </p:nvSpPr>
          <p:spPr>
            <a:xfrm>
              <a:off x="468313" y="3933825"/>
              <a:ext cx="504825" cy="504825"/>
            </a:xfrm>
            <a:prstGeom prst="ellipse">
              <a:avLst/>
            </a:prstGeom>
            <a:solidFill>
              <a:schemeClr val="dk1"/>
            </a:solidFill>
            <a:ln w="9525" cap="flat" cmpd="sng">
              <a:solidFill>
                <a:schemeClr val="dk1"/>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581" name="Google Shape;581;p31"/>
            <p:cNvSpPr/>
            <p:nvPr/>
          </p:nvSpPr>
          <p:spPr>
            <a:xfrm>
              <a:off x="1547813" y="3933825"/>
              <a:ext cx="504825" cy="504825"/>
            </a:xfrm>
            <a:prstGeom prst="ellipse">
              <a:avLst/>
            </a:prstGeom>
            <a:solidFill>
              <a:schemeClr val="dk1"/>
            </a:solidFill>
            <a:ln w="9525" cap="flat" cmpd="sng">
              <a:solidFill>
                <a:schemeClr val="dk1"/>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582" name="Google Shape;582;p31"/>
            <p:cNvSpPr/>
            <p:nvPr/>
          </p:nvSpPr>
          <p:spPr>
            <a:xfrm>
              <a:off x="2268538" y="3933825"/>
              <a:ext cx="504825" cy="504825"/>
            </a:xfrm>
            <a:prstGeom prst="ellipse">
              <a:avLst/>
            </a:prstGeom>
            <a:solidFill>
              <a:schemeClr val="dk1"/>
            </a:solidFill>
            <a:ln w="9525" cap="flat" cmpd="sng">
              <a:solidFill>
                <a:schemeClr val="dk1"/>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grpSp>
      <p:sp>
        <p:nvSpPr>
          <p:cNvPr id="583" name="Google Shape;583;p31"/>
          <p:cNvSpPr/>
          <p:nvPr/>
        </p:nvSpPr>
        <p:spPr>
          <a:xfrm>
            <a:off x="3969544" y="2949179"/>
            <a:ext cx="323850" cy="323850"/>
          </a:xfrm>
          <a:prstGeom prst="rect">
            <a:avLst/>
          </a:prstGeom>
          <a:solidFill>
            <a:schemeClr val="accen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A</a:t>
            </a:r>
            <a:endParaRPr/>
          </a:p>
        </p:txBody>
      </p:sp>
      <p:sp>
        <p:nvSpPr>
          <p:cNvPr id="584" name="Google Shape;584;p31"/>
          <p:cNvSpPr/>
          <p:nvPr/>
        </p:nvSpPr>
        <p:spPr>
          <a:xfrm>
            <a:off x="4293394" y="2949179"/>
            <a:ext cx="323850" cy="323850"/>
          </a:xfrm>
          <a:prstGeom prst="rect">
            <a:avLst/>
          </a:prstGeom>
          <a:solidFill>
            <a:schemeClr val="dk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585" name="Google Shape;585;p31"/>
          <p:cNvSpPr/>
          <p:nvPr/>
        </p:nvSpPr>
        <p:spPr>
          <a:xfrm>
            <a:off x="4618435" y="2949179"/>
            <a:ext cx="323850" cy="323850"/>
          </a:xfrm>
          <a:prstGeom prst="rect">
            <a:avLst/>
          </a:prstGeom>
          <a:solidFill>
            <a:schemeClr val="accen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B</a:t>
            </a:r>
            <a:endParaRPr/>
          </a:p>
        </p:txBody>
      </p:sp>
      <p:sp>
        <p:nvSpPr>
          <p:cNvPr id="586" name="Google Shape;586;p31"/>
          <p:cNvSpPr/>
          <p:nvPr/>
        </p:nvSpPr>
        <p:spPr>
          <a:xfrm>
            <a:off x="4942285" y="2949179"/>
            <a:ext cx="323850" cy="323850"/>
          </a:xfrm>
          <a:prstGeom prst="rect">
            <a:avLst/>
          </a:prstGeom>
          <a:solidFill>
            <a:schemeClr val="dk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587" name="Google Shape;587;p31"/>
          <p:cNvSpPr/>
          <p:nvPr/>
        </p:nvSpPr>
        <p:spPr>
          <a:xfrm>
            <a:off x="5266135" y="2949179"/>
            <a:ext cx="323850" cy="323850"/>
          </a:xfrm>
          <a:prstGeom prst="rect">
            <a:avLst/>
          </a:prstGeom>
          <a:solidFill>
            <a:schemeClr val="dk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588" name="Google Shape;588;p31"/>
          <p:cNvSpPr/>
          <p:nvPr/>
        </p:nvSpPr>
        <p:spPr>
          <a:xfrm>
            <a:off x="5589985" y="2949179"/>
            <a:ext cx="323850" cy="323850"/>
          </a:xfrm>
          <a:prstGeom prst="rect">
            <a:avLst/>
          </a:prstGeom>
          <a:solidFill>
            <a:schemeClr val="dk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589" name="Google Shape;589;p31"/>
          <p:cNvSpPr/>
          <p:nvPr/>
        </p:nvSpPr>
        <p:spPr>
          <a:xfrm>
            <a:off x="5904310" y="2949179"/>
            <a:ext cx="323850" cy="323850"/>
          </a:xfrm>
          <a:prstGeom prst="rect">
            <a:avLst/>
          </a:prstGeom>
          <a:solidFill>
            <a:schemeClr val="accen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2"/>
          <p:cNvSpPr txBox="1">
            <a:spLocks noGrp="1"/>
          </p:cNvSpPr>
          <p:nvPr>
            <p:ph type="title"/>
          </p:nvPr>
        </p:nvSpPr>
        <p:spPr>
          <a:xfrm>
            <a:off x="348854" y="27445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Representasi </a:t>
            </a:r>
            <a:r>
              <a:rPr lang="en-US" i="1"/>
              <a:t>Tree  </a:t>
            </a:r>
            <a:r>
              <a:rPr lang="en-US"/>
              <a:t>dengan </a:t>
            </a:r>
            <a:r>
              <a:rPr lang="en-US" b="1" i="1"/>
              <a:t>Array</a:t>
            </a:r>
            <a:r>
              <a:rPr lang="en-US" i="1"/>
              <a:t> (cont.)</a:t>
            </a:r>
            <a:endParaRPr i="1"/>
          </a:p>
        </p:txBody>
      </p:sp>
      <p:sp>
        <p:nvSpPr>
          <p:cNvPr id="595" name="Google Shape;595;p32"/>
          <p:cNvSpPr txBox="1">
            <a:spLocks noGrp="1"/>
          </p:cNvSpPr>
          <p:nvPr>
            <p:ph type="body" idx="1"/>
          </p:nvPr>
        </p:nvSpPr>
        <p:spPr>
          <a:xfrm>
            <a:off x="3106341" y="987352"/>
            <a:ext cx="5580459" cy="3703320"/>
          </a:xfrm>
          <a:prstGeom prst="rect">
            <a:avLst/>
          </a:prstGeom>
          <a:noFill/>
          <a:ln>
            <a:noFill/>
          </a:ln>
        </p:spPr>
        <p:txBody>
          <a:bodyPr spcFirstLastPara="1" wrap="square" lIns="91425" tIns="45700" rIns="91425" bIns="45700" anchor="t" anchorCtr="0">
            <a:normAutofit/>
          </a:bodyPr>
          <a:lstStyle/>
          <a:p>
            <a:pPr marL="171450" lvl="0" indent="-69850" algn="l" rtl="0">
              <a:lnSpc>
                <a:spcPct val="90000"/>
              </a:lnSpc>
              <a:spcBef>
                <a:spcPts val="0"/>
              </a:spcBef>
              <a:spcAft>
                <a:spcPts val="0"/>
              </a:spcAft>
              <a:buClr>
                <a:schemeClr val="dk1"/>
              </a:buClr>
              <a:buSzPts val="1600"/>
              <a:buNone/>
            </a:pPr>
            <a:endParaRPr sz="1600">
              <a:latin typeface="Lato"/>
              <a:ea typeface="Lato"/>
              <a:cs typeface="Lato"/>
              <a:sym typeface="Lato"/>
            </a:endParaRPr>
          </a:p>
          <a:p>
            <a:pPr marL="171450" lvl="0" indent="-171450" algn="l" rtl="0">
              <a:lnSpc>
                <a:spcPct val="90000"/>
              </a:lnSpc>
              <a:spcBef>
                <a:spcPts val="750"/>
              </a:spcBef>
              <a:spcAft>
                <a:spcPts val="0"/>
              </a:spcAft>
              <a:buClr>
                <a:schemeClr val="dk1"/>
              </a:buClr>
              <a:buSzPts val="1600"/>
              <a:buChar char="•"/>
            </a:pPr>
            <a:r>
              <a:rPr lang="en-US" sz="1600">
                <a:latin typeface="Lato"/>
                <a:ea typeface="Lato"/>
                <a:cs typeface="Lato"/>
                <a:sym typeface="Lato"/>
              </a:rPr>
              <a:t>Pohon biner di samping mempunyai 5 node {A, B, C, D, E}</a:t>
            </a:r>
            <a:endParaRPr/>
          </a:p>
          <a:p>
            <a:pPr marL="171450" lvl="0" indent="-171450" algn="l" rtl="0">
              <a:lnSpc>
                <a:spcPct val="90000"/>
              </a:lnSpc>
              <a:spcBef>
                <a:spcPts val="750"/>
              </a:spcBef>
              <a:spcAft>
                <a:spcPts val="0"/>
              </a:spcAft>
              <a:buClr>
                <a:schemeClr val="dk1"/>
              </a:buClr>
              <a:buSzPts val="1600"/>
              <a:buChar char="•"/>
            </a:pPr>
            <a:r>
              <a:rPr lang="en-US" sz="1600">
                <a:latin typeface="Lato"/>
                <a:ea typeface="Lato"/>
                <a:cs typeface="Lato"/>
                <a:sym typeface="Lato"/>
              </a:rPr>
              <a:t>Node yang berwarna hitam menggambarkan elemen yang hilang</a:t>
            </a:r>
            <a:endParaRPr sz="1600">
              <a:latin typeface="Lato"/>
              <a:ea typeface="Lato"/>
              <a:cs typeface="Lato"/>
              <a:sym typeface="Lato"/>
            </a:endParaRPr>
          </a:p>
          <a:p>
            <a:pPr marL="171450" lvl="0" indent="-69850" algn="just" rtl="0">
              <a:lnSpc>
                <a:spcPct val="90000"/>
              </a:lnSpc>
              <a:spcBef>
                <a:spcPts val="750"/>
              </a:spcBef>
              <a:spcAft>
                <a:spcPts val="0"/>
              </a:spcAft>
              <a:buClr>
                <a:schemeClr val="dk1"/>
              </a:buClr>
              <a:buSzPts val="1600"/>
              <a:buNone/>
            </a:pPr>
            <a:endParaRPr sz="1600">
              <a:latin typeface="Lato"/>
              <a:ea typeface="Lato"/>
              <a:cs typeface="Lato"/>
              <a:sym typeface="Lato"/>
            </a:endParaRPr>
          </a:p>
        </p:txBody>
      </p:sp>
      <p:grpSp>
        <p:nvGrpSpPr>
          <p:cNvPr id="596" name="Google Shape;596;p32"/>
          <p:cNvGrpSpPr/>
          <p:nvPr/>
        </p:nvGrpSpPr>
        <p:grpSpPr>
          <a:xfrm>
            <a:off x="618581" y="1269816"/>
            <a:ext cx="2538413" cy="1838325"/>
            <a:chOff x="468313" y="1987550"/>
            <a:chExt cx="3384550" cy="2451100"/>
          </a:xfrm>
        </p:grpSpPr>
        <p:sp>
          <p:nvSpPr>
            <p:cNvPr id="597" name="Google Shape;597;p32"/>
            <p:cNvSpPr/>
            <p:nvPr/>
          </p:nvSpPr>
          <p:spPr>
            <a:xfrm>
              <a:off x="1976438" y="1987550"/>
              <a:ext cx="504825" cy="50482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Calibri"/>
                  <a:ea typeface="Calibri"/>
                  <a:cs typeface="Calibri"/>
                  <a:sym typeface="Calibri"/>
                </a:rPr>
                <a:t>A</a:t>
              </a:r>
              <a:endParaRPr/>
            </a:p>
          </p:txBody>
        </p:sp>
        <p:sp>
          <p:nvSpPr>
            <p:cNvPr id="598" name="Google Shape;598;p32"/>
            <p:cNvSpPr/>
            <p:nvPr/>
          </p:nvSpPr>
          <p:spPr>
            <a:xfrm>
              <a:off x="2843213" y="2924175"/>
              <a:ext cx="504825" cy="50482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Calibri"/>
                  <a:ea typeface="Calibri"/>
                  <a:cs typeface="Calibri"/>
                  <a:sym typeface="Calibri"/>
                </a:rPr>
                <a:t>C</a:t>
              </a:r>
              <a:endParaRPr/>
            </a:p>
          </p:txBody>
        </p:sp>
        <p:cxnSp>
          <p:nvCxnSpPr>
            <p:cNvPr id="599" name="Google Shape;599;p32"/>
            <p:cNvCxnSpPr/>
            <p:nvPr/>
          </p:nvCxnSpPr>
          <p:spPr>
            <a:xfrm flipH="1">
              <a:off x="1474788" y="2419350"/>
              <a:ext cx="501650" cy="504825"/>
            </a:xfrm>
            <a:prstGeom prst="straightConnector1">
              <a:avLst/>
            </a:prstGeom>
            <a:noFill/>
            <a:ln w="9525" cap="flat" cmpd="sng">
              <a:solidFill>
                <a:schemeClr val="dk1"/>
              </a:solidFill>
              <a:prstDash val="solid"/>
              <a:round/>
              <a:headEnd type="none" w="med" len="med"/>
              <a:tailEnd type="none" w="med" len="med"/>
            </a:ln>
          </p:spPr>
        </p:cxnSp>
        <p:cxnSp>
          <p:nvCxnSpPr>
            <p:cNvPr id="600" name="Google Shape;600;p32"/>
            <p:cNvCxnSpPr/>
            <p:nvPr/>
          </p:nvCxnSpPr>
          <p:spPr>
            <a:xfrm>
              <a:off x="2409825" y="2419350"/>
              <a:ext cx="576263" cy="504825"/>
            </a:xfrm>
            <a:prstGeom prst="straightConnector1">
              <a:avLst/>
            </a:prstGeom>
            <a:noFill/>
            <a:ln w="9525" cap="flat" cmpd="sng">
              <a:solidFill>
                <a:schemeClr val="dk1"/>
              </a:solidFill>
              <a:prstDash val="solid"/>
              <a:round/>
              <a:headEnd type="none" w="med" len="med"/>
              <a:tailEnd type="none" w="med" len="med"/>
            </a:ln>
          </p:spPr>
        </p:cxnSp>
        <p:cxnSp>
          <p:nvCxnSpPr>
            <p:cNvPr id="601" name="Google Shape;601;p32"/>
            <p:cNvCxnSpPr/>
            <p:nvPr/>
          </p:nvCxnSpPr>
          <p:spPr>
            <a:xfrm flipH="1">
              <a:off x="754063" y="3355975"/>
              <a:ext cx="431800" cy="576263"/>
            </a:xfrm>
            <a:prstGeom prst="straightConnector1">
              <a:avLst/>
            </a:prstGeom>
            <a:noFill/>
            <a:ln w="9525" cap="flat" cmpd="sng">
              <a:solidFill>
                <a:schemeClr val="dk1"/>
              </a:solidFill>
              <a:prstDash val="dot"/>
              <a:round/>
              <a:headEnd type="none" w="med" len="med"/>
              <a:tailEnd type="none" w="med" len="med"/>
            </a:ln>
          </p:spPr>
        </p:cxnSp>
        <p:cxnSp>
          <p:nvCxnSpPr>
            <p:cNvPr id="602" name="Google Shape;602;p32"/>
            <p:cNvCxnSpPr/>
            <p:nvPr/>
          </p:nvCxnSpPr>
          <p:spPr>
            <a:xfrm>
              <a:off x="1474788" y="3429000"/>
              <a:ext cx="360362" cy="503238"/>
            </a:xfrm>
            <a:prstGeom prst="straightConnector1">
              <a:avLst/>
            </a:prstGeom>
            <a:noFill/>
            <a:ln w="9525" cap="flat" cmpd="sng">
              <a:solidFill>
                <a:schemeClr val="dk1"/>
              </a:solidFill>
              <a:prstDash val="solid"/>
              <a:round/>
              <a:headEnd type="none" w="med" len="med"/>
              <a:tailEnd type="none" w="med" len="med"/>
            </a:ln>
          </p:spPr>
        </p:cxnSp>
        <p:cxnSp>
          <p:nvCxnSpPr>
            <p:cNvPr id="603" name="Google Shape;603;p32"/>
            <p:cNvCxnSpPr/>
            <p:nvPr/>
          </p:nvCxnSpPr>
          <p:spPr>
            <a:xfrm flipH="1">
              <a:off x="2554288" y="3429000"/>
              <a:ext cx="431800" cy="503238"/>
            </a:xfrm>
            <a:prstGeom prst="straightConnector1">
              <a:avLst/>
            </a:prstGeom>
            <a:noFill/>
            <a:ln w="9525" cap="flat" cmpd="sng">
              <a:solidFill>
                <a:schemeClr val="dk1"/>
              </a:solidFill>
              <a:prstDash val="dot"/>
              <a:round/>
              <a:headEnd type="none" w="med" len="med"/>
              <a:tailEnd type="none" w="med" len="med"/>
            </a:ln>
          </p:spPr>
        </p:cxnSp>
        <p:sp>
          <p:nvSpPr>
            <p:cNvPr id="604" name="Google Shape;604;p32"/>
            <p:cNvSpPr/>
            <p:nvPr/>
          </p:nvSpPr>
          <p:spPr>
            <a:xfrm>
              <a:off x="3348038" y="3933825"/>
              <a:ext cx="504825" cy="50482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Calibri"/>
                  <a:ea typeface="Calibri"/>
                  <a:cs typeface="Calibri"/>
                  <a:sym typeface="Calibri"/>
                </a:rPr>
                <a:t>E</a:t>
              </a:r>
              <a:endParaRPr/>
            </a:p>
          </p:txBody>
        </p:sp>
        <p:cxnSp>
          <p:nvCxnSpPr>
            <p:cNvPr id="605" name="Google Shape;605;p32"/>
            <p:cNvCxnSpPr/>
            <p:nvPr/>
          </p:nvCxnSpPr>
          <p:spPr>
            <a:xfrm>
              <a:off x="3132138" y="3429000"/>
              <a:ext cx="360362" cy="504825"/>
            </a:xfrm>
            <a:prstGeom prst="straightConnector1">
              <a:avLst/>
            </a:prstGeom>
            <a:noFill/>
            <a:ln w="9525" cap="flat" cmpd="sng">
              <a:solidFill>
                <a:schemeClr val="dk1"/>
              </a:solidFill>
              <a:prstDash val="solid"/>
              <a:round/>
              <a:headEnd type="none" w="med" len="med"/>
              <a:tailEnd type="none" w="med" len="med"/>
            </a:ln>
          </p:spPr>
        </p:cxnSp>
        <p:sp>
          <p:nvSpPr>
            <p:cNvPr id="606" name="Google Shape;606;p32"/>
            <p:cNvSpPr/>
            <p:nvPr/>
          </p:nvSpPr>
          <p:spPr>
            <a:xfrm>
              <a:off x="468313" y="3933825"/>
              <a:ext cx="504825" cy="504825"/>
            </a:xfrm>
            <a:prstGeom prst="ellipse">
              <a:avLst/>
            </a:prstGeom>
            <a:solidFill>
              <a:schemeClr val="dk1"/>
            </a:solidFill>
            <a:ln w="9525" cap="flat" cmpd="sng">
              <a:solidFill>
                <a:schemeClr val="dk1"/>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607" name="Google Shape;607;p32"/>
            <p:cNvSpPr/>
            <p:nvPr/>
          </p:nvSpPr>
          <p:spPr>
            <a:xfrm>
              <a:off x="2268538" y="3933825"/>
              <a:ext cx="504825" cy="504825"/>
            </a:xfrm>
            <a:prstGeom prst="ellipse">
              <a:avLst/>
            </a:prstGeom>
            <a:solidFill>
              <a:schemeClr val="dk1"/>
            </a:solidFill>
            <a:ln w="9525" cap="flat" cmpd="sng">
              <a:solidFill>
                <a:schemeClr val="dk1"/>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608" name="Google Shape;608;p32"/>
            <p:cNvSpPr/>
            <p:nvPr/>
          </p:nvSpPr>
          <p:spPr>
            <a:xfrm>
              <a:off x="1116013" y="2924175"/>
              <a:ext cx="504825" cy="50482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Calibri"/>
                  <a:ea typeface="Calibri"/>
                  <a:cs typeface="Calibri"/>
                  <a:sym typeface="Calibri"/>
                </a:rPr>
                <a:t>B</a:t>
              </a:r>
              <a:endParaRPr/>
            </a:p>
          </p:txBody>
        </p:sp>
        <p:sp>
          <p:nvSpPr>
            <p:cNvPr id="609" name="Google Shape;609;p32"/>
            <p:cNvSpPr/>
            <p:nvPr/>
          </p:nvSpPr>
          <p:spPr>
            <a:xfrm>
              <a:off x="1619250" y="3933825"/>
              <a:ext cx="504825" cy="50482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Calibri"/>
                  <a:ea typeface="Calibri"/>
                  <a:cs typeface="Calibri"/>
                  <a:sym typeface="Calibri"/>
                </a:rPr>
                <a:t>D</a:t>
              </a:r>
              <a:endParaRPr/>
            </a:p>
          </p:txBody>
        </p:sp>
      </p:grpSp>
      <p:sp>
        <p:nvSpPr>
          <p:cNvPr id="610" name="Google Shape;610;p32"/>
          <p:cNvSpPr/>
          <p:nvPr/>
        </p:nvSpPr>
        <p:spPr>
          <a:xfrm>
            <a:off x="3806429" y="2788381"/>
            <a:ext cx="323850" cy="323850"/>
          </a:xfrm>
          <a:prstGeom prst="rect">
            <a:avLst/>
          </a:prstGeom>
          <a:solidFill>
            <a:schemeClr val="accen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A</a:t>
            </a:r>
            <a:endParaRPr/>
          </a:p>
        </p:txBody>
      </p:sp>
      <p:sp>
        <p:nvSpPr>
          <p:cNvPr id="611" name="Google Shape;611;p32"/>
          <p:cNvSpPr/>
          <p:nvPr/>
        </p:nvSpPr>
        <p:spPr>
          <a:xfrm>
            <a:off x="4130279" y="2788381"/>
            <a:ext cx="323850" cy="323850"/>
          </a:xfrm>
          <a:prstGeom prst="rect">
            <a:avLst/>
          </a:prstGeom>
          <a:solidFill>
            <a:schemeClr val="accen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B</a:t>
            </a:r>
            <a:endParaRPr/>
          </a:p>
        </p:txBody>
      </p:sp>
      <p:sp>
        <p:nvSpPr>
          <p:cNvPr id="612" name="Google Shape;612;p32"/>
          <p:cNvSpPr/>
          <p:nvPr/>
        </p:nvSpPr>
        <p:spPr>
          <a:xfrm>
            <a:off x="4455319" y="2788381"/>
            <a:ext cx="323850" cy="323850"/>
          </a:xfrm>
          <a:prstGeom prst="rect">
            <a:avLst/>
          </a:prstGeom>
          <a:solidFill>
            <a:schemeClr val="accen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C</a:t>
            </a:r>
            <a:endParaRPr/>
          </a:p>
        </p:txBody>
      </p:sp>
      <p:sp>
        <p:nvSpPr>
          <p:cNvPr id="613" name="Google Shape;613;p32"/>
          <p:cNvSpPr/>
          <p:nvPr/>
        </p:nvSpPr>
        <p:spPr>
          <a:xfrm>
            <a:off x="4779169" y="2788381"/>
            <a:ext cx="323850" cy="323850"/>
          </a:xfrm>
          <a:prstGeom prst="rect">
            <a:avLst/>
          </a:prstGeom>
          <a:solidFill>
            <a:schemeClr val="dk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614" name="Google Shape;614;p32"/>
          <p:cNvSpPr/>
          <p:nvPr/>
        </p:nvSpPr>
        <p:spPr>
          <a:xfrm>
            <a:off x="5103019" y="2788381"/>
            <a:ext cx="323850" cy="323850"/>
          </a:xfrm>
          <a:prstGeom prst="rect">
            <a:avLst/>
          </a:prstGeom>
          <a:solidFill>
            <a:schemeClr val="accen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D</a:t>
            </a:r>
            <a:endParaRPr/>
          </a:p>
        </p:txBody>
      </p:sp>
      <p:sp>
        <p:nvSpPr>
          <p:cNvPr id="615" name="Google Shape;615;p32"/>
          <p:cNvSpPr/>
          <p:nvPr/>
        </p:nvSpPr>
        <p:spPr>
          <a:xfrm>
            <a:off x="5426869" y="2788381"/>
            <a:ext cx="323850" cy="323850"/>
          </a:xfrm>
          <a:prstGeom prst="rect">
            <a:avLst/>
          </a:prstGeom>
          <a:solidFill>
            <a:schemeClr val="dk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616" name="Google Shape;616;p32"/>
          <p:cNvSpPr/>
          <p:nvPr/>
        </p:nvSpPr>
        <p:spPr>
          <a:xfrm>
            <a:off x="5741194" y="2788381"/>
            <a:ext cx="323850" cy="323850"/>
          </a:xfrm>
          <a:prstGeom prst="rect">
            <a:avLst/>
          </a:prstGeom>
          <a:solidFill>
            <a:schemeClr val="accen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chemeClr val="dk1"/>
                </a:solidFill>
                <a:latin typeface="Arial"/>
                <a:ea typeface="Arial"/>
                <a:cs typeface="Arial"/>
                <a:sym typeface="Arial"/>
              </a:rPr>
              <a: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Representasi </a:t>
            </a:r>
            <a:r>
              <a:rPr lang="en-US" i="1"/>
              <a:t>Tree  </a:t>
            </a:r>
            <a:r>
              <a:rPr lang="en-US"/>
              <a:t>dengan </a:t>
            </a:r>
            <a:r>
              <a:rPr lang="en-US" b="1" i="1"/>
              <a:t>Linked List</a:t>
            </a:r>
            <a:endParaRPr b="1" i="1"/>
          </a:p>
        </p:txBody>
      </p:sp>
      <p:sp>
        <p:nvSpPr>
          <p:cNvPr id="622" name="Google Shape;622;p33"/>
          <p:cNvSpPr txBox="1">
            <a:spLocks noGrp="1"/>
          </p:cNvSpPr>
          <p:nvPr>
            <p:ph type="body" idx="1"/>
          </p:nvPr>
        </p:nvSpPr>
        <p:spPr>
          <a:xfrm>
            <a:off x="457200" y="987352"/>
            <a:ext cx="8229600" cy="3703320"/>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1600"/>
              <a:buChar char="•"/>
            </a:pPr>
            <a:r>
              <a:rPr lang="en-US" sz="1600"/>
              <a:t>Implementasi </a:t>
            </a:r>
            <a:r>
              <a:rPr lang="en-US" sz="1600" i="1"/>
              <a:t>binary tree </a:t>
            </a:r>
            <a:r>
              <a:rPr lang="en-US" sz="1600"/>
              <a:t>bisa dilakukan menggunakan struktur data </a:t>
            </a:r>
            <a:r>
              <a:rPr lang="en-US" sz="1600" i="1"/>
              <a:t>linked list; </a:t>
            </a:r>
            <a:r>
              <a:rPr lang="en-US" sz="1600"/>
              <a:t>masing-masing </a:t>
            </a:r>
            <a:r>
              <a:rPr lang="en-US" sz="1600" i="1"/>
              <a:t>node </a:t>
            </a:r>
            <a:r>
              <a:rPr lang="en-US" sz="1600"/>
              <a:t>terdiri atas 3 bagian yaitu </a:t>
            </a:r>
            <a:endParaRPr/>
          </a:p>
          <a:p>
            <a:pPr marL="547688" lvl="1" indent="-210741" algn="just" rtl="0">
              <a:lnSpc>
                <a:spcPct val="90000"/>
              </a:lnSpc>
              <a:spcBef>
                <a:spcPts val="0"/>
              </a:spcBef>
              <a:spcAft>
                <a:spcPts val="0"/>
              </a:spcAft>
              <a:buClr>
                <a:srgbClr val="262626"/>
              </a:buClr>
              <a:buSzPts val="1600"/>
              <a:buFont typeface="Calibri"/>
              <a:buAutoNum type="arabicPeriod"/>
            </a:pPr>
            <a:r>
              <a:rPr lang="en-US" sz="1600">
                <a:solidFill>
                  <a:schemeClr val="dk1"/>
                </a:solidFill>
              </a:rPr>
              <a:t>Pointer Kiri</a:t>
            </a:r>
            <a:endParaRPr/>
          </a:p>
          <a:p>
            <a:pPr marL="547688" lvl="1" indent="-210741" algn="just" rtl="0">
              <a:lnSpc>
                <a:spcPct val="90000"/>
              </a:lnSpc>
              <a:spcBef>
                <a:spcPts val="0"/>
              </a:spcBef>
              <a:spcAft>
                <a:spcPts val="0"/>
              </a:spcAft>
              <a:buClr>
                <a:srgbClr val="262626"/>
              </a:buClr>
              <a:buSzPts val="1600"/>
              <a:buFont typeface="Calibri"/>
              <a:buAutoNum type="arabicPeriod"/>
            </a:pPr>
            <a:r>
              <a:rPr lang="en-US" sz="1600">
                <a:solidFill>
                  <a:schemeClr val="dk1"/>
                </a:solidFill>
              </a:rPr>
              <a:t>Info data / elemen</a:t>
            </a:r>
            <a:endParaRPr sz="1600">
              <a:solidFill>
                <a:schemeClr val="dk1"/>
              </a:solidFill>
            </a:endParaRPr>
          </a:p>
          <a:p>
            <a:pPr marL="547688" lvl="1" indent="-210741" algn="just" rtl="0">
              <a:lnSpc>
                <a:spcPct val="90000"/>
              </a:lnSpc>
              <a:spcBef>
                <a:spcPts val="0"/>
              </a:spcBef>
              <a:spcAft>
                <a:spcPts val="0"/>
              </a:spcAft>
              <a:buClr>
                <a:srgbClr val="0C0C0C"/>
              </a:buClr>
              <a:buSzPts val="1600"/>
              <a:buFont typeface="Calibri"/>
              <a:buAutoNum type="arabicPeriod"/>
            </a:pPr>
            <a:r>
              <a:rPr lang="en-US" sz="1600">
                <a:solidFill>
                  <a:schemeClr val="dk1"/>
                </a:solidFill>
              </a:rPr>
              <a:t>Pointer Kanan</a:t>
            </a:r>
            <a:endParaRPr sz="1600">
              <a:solidFill>
                <a:schemeClr val="dk1"/>
              </a:solidFill>
            </a:endParaRPr>
          </a:p>
          <a:p>
            <a:pPr marL="171450" lvl="0" indent="-69850" algn="just" rtl="0">
              <a:lnSpc>
                <a:spcPct val="90000"/>
              </a:lnSpc>
              <a:spcBef>
                <a:spcPts val="750"/>
              </a:spcBef>
              <a:spcAft>
                <a:spcPts val="0"/>
              </a:spcAft>
              <a:buClr>
                <a:schemeClr val="dk1"/>
              </a:buClr>
              <a:buSzPts val="1600"/>
              <a:buNone/>
            </a:pPr>
            <a:endParaRPr sz="1600"/>
          </a:p>
        </p:txBody>
      </p:sp>
      <p:pic>
        <p:nvPicPr>
          <p:cNvPr id="623" name="Google Shape;623;p33"/>
          <p:cNvPicPr preferRelativeResize="0"/>
          <p:nvPr/>
        </p:nvPicPr>
        <p:blipFill rotWithShape="1">
          <a:blip r:embed="rId3">
            <a:alphaModFix/>
          </a:blip>
          <a:srcRect/>
          <a:stretch/>
        </p:blipFill>
        <p:spPr>
          <a:xfrm>
            <a:off x="3017326" y="1493951"/>
            <a:ext cx="5372695" cy="324600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Representasi </a:t>
            </a:r>
            <a:r>
              <a:rPr lang="en-US" i="1"/>
              <a:t>Tree  </a:t>
            </a:r>
            <a:r>
              <a:rPr lang="en-US"/>
              <a:t>dengan </a:t>
            </a:r>
            <a:r>
              <a:rPr lang="en-US" b="1" i="1"/>
              <a:t>Linked List </a:t>
            </a:r>
            <a:r>
              <a:rPr lang="en-US" i="1"/>
              <a:t>(cont.)</a:t>
            </a:r>
            <a:endParaRPr i="1"/>
          </a:p>
        </p:txBody>
      </p:sp>
      <p:sp>
        <p:nvSpPr>
          <p:cNvPr id="630" name="Google Shape;630;p34"/>
          <p:cNvSpPr txBox="1">
            <a:spLocks noGrp="1"/>
          </p:cNvSpPr>
          <p:nvPr>
            <p:ph type="body" idx="1"/>
          </p:nvPr>
        </p:nvSpPr>
        <p:spPr>
          <a:xfrm>
            <a:off x="457200" y="987352"/>
            <a:ext cx="8229600" cy="3703320"/>
          </a:xfrm>
          <a:prstGeom prst="rect">
            <a:avLst/>
          </a:prstGeom>
          <a:noFill/>
          <a:ln>
            <a:noFill/>
          </a:ln>
        </p:spPr>
        <p:txBody>
          <a:bodyPr spcFirstLastPara="1" wrap="square" lIns="91425" tIns="45700" rIns="91425" bIns="45700" anchor="t" anchorCtr="0">
            <a:normAutofit/>
          </a:bodyPr>
          <a:lstStyle/>
          <a:p>
            <a:pPr marL="171450" lvl="0" indent="-38100" algn="just" rtl="0">
              <a:lnSpc>
                <a:spcPct val="90000"/>
              </a:lnSpc>
              <a:spcBef>
                <a:spcPts val="0"/>
              </a:spcBef>
              <a:spcAft>
                <a:spcPts val="0"/>
              </a:spcAft>
              <a:buClr>
                <a:schemeClr val="dk1"/>
              </a:buClr>
              <a:buSzPts val="2100"/>
              <a:buNone/>
            </a:pPr>
            <a:endParaRPr/>
          </a:p>
        </p:txBody>
      </p:sp>
      <p:grpSp>
        <p:nvGrpSpPr>
          <p:cNvPr id="631" name="Google Shape;631;p34"/>
          <p:cNvGrpSpPr/>
          <p:nvPr/>
        </p:nvGrpSpPr>
        <p:grpSpPr>
          <a:xfrm>
            <a:off x="622383" y="1312702"/>
            <a:ext cx="2358776" cy="1565307"/>
            <a:chOff x="2760290" y="2763249"/>
            <a:chExt cx="5778174" cy="2875551"/>
          </a:xfrm>
        </p:grpSpPr>
        <p:sp>
          <p:nvSpPr>
            <p:cNvPr id="632" name="Google Shape;632;p34"/>
            <p:cNvSpPr/>
            <p:nvPr/>
          </p:nvSpPr>
          <p:spPr>
            <a:xfrm>
              <a:off x="4150206" y="34907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D</a:t>
              </a:r>
              <a:endParaRPr sz="1050" b="1">
                <a:solidFill>
                  <a:schemeClr val="dk1"/>
                </a:solidFill>
                <a:latin typeface="Calibri"/>
                <a:ea typeface="Calibri"/>
                <a:cs typeface="Calibri"/>
                <a:sym typeface="Calibri"/>
              </a:endParaRPr>
            </a:p>
          </p:txBody>
        </p:sp>
        <p:sp>
          <p:nvSpPr>
            <p:cNvPr id="633" name="Google Shape;633;p34"/>
            <p:cNvSpPr/>
            <p:nvPr/>
          </p:nvSpPr>
          <p:spPr>
            <a:xfrm>
              <a:off x="3238399" y="436804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B</a:t>
              </a:r>
              <a:endParaRPr sz="1050" b="1">
                <a:solidFill>
                  <a:schemeClr val="dk1"/>
                </a:solidFill>
                <a:latin typeface="Calibri"/>
                <a:ea typeface="Calibri"/>
                <a:cs typeface="Calibri"/>
                <a:sym typeface="Calibri"/>
              </a:endParaRPr>
            </a:p>
          </p:txBody>
        </p:sp>
        <p:sp>
          <p:nvSpPr>
            <p:cNvPr id="634" name="Google Shape;634;p34"/>
            <p:cNvSpPr/>
            <p:nvPr/>
          </p:nvSpPr>
          <p:spPr>
            <a:xfrm>
              <a:off x="4968947" y="436804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F</a:t>
              </a:r>
              <a:endParaRPr sz="1050" b="1">
                <a:solidFill>
                  <a:schemeClr val="dk1"/>
                </a:solidFill>
                <a:latin typeface="Calibri"/>
                <a:ea typeface="Calibri"/>
                <a:cs typeface="Calibri"/>
                <a:sym typeface="Calibri"/>
              </a:endParaRPr>
            </a:p>
          </p:txBody>
        </p:sp>
        <p:sp>
          <p:nvSpPr>
            <p:cNvPr id="635" name="Google Shape;635;p34"/>
            <p:cNvSpPr/>
            <p:nvPr/>
          </p:nvSpPr>
          <p:spPr>
            <a:xfrm>
              <a:off x="6241592"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I</a:t>
              </a:r>
              <a:endParaRPr sz="1050" b="1">
                <a:solidFill>
                  <a:schemeClr val="dk1"/>
                </a:solidFill>
                <a:latin typeface="Calibri"/>
                <a:ea typeface="Calibri"/>
                <a:cs typeface="Calibri"/>
                <a:sym typeface="Calibri"/>
              </a:endParaRPr>
            </a:p>
          </p:txBody>
        </p:sp>
        <p:sp>
          <p:nvSpPr>
            <p:cNvPr id="636" name="Google Shape;636;p34"/>
            <p:cNvSpPr/>
            <p:nvPr/>
          </p:nvSpPr>
          <p:spPr>
            <a:xfrm>
              <a:off x="2760290"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a:t>
              </a:r>
              <a:endParaRPr sz="1050" b="1">
                <a:solidFill>
                  <a:schemeClr val="dk1"/>
                </a:solidFill>
                <a:latin typeface="Calibri"/>
                <a:ea typeface="Calibri"/>
                <a:cs typeface="Calibri"/>
                <a:sym typeface="Calibri"/>
              </a:endParaRPr>
            </a:p>
          </p:txBody>
        </p:sp>
        <p:sp>
          <p:nvSpPr>
            <p:cNvPr id="637" name="Google Shape;637;p34"/>
            <p:cNvSpPr/>
            <p:nvPr/>
          </p:nvSpPr>
          <p:spPr>
            <a:xfrm>
              <a:off x="5789631" y="2763249"/>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H</a:t>
              </a:r>
              <a:endParaRPr sz="1050" b="1">
                <a:solidFill>
                  <a:schemeClr val="dk1"/>
                </a:solidFill>
                <a:latin typeface="Calibri"/>
                <a:ea typeface="Calibri"/>
                <a:cs typeface="Calibri"/>
                <a:sym typeface="Calibri"/>
              </a:endParaRPr>
            </a:p>
          </p:txBody>
        </p:sp>
        <p:sp>
          <p:nvSpPr>
            <p:cNvPr id="638" name="Google Shape;638;p34"/>
            <p:cNvSpPr/>
            <p:nvPr/>
          </p:nvSpPr>
          <p:spPr>
            <a:xfrm>
              <a:off x="7474336" y="34907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K</a:t>
              </a:r>
              <a:endParaRPr sz="1050" b="1">
                <a:solidFill>
                  <a:schemeClr val="dk1"/>
                </a:solidFill>
                <a:latin typeface="Calibri"/>
                <a:ea typeface="Calibri"/>
                <a:cs typeface="Calibri"/>
                <a:sym typeface="Calibri"/>
              </a:endParaRPr>
            </a:p>
          </p:txBody>
        </p:sp>
        <p:cxnSp>
          <p:nvCxnSpPr>
            <p:cNvPr id="639" name="Google Shape;639;p34"/>
            <p:cNvCxnSpPr>
              <a:stCxn id="633" idx="7"/>
              <a:endCxn id="632" idx="3"/>
            </p:cNvCxnSpPr>
            <p:nvPr/>
          </p:nvCxnSpPr>
          <p:spPr>
            <a:xfrm rot="10800000" flipH="1">
              <a:off x="3574862" y="3869642"/>
              <a:ext cx="633000" cy="563400"/>
            </a:xfrm>
            <a:prstGeom prst="straightConnector1">
              <a:avLst/>
            </a:prstGeom>
            <a:noFill/>
            <a:ln w="38100" cap="flat" cmpd="sng">
              <a:solidFill>
                <a:srgbClr val="00B050"/>
              </a:solidFill>
              <a:prstDash val="solid"/>
              <a:miter lim="800000"/>
              <a:headEnd type="none" w="sm" len="sm"/>
              <a:tailEnd type="none" w="sm" len="sm"/>
            </a:ln>
          </p:spPr>
        </p:cxnSp>
        <p:cxnSp>
          <p:nvCxnSpPr>
            <p:cNvPr id="640" name="Google Shape;640;p34"/>
            <p:cNvCxnSpPr>
              <a:stCxn id="637" idx="2"/>
              <a:endCxn id="632" idx="7"/>
            </p:cNvCxnSpPr>
            <p:nvPr/>
          </p:nvCxnSpPr>
          <p:spPr>
            <a:xfrm flipH="1">
              <a:off x="4486731" y="2985166"/>
              <a:ext cx="1302900" cy="570600"/>
            </a:xfrm>
            <a:prstGeom prst="straightConnector1">
              <a:avLst/>
            </a:prstGeom>
            <a:noFill/>
            <a:ln w="38100" cap="flat" cmpd="sng">
              <a:solidFill>
                <a:srgbClr val="00B050"/>
              </a:solidFill>
              <a:prstDash val="solid"/>
              <a:miter lim="800000"/>
              <a:headEnd type="none" w="sm" len="sm"/>
              <a:tailEnd type="none" w="sm" len="sm"/>
            </a:ln>
          </p:spPr>
        </p:cxnSp>
        <p:cxnSp>
          <p:nvCxnSpPr>
            <p:cNvPr id="641" name="Google Shape;641;p34"/>
            <p:cNvCxnSpPr>
              <a:stCxn id="635" idx="7"/>
              <a:endCxn id="642" idx="3"/>
            </p:cNvCxnSpPr>
            <p:nvPr/>
          </p:nvCxnSpPr>
          <p:spPr>
            <a:xfrm rot="10800000" flipH="1">
              <a:off x="6578055" y="4751164"/>
              <a:ext cx="304200" cy="508800"/>
            </a:xfrm>
            <a:prstGeom prst="straightConnector1">
              <a:avLst/>
            </a:prstGeom>
            <a:noFill/>
            <a:ln w="38100" cap="flat" cmpd="sng">
              <a:solidFill>
                <a:srgbClr val="00B050"/>
              </a:solidFill>
              <a:prstDash val="solid"/>
              <a:miter lim="800000"/>
              <a:headEnd type="none" w="sm" len="sm"/>
              <a:tailEnd type="none" w="sm" len="sm"/>
            </a:ln>
          </p:spPr>
        </p:cxnSp>
        <p:cxnSp>
          <p:nvCxnSpPr>
            <p:cNvPr id="643" name="Google Shape;643;p34"/>
            <p:cNvCxnSpPr>
              <a:stCxn id="636" idx="7"/>
              <a:endCxn id="633" idx="3"/>
            </p:cNvCxnSpPr>
            <p:nvPr/>
          </p:nvCxnSpPr>
          <p:spPr>
            <a:xfrm rot="10800000" flipH="1">
              <a:off x="3096753" y="4746964"/>
              <a:ext cx="199500" cy="513000"/>
            </a:xfrm>
            <a:prstGeom prst="straightConnector1">
              <a:avLst/>
            </a:prstGeom>
            <a:noFill/>
            <a:ln w="38100" cap="flat" cmpd="sng">
              <a:solidFill>
                <a:srgbClr val="00B050"/>
              </a:solidFill>
              <a:prstDash val="solid"/>
              <a:miter lim="800000"/>
              <a:headEnd type="none" w="sm" len="sm"/>
              <a:tailEnd type="none" w="sm" len="sm"/>
            </a:ln>
          </p:spPr>
        </p:cxnSp>
        <p:cxnSp>
          <p:nvCxnSpPr>
            <p:cNvPr id="644" name="Google Shape;644;p34"/>
            <p:cNvCxnSpPr>
              <a:stCxn id="638" idx="1"/>
              <a:endCxn id="637" idx="6"/>
            </p:cNvCxnSpPr>
            <p:nvPr/>
          </p:nvCxnSpPr>
          <p:spPr>
            <a:xfrm rot="10800000">
              <a:off x="6183864" y="2985170"/>
              <a:ext cx="1348200" cy="570600"/>
            </a:xfrm>
            <a:prstGeom prst="straightConnector1">
              <a:avLst/>
            </a:prstGeom>
            <a:noFill/>
            <a:ln w="38100" cap="flat" cmpd="sng">
              <a:solidFill>
                <a:srgbClr val="00B050"/>
              </a:solidFill>
              <a:prstDash val="solid"/>
              <a:miter lim="800000"/>
              <a:headEnd type="none" w="sm" len="sm"/>
              <a:tailEnd type="none" w="sm" len="sm"/>
            </a:ln>
          </p:spPr>
        </p:cxnSp>
        <p:cxnSp>
          <p:nvCxnSpPr>
            <p:cNvPr id="645" name="Google Shape;645;p34"/>
            <p:cNvCxnSpPr>
              <a:stCxn id="634" idx="1"/>
              <a:endCxn id="632" idx="5"/>
            </p:cNvCxnSpPr>
            <p:nvPr/>
          </p:nvCxnSpPr>
          <p:spPr>
            <a:xfrm rot="10800000">
              <a:off x="4486675" y="3869642"/>
              <a:ext cx="540000" cy="563400"/>
            </a:xfrm>
            <a:prstGeom prst="straightConnector1">
              <a:avLst/>
            </a:prstGeom>
            <a:noFill/>
            <a:ln w="38100" cap="flat" cmpd="sng">
              <a:solidFill>
                <a:srgbClr val="00B050"/>
              </a:solidFill>
              <a:prstDash val="solid"/>
              <a:miter lim="800000"/>
              <a:headEnd type="none" w="sm" len="sm"/>
              <a:tailEnd type="none" w="sm" len="sm"/>
            </a:ln>
          </p:spPr>
        </p:cxnSp>
        <p:sp>
          <p:nvSpPr>
            <p:cNvPr id="642" name="Google Shape;642;p34"/>
            <p:cNvSpPr/>
            <p:nvPr/>
          </p:nvSpPr>
          <p:spPr>
            <a:xfrm>
              <a:off x="6824508" y="43723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J</a:t>
              </a:r>
              <a:endParaRPr sz="1050" b="1">
                <a:solidFill>
                  <a:schemeClr val="dk1"/>
                </a:solidFill>
                <a:latin typeface="Calibri"/>
                <a:ea typeface="Calibri"/>
                <a:cs typeface="Calibri"/>
                <a:sym typeface="Calibri"/>
              </a:endParaRPr>
            </a:p>
          </p:txBody>
        </p:sp>
        <p:sp>
          <p:nvSpPr>
            <p:cNvPr id="646" name="Google Shape;646;p34"/>
            <p:cNvSpPr/>
            <p:nvPr/>
          </p:nvSpPr>
          <p:spPr>
            <a:xfrm>
              <a:off x="8144273" y="43723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L</a:t>
              </a:r>
              <a:endParaRPr sz="1050" b="1">
                <a:solidFill>
                  <a:schemeClr val="dk1"/>
                </a:solidFill>
                <a:latin typeface="Calibri"/>
                <a:ea typeface="Calibri"/>
                <a:cs typeface="Calibri"/>
                <a:sym typeface="Calibri"/>
              </a:endParaRPr>
            </a:p>
          </p:txBody>
        </p:sp>
        <p:cxnSp>
          <p:nvCxnSpPr>
            <p:cNvPr id="647" name="Google Shape;647;p34"/>
            <p:cNvCxnSpPr>
              <a:stCxn id="642" idx="7"/>
              <a:endCxn id="638" idx="3"/>
            </p:cNvCxnSpPr>
            <p:nvPr/>
          </p:nvCxnSpPr>
          <p:spPr>
            <a:xfrm rot="10800000" flipH="1">
              <a:off x="7160971" y="3869756"/>
              <a:ext cx="371100" cy="567600"/>
            </a:xfrm>
            <a:prstGeom prst="straightConnector1">
              <a:avLst/>
            </a:prstGeom>
            <a:noFill/>
            <a:ln w="38100" cap="flat" cmpd="sng">
              <a:solidFill>
                <a:srgbClr val="00B050"/>
              </a:solidFill>
              <a:prstDash val="solid"/>
              <a:miter lim="800000"/>
              <a:headEnd type="none" w="sm" len="sm"/>
              <a:tailEnd type="none" w="sm" len="sm"/>
            </a:ln>
          </p:spPr>
        </p:cxnSp>
        <p:cxnSp>
          <p:nvCxnSpPr>
            <p:cNvPr id="648" name="Google Shape;648;p34"/>
            <p:cNvCxnSpPr>
              <a:stCxn id="646" idx="1"/>
              <a:endCxn id="638" idx="5"/>
            </p:cNvCxnSpPr>
            <p:nvPr/>
          </p:nvCxnSpPr>
          <p:spPr>
            <a:xfrm rot="10800000">
              <a:off x="7810801" y="3869756"/>
              <a:ext cx="391200" cy="567600"/>
            </a:xfrm>
            <a:prstGeom prst="straightConnector1">
              <a:avLst/>
            </a:prstGeom>
            <a:noFill/>
            <a:ln w="38100" cap="flat" cmpd="sng">
              <a:solidFill>
                <a:srgbClr val="00B050"/>
              </a:solidFill>
              <a:prstDash val="solid"/>
              <a:miter lim="800000"/>
              <a:headEnd type="none" w="sm" len="sm"/>
              <a:tailEnd type="none" w="sm" len="sm"/>
            </a:ln>
          </p:spPr>
        </p:cxnSp>
        <p:sp>
          <p:nvSpPr>
            <p:cNvPr id="649" name="Google Shape;649;p34"/>
            <p:cNvSpPr/>
            <p:nvPr/>
          </p:nvSpPr>
          <p:spPr>
            <a:xfrm>
              <a:off x="3673106"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C</a:t>
              </a:r>
              <a:endParaRPr sz="1050" b="1">
                <a:solidFill>
                  <a:schemeClr val="dk1"/>
                </a:solidFill>
                <a:latin typeface="Calibri"/>
                <a:ea typeface="Calibri"/>
                <a:cs typeface="Calibri"/>
                <a:sym typeface="Calibri"/>
              </a:endParaRPr>
            </a:p>
          </p:txBody>
        </p:sp>
        <p:cxnSp>
          <p:nvCxnSpPr>
            <p:cNvPr id="650" name="Google Shape;650;p34"/>
            <p:cNvCxnSpPr>
              <a:stCxn id="649" idx="1"/>
              <a:endCxn id="633" idx="5"/>
            </p:cNvCxnSpPr>
            <p:nvPr/>
          </p:nvCxnSpPr>
          <p:spPr>
            <a:xfrm rot="10800000">
              <a:off x="3574834" y="4746964"/>
              <a:ext cx="156000" cy="513000"/>
            </a:xfrm>
            <a:prstGeom prst="straightConnector1">
              <a:avLst/>
            </a:prstGeom>
            <a:noFill/>
            <a:ln w="38100" cap="flat" cmpd="sng">
              <a:solidFill>
                <a:srgbClr val="00B050"/>
              </a:solidFill>
              <a:prstDash val="solid"/>
              <a:miter lim="800000"/>
              <a:headEnd type="none" w="sm" len="sm"/>
              <a:tailEnd type="none" w="sm" len="sm"/>
            </a:ln>
          </p:spPr>
        </p:cxnSp>
        <p:sp>
          <p:nvSpPr>
            <p:cNvPr id="651" name="Google Shape;651;p34"/>
            <p:cNvSpPr/>
            <p:nvPr/>
          </p:nvSpPr>
          <p:spPr>
            <a:xfrm>
              <a:off x="4462839"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E</a:t>
              </a:r>
              <a:endParaRPr sz="1050" b="1">
                <a:solidFill>
                  <a:schemeClr val="dk1"/>
                </a:solidFill>
                <a:latin typeface="Calibri"/>
                <a:ea typeface="Calibri"/>
                <a:cs typeface="Calibri"/>
                <a:sym typeface="Calibri"/>
              </a:endParaRPr>
            </a:p>
          </p:txBody>
        </p:sp>
        <p:cxnSp>
          <p:nvCxnSpPr>
            <p:cNvPr id="652" name="Google Shape;652;p34"/>
            <p:cNvCxnSpPr>
              <a:stCxn id="651" idx="7"/>
              <a:endCxn id="634" idx="3"/>
            </p:cNvCxnSpPr>
            <p:nvPr/>
          </p:nvCxnSpPr>
          <p:spPr>
            <a:xfrm rot="10800000" flipH="1">
              <a:off x="4799302" y="4746964"/>
              <a:ext cx="227400" cy="513000"/>
            </a:xfrm>
            <a:prstGeom prst="straightConnector1">
              <a:avLst/>
            </a:prstGeom>
            <a:noFill/>
            <a:ln w="38100" cap="flat" cmpd="sng">
              <a:solidFill>
                <a:srgbClr val="00B050"/>
              </a:solidFill>
              <a:prstDash val="solid"/>
              <a:miter lim="800000"/>
              <a:headEnd type="none" w="sm" len="sm"/>
              <a:tailEnd type="none" w="sm" len="sm"/>
            </a:ln>
          </p:spPr>
        </p:cxnSp>
        <p:sp>
          <p:nvSpPr>
            <p:cNvPr id="653" name="Google Shape;653;p34"/>
            <p:cNvSpPr/>
            <p:nvPr/>
          </p:nvSpPr>
          <p:spPr>
            <a:xfrm>
              <a:off x="5531946" y="51949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G</a:t>
              </a:r>
              <a:endParaRPr sz="1050" b="1">
                <a:solidFill>
                  <a:schemeClr val="dk1"/>
                </a:solidFill>
                <a:latin typeface="Calibri"/>
                <a:ea typeface="Calibri"/>
                <a:cs typeface="Calibri"/>
                <a:sym typeface="Calibri"/>
              </a:endParaRPr>
            </a:p>
          </p:txBody>
        </p:sp>
        <p:cxnSp>
          <p:nvCxnSpPr>
            <p:cNvPr id="654" name="Google Shape;654;p34"/>
            <p:cNvCxnSpPr>
              <a:stCxn id="653" idx="1"/>
              <a:endCxn id="634" idx="5"/>
            </p:cNvCxnSpPr>
            <p:nvPr/>
          </p:nvCxnSpPr>
          <p:spPr>
            <a:xfrm rot="10800000">
              <a:off x="5305274" y="4746964"/>
              <a:ext cx="284400" cy="513000"/>
            </a:xfrm>
            <a:prstGeom prst="straightConnector1">
              <a:avLst/>
            </a:prstGeom>
            <a:noFill/>
            <a:ln w="38100" cap="flat" cmpd="sng">
              <a:solidFill>
                <a:srgbClr val="00B050"/>
              </a:solidFill>
              <a:prstDash val="solid"/>
              <a:miter lim="800000"/>
              <a:headEnd type="none" w="sm" len="sm"/>
              <a:tailEnd type="none" w="sm" len="sm"/>
            </a:ln>
          </p:spPr>
        </p:cxnSp>
      </p:grpSp>
      <p:grpSp>
        <p:nvGrpSpPr>
          <p:cNvPr id="655" name="Google Shape;655;p34"/>
          <p:cNvGrpSpPr/>
          <p:nvPr/>
        </p:nvGrpSpPr>
        <p:grpSpPr>
          <a:xfrm>
            <a:off x="6480522" y="1390705"/>
            <a:ext cx="729526" cy="323325"/>
            <a:chOff x="1248" y="1152"/>
            <a:chExt cx="720" cy="353"/>
          </a:xfrm>
        </p:grpSpPr>
        <p:sp>
          <p:nvSpPr>
            <p:cNvPr id="656" name="Google Shape;656;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57" name="Google Shape;657;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58" name="Google Shape;658;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59" name="Google Shape;659;p34"/>
            <p:cNvSpPr txBox="1"/>
            <p:nvPr/>
          </p:nvSpPr>
          <p:spPr>
            <a:xfrm>
              <a:off x="1488" y="1152"/>
              <a:ext cx="240" cy="3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a:solidFill>
                    <a:schemeClr val="dk1"/>
                  </a:solidFill>
                  <a:latin typeface="Arial"/>
                  <a:ea typeface="Arial"/>
                  <a:cs typeface="Arial"/>
                  <a:sym typeface="Arial"/>
                </a:rPr>
                <a:t>H</a:t>
              </a:r>
              <a:endParaRPr sz="1500" b="1">
                <a:solidFill>
                  <a:schemeClr val="dk1"/>
                </a:solidFill>
                <a:latin typeface="Arial"/>
                <a:ea typeface="Arial"/>
                <a:cs typeface="Arial"/>
                <a:sym typeface="Arial"/>
              </a:endParaRPr>
            </a:p>
          </p:txBody>
        </p:sp>
      </p:grpSp>
      <p:grpSp>
        <p:nvGrpSpPr>
          <p:cNvPr id="660" name="Google Shape;660;p34"/>
          <p:cNvGrpSpPr/>
          <p:nvPr/>
        </p:nvGrpSpPr>
        <p:grpSpPr>
          <a:xfrm>
            <a:off x="7890794" y="1772030"/>
            <a:ext cx="729526" cy="346223"/>
            <a:chOff x="1248" y="1152"/>
            <a:chExt cx="720" cy="378"/>
          </a:xfrm>
        </p:grpSpPr>
        <p:sp>
          <p:nvSpPr>
            <p:cNvPr id="661" name="Google Shape;661;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62" name="Google Shape;662;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63" name="Google Shape;663;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64" name="Google Shape;664;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b="1">
                  <a:solidFill>
                    <a:schemeClr val="dk1"/>
                  </a:solidFill>
                  <a:latin typeface="Arial"/>
                  <a:ea typeface="Arial"/>
                  <a:cs typeface="Arial"/>
                  <a:sym typeface="Arial"/>
                </a:rPr>
                <a:t>K</a:t>
              </a:r>
              <a:endParaRPr sz="1650" b="1">
                <a:solidFill>
                  <a:schemeClr val="dk1"/>
                </a:solidFill>
                <a:latin typeface="Arial"/>
                <a:ea typeface="Arial"/>
                <a:cs typeface="Arial"/>
                <a:sym typeface="Arial"/>
              </a:endParaRPr>
            </a:p>
          </p:txBody>
        </p:sp>
      </p:grpSp>
      <p:grpSp>
        <p:nvGrpSpPr>
          <p:cNvPr id="665" name="Google Shape;665;p34"/>
          <p:cNvGrpSpPr/>
          <p:nvPr/>
        </p:nvGrpSpPr>
        <p:grpSpPr>
          <a:xfrm>
            <a:off x="4942819" y="1772030"/>
            <a:ext cx="729526" cy="346223"/>
            <a:chOff x="1248" y="1152"/>
            <a:chExt cx="720" cy="378"/>
          </a:xfrm>
        </p:grpSpPr>
        <p:sp>
          <p:nvSpPr>
            <p:cNvPr id="666" name="Google Shape;666;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67" name="Google Shape;667;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68" name="Google Shape;668;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69" name="Google Shape;669;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b="1">
                  <a:solidFill>
                    <a:schemeClr val="dk1"/>
                  </a:solidFill>
                  <a:latin typeface="Arial"/>
                  <a:ea typeface="Arial"/>
                  <a:cs typeface="Arial"/>
                  <a:sym typeface="Arial"/>
                </a:rPr>
                <a:t>D</a:t>
              </a:r>
              <a:endParaRPr sz="1650" b="1">
                <a:solidFill>
                  <a:schemeClr val="dk1"/>
                </a:solidFill>
                <a:latin typeface="Arial"/>
                <a:ea typeface="Arial"/>
                <a:cs typeface="Arial"/>
                <a:sym typeface="Arial"/>
              </a:endParaRPr>
            </a:p>
          </p:txBody>
        </p:sp>
      </p:grpSp>
      <p:grpSp>
        <p:nvGrpSpPr>
          <p:cNvPr id="670" name="Google Shape;670;p34"/>
          <p:cNvGrpSpPr/>
          <p:nvPr/>
        </p:nvGrpSpPr>
        <p:grpSpPr>
          <a:xfrm>
            <a:off x="3937586" y="2532031"/>
            <a:ext cx="729526" cy="346223"/>
            <a:chOff x="1248" y="1152"/>
            <a:chExt cx="720" cy="378"/>
          </a:xfrm>
        </p:grpSpPr>
        <p:sp>
          <p:nvSpPr>
            <p:cNvPr id="671" name="Google Shape;671;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72" name="Google Shape;672;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73" name="Google Shape;673;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74" name="Google Shape;674;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b="1">
                  <a:solidFill>
                    <a:schemeClr val="dk1"/>
                  </a:solidFill>
                  <a:latin typeface="Arial"/>
                  <a:ea typeface="Arial"/>
                  <a:cs typeface="Arial"/>
                  <a:sym typeface="Arial"/>
                </a:rPr>
                <a:t>B</a:t>
              </a:r>
              <a:endParaRPr sz="1650" b="1">
                <a:solidFill>
                  <a:schemeClr val="dk1"/>
                </a:solidFill>
                <a:latin typeface="Arial"/>
                <a:ea typeface="Arial"/>
                <a:cs typeface="Arial"/>
                <a:sym typeface="Arial"/>
              </a:endParaRPr>
            </a:p>
          </p:txBody>
        </p:sp>
      </p:grpSp>
      <p:grpSp>
        <p:nvGrpSpPr>
          <p:cNvPr id="675" name="Google Shape;675;p34"/>
          <p:cNvGrpSpPr/>
          <p:nvPr/>
        </p:nvGrpSpPr>
        <p:grpSpPr>
          <a:xfrm>
            <a:off x="3486807" y="3282640"/>
            <a:ext cx="729526" cy="346223"/>
            <a:chOff x="1248" y="1152"/>
            <a:chExt cx="720" cy="378"/>
          </a:xfrm>
        </p:grpSpPr>
        <p:sp>
          <p:nvSpPr>
            <p:cNvPr id="676" name="Google Shape;676;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77" name="Google Shape;677;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78" name="Google Shape;678;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79" name="Google Shape;679;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a:solidFill>
                    <a:schemeClr val="dk1"/>
                  </a:solidFill>
                  <a:latin typeface="Arial"/>
                  <a:ea typeface="Arial"/>
                  <a:cs typeface="Arial"/>
                  <a:sym typeface="Arial"/>
                </a:rPr>
                <a:t>A</a:t>
              </a:r>
              <a:endParaRPr sz="1650">
                <a:solidFill>
                  <a:schemeClr val="dk1"/>
                </a:solidFill>
                <a:latin typeface="Arial"/>
                <a:ea typeface="Arial"/>
                <a:cs typeface="Arial"/>
                <a:sym typeface="Arial"/>
              </a:endParaRPr>
            </a:p>
          </p:txBody>
        </p:sp>
      </p:grpSp>
      <p:grpSp>
        <p:nvGrpSpPr>
          <p:cNvPr id="680" name="Google Shape;680;p34"/>
          <p:cNvGrpSpPr/>
          <p:nvPr/>
        </p:nvGrpSpPr>
        <p:grpSpPr>
          <a:xfrm>
            <a:off x="8337926" y="2521655"/>
            <a:ext cx="729526" cy="346223"/>
            <a:chOff x="1248" y="1152"/>
            <a:chExt cx="720" cy="378"/>
          </a:xfrm>
        </p:grpSpPr>
        <p:sp>
          <p:nvSpPr>
            <p:cNvPr id="681" name="Google Shape;681;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82" name="Google Shape;682;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83" name="Google Shape;683;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84" name="Google Shape;684;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b="1">
                  <a:solidFill>
                    <a:schemeClr val="dk1"/>
                  </a:solidFill>
                  <a:latin typeface="Arial"/>
                  <a:ea typeface="Arial"/>
                  <a:cs typeface="Arial"/>
                  <a:sym typeface="Arial"/>
                </a:rPr>
                <a:t>L</a:t>
              </a:r>
              <a:endParaRPr sz="1650" b="1">
                <a:solidFill>
                  <a:schemeClr val="dk1"/>
                </a:solidFill>
                <a:latin typeface="Arial"/>
                <a:ea typeface="Arial"/>
                <a:cs typeface="Arial"/>
                <a:sym typeface="Arial"/>
              </a:endParaRPr>
            </a:p>
          </p:txBody>
        </p:sp>
      </p:grpSp>
      <p:grpSp>
        <p:nvGrpSpPr>
          <p:cNvPr id="685" name="Google Shape;685;p34"/>
          <p:cNvGrpSpPr/>
          <p:nvPr/>
        </p:nvGrpSpPr>
        <p:grpSpPr>
          <a:xfrm>
            <a:off x="7391852" y="2516460"/>
            <a:ext cx="729526" cy="346223"/>
            <a:chOff x="1248" y="1152"/>
            <a:chExt cx="720" cy="378"/>
          </a:xfrm>
        </p:grpSpPr>
        <p:sp>
          <p:nvSpPr>
            <p:cNvPr id="686" name="Google Shape;686;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87" name="Google Shape;687;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88" name="Google Shape;688;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89" name="Google Shape;689;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b="1">
                  <a:solidFill>
                    <a:schemeClr val="dk1"/>
                  </a:solidFill>
                  <a:latin typeface="Arial"/>
                  <a:ea typeface="Arial"/>
                  <a:cs typeface="Arial"/>
                  <a:sym typeface="Arial"/>
                </a:rPr>
                <a:t>J</a:t>
              </a:r>
              <a:endParaRPr sz="1650" b="1">
                <a:solidFill>
                  <a:schemeClr val="dk1"/>
                </a:solidFill>
                <a:latin typeface="Arial"/>
                <a:ea typeface="Arial"/>
                <a:cs typeface="Arial"/>
                <a:sym typeface="Arial"/>
              </a:endParaRPr>
            </a:p>
          </p:txBody>
        </p:sp>
      </p:grpSp>
      <p:grpSp>
        <p:nvGrpSpPr>
          <p:cNvPr id="690" name="Google Shape;690;p34"/>
          <p:cNvGrpSpPr/>
          <p:nvPr/>
        </p:nvGrpSpPr>
        <p:grpSpPr>
          <a:xfrm>
            <a:off x="7088460" y="3286509"/>
            <a:ext cx="729526" cy="346223"/>
            <a:chOff x="1248" y="1152"/>
            <a:chExt cx="720" cy="378"/>
          </a:xfrm>
        </p:grpSpPr>
        <p:sp>
          <p:nvSpPr>
            <p:cNvPr id="691" name="Google Shape;691;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92" name="Google Shape;692;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93" name="Google Shape;693;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94" name="Google Shape;694;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b="1">
                  <a:solidFill>
                    <a:schemeClr val="dk1"/>
                  </a:solidFill>
                  <a:latin typeface="Arial"/>
                  <a:ea typeface="Arial"/>
                  <a:cs typeface="Arial"/>
                  <a:sym typeface="Arial"/>
                </a:rPr>
                <a:t>I</a:t>
              </a:r>
              <a:endParaRPr sz="1650" b="1">
                <a:solidFill>
                  <a:schemeClr val="dk1"/>
                </a:solidFill>
                <a:latin typeface="Arial"/>
                <a:ea typeface="Arial"/>
                <a:cs typeface="Arial"/>
                <a:sym typeface="Arial"/>
              </a:endParaRPr>
            </a:p>
          </p:txBody>
        </p:sp>
      </p:grpSp>
      <p:grpSp>
        <p:nvGrpSpPr>
          <p:cNvPr id="695" name="Google Shape;695;p34"/>
          <p:cNvGrpSpPr/>
          <p:nvPr/>
        </p:nvGrpSpPr>
        <p:grpSpPr>
          <a:xfrm>
            <a:off x="3877147" y="4160105"/>
            <a:ext cx="5107936" cy="422250"/>
            <a:chOff x="5169529" y="5546807"/>
            <a:chExt cx="6810581" cy="563000"/>
          </a:xfrm>
        </p:grpSpPr>
        <p:sp>
          <p:nvSpPr>
            <p:cNvPr id="696" name="Google Shape;696;p34"/>
            <p:cNvSpPr/>
            <p:nvPr/>
          </p:nvSpPr>
          <p:spPr>
            <a:xfrm>
              <a:off x="5169529" y="5653054"/>
              <a:ext cx="324234" cy="293098"/>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97" name="Google Shape;697;p34"/>
            <p:cNvSpPr/>
            <p:nvPr/>
          </p:nvSpPr>
          <p:spPr>
            <a:xfrm>
              <a:off x="7205791" y="5653054"/>
              <a:ext cx="324234" cy="293098"/>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98" name="Google Shape;698;p34"/>
            <p:cNvSpPr/>
            <p:nvPr/>
          </p:nvSpPr>
          <p:spPr>
            <a:xfrm>
              <a:off x="9390995" y="5653054"/>
              <a:ext cx="324234" cy="29309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699" name="Google Shape;699;p34"/>
            <p:cNvSpPr txBox="1"/>
            <p:nvPr/>
          </p:nvSpPr>
          <p:spPr>
            <a:xfrm>
              <a:off x="5505584" y="5546807"/>
              <a:ext cx="2269636" cy="553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rgbClr val="002060"/>
                  </a:solidFill>
                  <a:latin typeface="Arial"/>
                  <a:ea typeface="Arial"/>
                  <a:cs typeface="Arial"/>
                  <a:sym typeface="Arial"/>
                </a:rPr>
                <a:t>leftChild</a:t>
              </a:r>
              <a:endParaRPr sz="2100">
                <a:solidFill>
                  <a:srgbClr val="002060"/>
                </a:solidFill>
                <a:latin typeface="Arial"/>
                <a:ea typeface="Arial"/>
                <a:cs typeface="Arial"/>
                <a:sym typeface="Arial"/>
              </a:endParaRPr>
            </a:p>
          </p:txBody>
        </p:sp>
        <p:sp>
          <p:nvSpPr>
            <p:cNvPr id="700" name="Google Shape;700;p34"/>
            <p:cNvSpPr txBox="1"/>
            <p:nvPr/>
          </p:nvSpPr>
          <p:spPr>
            <a:xfrm>
              <a:off x="7544424" y="5555810"/>
              <a:ext cx="2269636" cy="553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rgbClr val="002060"/>
                  </a:solidFill>
                  <a:latin typeface="Arial"/>
                  <a:ea typeface="Arial"/>
                  <a:cs typeface="Arial"/>
                  <a:sym typeface="Arial"/>
                </a:rPr>
                <a:t>element</a:t>
              </a:r>
              <a:endParaRPr/>
            </a:p>
          </p:txBody>
        </p:sp>
        <p:sp>
          <p:nvSpPr>
            <p:cNvPr id="701" name="Google Shape;701;p34"/>
            <p:cNvSpPr txBox="1"/>
            <p:nvPr/>
          </p:nvSpPr>
          <p:spPr>
            <a:xfrm>
              <a:off x="9710474" y="5550264"/>
              <a:ext cx="2269636" cy="553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rgbClr val="002060"/>
                  </a:solidFill>
                  <a:latin typeface="Arial"/>
                  <a:ea typeface="Arial"/>
                  <a:cs typeface="Arial"/>
                  <a:sym typeface="Arial"/>
                </a:rPr>
                <a:t>rightChild</a:t>
              </a:r>
              <a:endParaRPr sz="2100">
                <a:solidFill>
                  <a:srgbClr val="002060"/>
                </a:solidFill>
                <a:latin typeface="Arial"/>
                <a:ea typeface="Arial"/>
                <a:cs typeface="Arial"/>
                <a:sym typeface="Arial"/>
              </a:endParaRPr>
            </a:p>
          </p:txBody>
        </p:sp>
      </p:grpSp>
      <p:sp>
        <p:nvSpPr>
          <p:cNvPr id="702" name="Google Shape;702;p34"/>
          <p:cNvSpPr txBox="1"/>
          <p:nvPr/>
        </p:nvSpPr>
        <p:spPr>
          <a:xfrm>
            <a:off x="4246201" y="1112560"/>
            <a:ext cx="745254"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rgbClr val="002060"/>
                </a:solidFill>
                <a:latin typeface="Arial"/>
                <a:ea typeface="Arial"/>
                <a:cs typeface="Arial"/>
                <a:sym typeface="Arial"/>
              </a:rPr>
              <a:t>root</a:t>
            </a:r>
            <a:endParaRPr/>
          </a:p>
        </p:txBody>
      </p:sp>
      <p:grpSp>
        <p:nvGrpSpPr>
          <p:cNvPr id="703" name="Google Shape;703;p34"/>
          <p:cNvGrpSpPr/>
          <p:nvPr/>
        </p:nvGrpSpPr>
        <p:grpSpPr>
          <a:xfrm>
            <a:off x="5747309" y="2535463"/>
            <a:ext cx="729526" cy="346223"/>
            <a:chOff x="1248" y="1152"/>
            <a:chExt cx="720" cy="378"/>
          </a:xfrm>
        </p:grpSpPr>
        <p:sp>
          <p:nvSpPr>
            <p:cNvPr id="704" name="Google Shape;704;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05" name="Google Shape;705;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06" name="Google Shape;706;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07" name="Google Shape;707;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b="1">
                  <a:solidFill>
                    <a:schemeClr val="dk1"/>
                  </a:solidFill>
                  <a:latin typeface="Arial"/>
                  <a:ea typeface="Arial"/>
                  <a:cs typeface="Arial"/>
                  <a:sym typeface="Arial"/>
                </a:rPr>
                <a:t>F</a:t>
              </a:r>
              <a:endParaRPr sz="1650" b="1">
                <a:solidFill>
                  <a:schemeClr val="dk1"/>
                </a:solidFill>
                <a:latin typeface="Arial"/>
                <a:ea typeface="Arial"/>
                <a:cs typeface="Arial"/>
                <a:sym typeface="Arial"/>
              </a:endParaRPr>
            </a:p>
          </p:txBody>
        </p:sp>
      </p:grpSp>
      <p:grpSp>
        <p:nvGrpSpPr>
          <p:cNvPr id="708" name="Google Shape;708;p34"/>
          <p:cNvGrpSpPr/>
          <p:nvPr/>
        </p:nvGrpSpPr>
        <p:grpSpPr>
          <a:xfrm>
            <a:off x="4376631" y="3281605"/>
            <a:ext cx="729526" cy="346223"/>
            <a:chOff x="1248" y="1152"/>
            <a:chExt cx="720" cy="378"/>
          </a:xfrm>
        </p:grpSpPr>
        <p:sp>
          <p:nvSpPr>
            <p:cNvPr id="709" name="Google Shape;709;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10" name="Google Shape;710;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11" name="Google Shape;711;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12" name="Google Shape;712;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b="1">
                  <a:solidFill>
                    <a:schemeClr val="dk1"/>
                  </a:solidFill>
                  <a:latin typeface="Arial"/>
                  <a:ea typeface="Arial"/>
                  <a:cs typeface="Arial"/>
                  <a:sym typeface="Arial"/>
                </a:rPr>
                <a:t>C</a:t>
              </a:r>
              <a:endParaRPr sz="1650" b="1">
                <a:solidFill>
                  <a:schemeClr val="dk1"/>
                </a:solidFill>
                <a:latin typeface="Arial"/>
                <a:ea typeface="Arial"/>
                <a:cs typeface="Arial"/>
                <a:sym typeface="Arial"/>
              </a:endParaRPr>
            </a:p>
          </p:txBody>
        </p:sp>
      </p:grpSp>
      <p:grpSp>
        <p:nvGrpSpPr>
          <p:cNvPr id="713" name="Google Shape;713;p34"/>
          <p:cNvGrpSpPr/>
          <p:nvPr/>
        </p:nvGrpSpPr>
        <p:grpSpPr>
          <a:xfrm>
            <a:off x="5287464" y="3276910"/>
            <a:ext cx="729526" cy="346223"/>
            <a:chOff x="1248" y="1152"/>
            <a:chExt cx="720" cy="378"/>
          </a:xfrm>
        </p:grpSpPr>
        <p:sp>
          <p:nvSpPr>
            <p:cNvPr id="714" name="Google Shape;714;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15" name="Google Shape;715;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16" name="Google Shape;716;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17" name="Google Shape;717;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b="1">
                  <a:solidFill>
                    <a:schemeClr val="dk1"/>
                  </a:solidFill>
                  <a:latin typeface="Arial"/>
                  <a:ea typeface="Arial"/>
                  <a:cs typeface="Arial"/>
                  <a:sym typeface="Arial"/>
                </a:rPr>
                <a:t>E</a:t>
              </a:r>
              <a:endParaRPr sz="1650" b="1">
                <a:solidFill>
                  <a:schemeClr val="dk1"/>
                </a:solidFill>
                <a:latin typeface="Arial"/>
                <a:ea typeface="Arial"/>
                <a:cs typeface="Arial"/>
                <a:sym typeface="Arial"/>
              </a:endParaRPr>
            </a:p>
          </p:txBody>
        </p:sp>
      </p:grpSp>
      <p:grpSp>
        <p:nvGrpSpPr>
          <p:cNvPr id="718" name="Google Shape;718;p34"/>
          <p:cNvGrpSpPr/>
          <p:nvPr/>
        </p:nvGrpSpPr>
        <p:grpSpPr>
          <a:xfrm>
            <a:off x="6202602" y="3289390"/>
            <a:ext cx="729526" cy="346223"/>
            <a:chOff x="1248" y="1152"/>
            <a:chExt cx="720" cy="378"/>
          </a:xfrm>
        </p:grpSpPr>
        <p:sp>
          <p:nvSpPr>
            <p:cNvPr id="719" name="Google Shape;719;p34"/>
            <p:cNvSpPr/>
            <p:nvPr/>
          </p:nvSpPr>
          <p:spPr>
            <a:xfrm>
              <a:off x="1248" y="1200"/>
              <a:ext cx="240" cy="240"/>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20" name="Google Shape;720;p34"/>
            <p:cNvSpPr/>
            <p:nvPr/>
          </p:nvSpPr>
          <p:spPr>
            <a:xfrm>
              <a:off x="1488" y="1200"/>
              <a:ext cx="240" cy="24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21" name="Google Shape;721;p34"/>
            <p:cNvSpPr/>
            <p:nvPr/>
          </p:nvSpPr>
          <p:spPr>
            <a:xfrm>
              <a:off x="1728" y="1200"/>
              <a:ext cx="240" cy="24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Arial"/>
                <a:ea typeface="Arial"/>
                <a:cs typeface="Arial"/>
                <a:sym typeface="Arial"/>
              </a:endParaRPr>
            </a:p>
          </p:txBody>
        </p:sp>
        <p:sp>
          <p:nvSpPr>
            <p:cNvPr id="722" name="Google Shape;722;p34"/>
            <p:cNvSpPr txBox="1"/>
            <p:nvPr/>
          </p:nvSpPr>
          <p:spPr>
            <a:xfrm>
              <a:off x="1488" y="1152"/>
              <a:ext cx="240" cy="3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50" b="1">
                  <a:solidFill>
                    <a:schemeClr val="dk1"/>
                  </a:solidFill>
                  <a:latin typeface="Arial"/>
                  <a:ea typeface="Arial"/>
                  <a:cs typeface="Arial"/>
                  <a:sym typeface="Arial"/>
                </a:rPr>
                <a:t>G</a:t>
              </a:r>
              <a:endParaRPr sz="1650" b="1">
                <a:solidFill>
                  <a:schemeClr val="dk1"/>
                </a:solidFill>
                <a:latin typeface="Arial"/>
                <a:ea typeface="Arial"/>
                <a:cs typeface="Arial"/>
                <a:sym typeface="Arial"/>
              </a:endParaRPr>
            </a:p>
          </p:txBody>
        </p:sp>
      </p:grpSp>
      <p:cxnSp>
        <p:nvCxnSpPr>
          <p:cNvPr id="723" name="Google Shape;723;p34"/>
          <p:cNvCxnSpPr>
            <a:stCxn id="656" idx="2"/>
            <a:endCxn id="669" idx="0"/>
          </p:cNvCxnSpPr>
          <p:nvPr/>
        </p:nvCxnSpPr>
        <p:spPr>
          <a:xfrm flipH="1">
            <a:off x="5307610" y="1654494"/>
            <a:ext cx="1294500" cy="117600"/>
          </a:xfrm>
          <a:prstGeom prst="straightConnector1">
            <a:avLst/>
          </a:prstGeom>
          <a:noFill/>
          <a:ln w="38100" cap="flat" cmpd="sng">
            <a:solidFill>
              <a:srgbClr val="00B0F0"/>
            </a:solidFill>
            <a:prstDash val="solid"/>
            <a:miter lim="800000"/>
            <a:headEnd type="none" w="sm" len="sm"/>
            <a:tailEnd type="triangle" w="med" len="med"/>
          </a:ln>
        </p:spPr>
      </p:cxnSp>
      <p:cxnSp>
        <p:nvCxnSpPr>
          <p:cNvPr id="724" name="Google Shape;724;p34"/>
          <p:cNvCxnSpPr>
            <a:stCxn id="658" idx="2"/>
            <a:endCxn id="664" idx="0"/>
          </p:cNvCxnSpPr>
          <p:nvPr/>
        </p:nvCxnSpPr>
        <p:spPr>
          <a:xfrm>
            <a:off x="7088460" y="1654494"/>
            <a:ext cx="1167000" cy="117600"/>
          </a:xfrm>
          <a:prstGeom prst="straightConnector1">
            <a:avLst/>
          </a:prstGeom>
          <a:noFill/>
          <a:ln w="38100" cap="flat" cmpd="sng">
            <a:solidFill>
              <a:srgbClr val="00B0F0"/>
            </a:solidFill>
            <a:prstDash val="solid"/>
            <a:miter lim="800000"/>
            <a:headEnd type="none" w="sm" len="sm"/>
            <a:tailEnd type="triangle" w="med" len="med"/>
          </a:ln>
        </p:spPr>
      </p:cxnSp>
      <p:cxnSp>
        <p:nvCxnSpPr>
          <p:cNvPr id="725" name="Google Shape;725;p34"/>
          <p:cNvCxnSpPr>
            <a:stCxn id="671" idx="2"/>
            <a:endCxn id="679" idx="0"/>
          </p:cNvCxnSpPr>
          <p:nvPr/>
        </p:nvCxnSpPr>
        <p:spPr>
          <a:xfrm flipH="1">
            <a:off x="3851574" y="2795820"/>
            <a:ext cx="207600" cy="486900"/>
          </a:xfrm>
          <a:prstGeom prst="straightConnector1">
            <a:avLst/>
          </a:prstGeom>
          <a:noFill/>
          <a:ln w="38100" cap="flat" cmpd="sng">
            <a:solidFill>
              <a:srgbClr val="00B0F0"/>
            </a:solidFill>
            <a:prstDash val="solid"/>
            <a:miter lim="800000"/>
            <a:headEnd type="none" w="sm" len="sm"/>
            <a:tailEnd type="triangle" w="med" len="med"/>
          </a:ln>
        </p:spPr>
      </p:cxnSp>
      <p:cxnSp>
        <p:nvCxnSpPr>
          <p:cNvPr id="726" name="Google Shape;726;p34"/>
          <p:cNvCxnSpPr>
            <a:stCxn id="666" idx="2"/>
            <a:endCxn id="674" idx="0"/>
          </p:cNvCxnSpPr>
          <p:nvPr/>
        </p:nvCxnSpPr>
        <p:spPr>
          <a:xfrm flipH="1">
            <a:off x="4302407" y="2035819"/>
            <a:ext cx="762000" cy="496200"/>
          </a:xfrm>
          <a:prstGeom prst="straightConnector1">
            <a:avLst/>
          </a:prstGeom>
          <a:noFill/>
          <a:ln w="38100" cap="flat" cmpd="sng">
            <a:solidFill>
              <a:srgbClr val="00B0F0"/>
            </a:solidFill>
            <a:prstDash val="solid"/>
            <a:miter lim="800000"/>
            <a:headEnd type="none" w="sm" len="sm"/>
            <a:tailEnd type="triangle" w="med" len="med"/>
          </a:ln>
        </p:spPr>
      </p:cxnSp>
      <p:cxnSp>
        <p:nvCxnSpPr>
          <p:cNvPr id="727" name="Google Shape;727;p34"/>
          <p:cNvCxnSpPr>
            <a:stCxn id="673" idx="2"/>
            <a:endCxn id="712" idx="0"/>
          </p:cNvCxnSpPr>
          <p:nvPr/>
        </p:nvCxnSpPr>
        <p:spPr>
          <a:xfrm>
            <a:off x="4545524" y="2795820"/>
            <a:ext cx="195900" cy="485700"/>
          </a:xfrm>
          <a:prstGeom prst="straightConnector1">
            <a:avLst/>
          </a:prstGeom>
          <a:noFill/>
          <a:ln w="38100" cap="flat" cmpd="sng">
            <a:solidFill>
              <a:srgbClr val="00B0F0"/>
            </a:solidFill>
            <a:prstDash val="solid"/>
            <a:miter lim="800000"/>
            <a:headEnd type="none" w="sm" len="sm"/>
            <a:tailEnd type="triangle" w="med" len="med"/>
          </a:ln>
        </p:spPr>
      </p:cxnSp>
      <p:cxnSp>
        <p:nvCxnSpPr>
          <p:cNvPr id="728" name="Google Shape;728;p34"/>
          <p:cNvCxnSpPr>
            <a:stCxn id="706" idx="2"/>
            <a:endCxn id="722" idx="0"/>
          </p:cNvCxnSpPr>
          <p:nvPr/>
        </p:nvCxnSpPr>
        <p:spPr>
          <a:xfrm>
            <a:off x="6355247" y="2799252"/>
            <a:ext cx="212100" cy="490200"/>
          </a:xfrm>
          <a:prstGeom prst="straightConnector1">
            <a:avLst/>
          </a:prstGeom>
          <a:noFill/>
          <a:ln w="38100" cap="flat" cmpd="sng">
            <a:solidFill>
              <a:srgbClr val="00B0F0"/>
            </a:solidFill>
            <a:prstDash val="solid"/>
            <a:miter lim="800000"/>
            <a:headEnd type="none" w="sm" len="sm"/>
            <a:tailEnd type="triangle" w="med" len="med"/>
          </a:ln>
        </p:spPr>
      </p:cxnSp>
      <p:cxnSp>
        <p:nvCxnSpPr>
          <p:cNvPr id="729" name="Google Shape;729;p34"/>
          <p:cNvCxnSpPr>
            <a:stCxn id="704" idx="2"/>
            <a:endCxn id="717" idx="0"/>
          </p:cNvCxnSpPr>
          <p:nvPr/>
        </p:nvCxnSpPr>
        <p:spPr>
          <a:xfrm flipH="1">
            <a:off x="5652297" y="2799252"/>
            <a:ext cx="216600" cy="477600"/>
          </a:xfrm>
          <a:prstGeom prst="straightConnector1">
            <a:avLst/>
          </a:prstGeom>
          <a:noFill/>
          <a:ln w="38100" cap="flat" cmpd="sng">
            <a:solidFill>
              <a:srgbClr val="00B0F0"/>
            </a:solidFill>
            <a:prstDash val="solid"/>
            <a:miter lim="800000"/>
            <a:headEnd type="none" w="sm" len="sm"/>
            <a:tailEnd type="triangle" w="med" len="med"/>
          </a:ln>
        </p:spPr>
      </p:cxnSp>
      <p:cxnSp>
        <p:nvCxnSpPr>
          <p:cNvPr id="730" name="Google Shape;730;p34"/>
          <p:cNvCxnSpPr>
            <a:stCxn id="668" idx="2"/>
            <a:endCxn id="707" idx="0"/>
          </p:cNvCxnSpPr>
          <p:nvPr/>
        </p:nvCxnSpPr>
        <p:spPr>
          <a:xfrm>
            <a:off x="5550757" y="2035819"/>
            <a:ext cx="561300" cy="499500"/>
          </a:xfrm>
          <a:prstGeom prst="straightConnector1">
            <a:avLst/>
          </a:prstGeom>
          <a:noFill/>
          <a:ln w="38100" cap="flat" cmpd="sng">
            <a:solidFill>
              <a:srgbClr val="00B0F0"/>
            </a:solidFill>
            <a:prstDash val="solid"/>
            <a:miter lim="800000"/>
            <a:headEnd type="none" w="sm" len="sm"/>
            <a:tailEnd type="triangle" w="med" len="med"/>
          </a:ln>
        </p:spPr>
      </p:cxnSp>
      <p:cxnSp>
        <p:nvCxnSpPr>
          <p:cNvPr id="731" name="Google Shape;731;p34"/>
          <p:cNvCxnSpPr>
            <a:stCxn id="661" idx="2"/>
            <a:endCxn id="689" idx="0"/>
          </p:cNvCxnSpPr>
          <p:nvPr/>
        </p:nvCxnSpPr>
        <p:spPr>
          <a:xfrm flipH="1">
            <a:off x="7756482" y="2035819"/>
            <a:ext cx="255900" cy="480600"/>
          </a:xfrm>
          <a:prstGeom prst="straightConnector1">
            <a:avLst/>
          </a:prstGeom>
          <a:noFill/>
          <a:ln w="38100" cap="flat" cmpd="sng">
            <a:solidFill>
              <a:srgbClr val="00B0F0"/>
            </a:solidFill>
            <a:prstDash val="solid"/>
            <a:miter lim="800000"/>
            <a:headEnd type="none" w="sm" len="sm"/>
            <a:tailEnd type="triangle" w="med" len="med"/>
          </a:ln>
        </p:spPr>
      </p:cxnSp>
      <p:cxnSp>
        <p:nvCxnSpPr>
          <p:cNvPr id="732" name="Google Shape;732;p34"/>
          <p:cNvCxnSpPr>
            <a:stCxn id="686" idx="2"/>
            <a:endCxn id="694" idx="0"/>
          </p:cNvCxnSpPr>
          <p:nvPr/>
        </p:nvCxnSpPr>
        <p:spPr>
          <a:xfrm flipH="1">
            <a:off x="7453140" y="2780249"/>
            <a:ext cx="60300" cy="506400"/>
          </a:xfrm>
          <a:prstGeom prst="straightConnector1">
            <a:avLst/>
          </a:prstGeom>
          <a:noFill/>
          <a:ln w="38100" cap="flat" cmpd="sng">
            <a:solidFill>
              <a:srgbClr val="00B0F0"/>
            </a:solidFill>
            <a:prstDash val="solid"/>
            <a:miter lim="800000"/>
            <a:headEnd type="none" w="sm" len="sm"/>
            <a:tailEnd type="triangle" w="med" len="med"/>
          </a:ln>
        </p:spPr>
      </p:cxnSp>
      <p:cxnSp>
        <p:nvCxnSpPr>
          <p:cNvPr id="733" name="Google Shape;733;p34"/>
          <p:cNvCxnSpPr>
            <a:stCxn id="663" idx="2"/>
            <a:endCxn id="684" idx="0"/>
          </p:cNvCxnSpPr>
          <p:nvPr/>
        </p:nvCxnSpPr>
        <p:spPr>
          <a:xfrm>
            <a:off x="8498732" y="2035819"/>
            <a:ext cx="204000" cy="485700"/>
          </a:xfrm>
          <a:prstGeom prst="straightConnector1">
            <a:avLst/>
          </a:prstGeom>
          <a:noFill/>
          <a:ln w="38100" cap="flat" cmpd="sng">
            <a:solidFill>
              <a:srgbClr val="00B0F0"/>
            </a:solidFill>
            <a:prstDash val="solid"/>
            <a:miter lim="800000"/>
            <a:headEnd type="none" w="sm" len="sm"/>
            <a:tailEnd type="triangle" w="med" len="med"/>
          </a:ln>
        </p:spPr>
      </p:cxnSp>
      <p:cxnSp>
        <p:nvCxnSpPr>
          <p:cNvPr id="734" name="Google Shape;734;p34"/>
          <p:cNvCxnSpPr>
            <a:stCxn id="656" idx="1"/>
            <a:endCxn id="702" idx="3"/>
          </p:cNvCxnSpPr>
          <p:nvPr/>
        </p:nvCxnSpPr>
        <p:spPr>
          <a:xfrm rot="10800000">
            <a:off x="4991322" y="1320182"/>
            <a:ext cx="1489200" cy="224400"/>
          </a:xfrm>
          <a:prstGeom prst="straightConnector1">
            <a:avLst/>
          </a:prstGeom>
          <a:noFill/>
          <a:ln w="38100" cap="flat" cmpd="sng">
            <a:solidFill>
              <a:srgbClr val="92D050"/>
            </a:solidFill>
            <a:prstDash val="dash"/>
            <a:miter lim="800000"/>
            <a:headEnd type="none" w="sm" len="sm"/>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Tugas Latihan 2</a:t>
            </a:r>
            <a:endParaRPr sz="3200"/>
          </a:p>
        </p:txBody>
      </p:sp>
      <p:sp>
        <p:nvSpPr>
          <p:cNvPr id="740" name="Google Shape;740;p3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err="1">
                <a:latin typeface="Calibri"/>
                <a:ea typeface="Calibri"/>
                <a:cs typeface="Calibri"/>
                <a:sym typeface="Calibri"/>
              </a:rPr>
              <a:t>Representasikan</a:t>
            </a:r>
            <a:r>
              <a:rPr lang="en-US" dirty="0">
                <a:latin typeface="Calibri"/>
                <a:ea typeface="Calibri"/>
                <a:cs typeface="Calibri"/>
                <a:sym typeface="Calibri"/>
              </a:rPr>
              <a:t> tree </a:t>
            </a:r>
            <a:r>
              <a:rPr lang="en-US" dirty="0" err="1">
                <a:latin typeface="Calibri"/>
                <a:ea typeface="Calibri"/>
                <a:cs typeface="Calibri"/>
                <a:sym typeface="Calibri"/>
              </a:rPr>
              <a:t>berikut</a:t>
            </a:r>
            <a:r>
              <a:rPr lang="en-US" dirty="0">
                <a:latin typeface="Calibri"/>
                <a:ea typeface="Calibri"/>
                <a:cs typeface="Calibri"/>
                <a:sym typeface="Calibri"/>
              </a:rPr>
              <a:t> </a:t>
            </a:r>
            <a:r>
              <a:rPr lang="en-US" dirty="0" err="1">
                <a:latin typeface="Calibri"/>
                <a:ea typeface="Calibri"/>
                <a:cs typeface="Calibri"/>
                <a:sym typeface="Calibri"/>
              </a:rPr>
              <a:t>dengan</a:t>
            </a:r>
            <a:r>
              <a:rPr lang="en-US" dirty="0">
                <a:latin typeface="Calibri"/>
                <a:ea typeface="Calibri"/>
                <a:cs typeface="Calibri"/>
                <a:sym typeface="Calibri"/>
              </a:rPr>
              <a:t> </a:t>
            </a:r>
            <a:r>
              <a:rPr lang="en-US" dirty="0" err="1">
                <a:latin typeface="Calibri"/>
                <a:ea typeface="Calibri"/>
                <a:cs typeface="Calibri"/>
                <a:sym typeface="Calibri"/>
              </a:rPr>
              <a:t>ilustrasi</a:t>
            </a:r>
            <a:r>
              <a:rPr lang="en-US" dirty="0">
                <a:latin typeface="Calibri"/>
                <a:ea typeface="Calibri"/>
                <a:cs typeface="Calibri"/>
                <a:sym typeface="Calibri"/>
              </a:rPr>
              <a:t> </a:t>
            </a:r>
            <a:r>
              <a:rPr lang="en-US" b="1" i="1" dirty="0">
                <a:latin typeface="Calibri"/>
                <a:ea typeface="Calibri"/>
                <a:cs typeface="Calibri"/>
                <a:sym typeface="Calibri"/>
              </a:rPr>
              <a:t>array</a:t>
            </a:r>
            <a:r>
              <a:rPr lang="en-US" dirty="0">
                <a:latin typeface="Calibri"/>
                <a:ea typeface="Calibri"/>
                <a:cs typeface="Calibri"/>
                <a:sym typeface="Calibri"/>
              </a:rPr>
              <a:t> dan </a:t>
            </a:r>
            <a:r>
              <a:rPr lang="en-US" b="1" i="1" dirty="0">
                <a:latin typeface="Calibri"/>
                <a:ea typeface="Calibri"/>
                <a:cs typeface="Calibri"/>
                <a:sym typeface="Calibri"/>
              </a:rPr>
              <a:t>linked list</a:t>
            </a:r>
            <a:r>
              <a:rPr lang="en-US" dirty="0">
                <a:latin typeface="Calibri"/>
                <a:ea typeface="Calibri"/>
                <a:cs typeface="Calibri"/>
                <a:sym typeface="Calibri"/>
              </a:rPr>
              <a:t>.</a:t>
            </a:r>
            <a:endParaRPr dirty="0"/>
          </a:p>
          <a:p>
            <a:pPr marL="171450" lvl="0" indent="-38100" algn="l" rtl="0">
              <a:lnSpc>
                <a:spcPct val="90000"/>
              </a:lnSpc>
              <a:spcBef>
                <a:spcPts val="750"/>
              </a:spcBef>
              <a:spcAft>
                <a:spcPts val="0"/>
              </a:spcAft>
              <a:buClr>
                <a:schemeClr val="dk1"/>
              </a:buClr>
              <a:buSzPts val="2100"/>
              <a:buNone/>
            </a:pPr>
            <a:endParaRPr dirty="0"/>
          </a:p>
        </p:txBody>
      </p:sp>
      <p:grpSp>
        <p:nvGrpSpPr>
          <p:cNvPr id="741" name="Google Shape;741;p35"/>
          <p:cNvGrpSpPr/>
          <p:nvPr/>
        </p:nvGrpSpPr>
        <p:grpSpPr>
          <a:xfrm>
            <a:off x="576260" y="1707663"/>
            <a:ext cx="3628761" cy="2116795"/>
            <a:chOff x="768346" y="2276883"/>
            <a:chExt cx="4838348" cy="2822393"/>
          </a:xfrm>
        </p:grpSpPr>
        <p:sp>
          <p:nvSpPr>
            <p:cNvPr id="742" name="Google Shape;742;p35"/>
            <p:cNvSpPr/>
            <p:nvPr/>
          </p:nvSpPr>
          <p:spPr>
            <a:xfrm>
              <a:off x="1856948" y="299095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B</a:t>
              </a:r>
              <a:endParaRPr sz="1050" b="1">
                <a:solidFill>
                  <a:schemeClr val="dk1"/>
                </a:solidFill>
                <a:latin typeface="Calibri"/>
                <a:ea typeface="Calibri"/>
                <a:cs typeface="Calibri"/>
                <a:sym typeface="Calibri"/>
              </a:endParaRPr>
            </a:p>
          </p:txBody>
        </p:sp>
        <p:sp>
          <p:nvSpPr>
            <p:cNvPr id="743" name="Google Shape;743;p35"/>
            <p:cNvSpPr/>
            <p:nvPr/>
          </p:nvSpPr>
          <p:spPr>
            <a:xfrm>
              <a:off x="1142808" y="3852011"/>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D</a:t>
              </a:r>
              <a:endParaRPr sz="1050" b="1">
                <a:solidFill>
                  <a:schemeClr val="dk1"/>
                </a:solidFill>
                <a:latin typeface="Calibri"/>
                <a:ea typeface="Calibri"/>
                <a:cs typeface="Calibri"/>
                <a:sym typeface="Calibri"/>
              </a:endParaRPr>
            </a:p>
          </p:txBody>
        </p:sp>
        <p:sp>
          <p:nvSpPr>
            <p:cNvPr id="744" name="Google Shape;744;p35"/>
            <p:cNvSpPr/>
            <p:nvPr/>
          </p:nvSpPr>
          <p:spPr>
            <a:xfrm>
              <a:off x="2498198" y="3852011"/>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E</a:t>
              </a:r>
              <a:endParaRPr sz="1050" b="1">
                <a:solidFill>
                  <a:schemeClr val="dk1"/>
                </a:solidFill>
                <a:latin typeface="Calibri"/>
                <a:ea typeface="Calibri"/>
                <a:cs typeface="Calibri"/>
                <a:sym typeface="Calibri"/>
              </a:endParaRPr>
            </a:p>
          </p:txBody>
        </p:sp>
        <p:sp>
          <p:nvSpPr>
            <p:cNvPr id="745" name="Google Shape;745;p35"/>
            <p:cNvSpPr/>
            <p:nvPr/>
          </p:nvSpPr>
          <p:spPr>
            <a:xfrm>
              <a:off x="768346" y="466364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H</a:t>
              </a:r>
              <a:endParaRPr sz="1050" b="1">
                <a:solidFill>
                  <a:schemeClr val="dk1"/>
                </a:solidFill>
                <a:latin typeface="Calibri"/>
                <a:ea typeface="Calibri"/>
                <a:cs typeface="Calibri"/>
                <a:sym typeface="Calibri"/>
              </a:endParaRPr>
            </a:p>
          </p:txBody>
        </p:sp>
        <p:sp>
          <p:nvSpPr>
            <p:cNvPr id="746" name="Google Shape;746;p35"/>
            <p:cNvSpPr/>
            <p:nvPr/>
          </p:nvSpPr>
          <p:spPr>
            <a:xfrm>
              <a:off x="3140969" y="227688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a:t>
              </a:r>
              <a:endParaRPr sz="1050" b="1">
                <a:solidFill>
                  <a:schemeClr val="dk1"/>
                </a:solidFill>
                <a:latin typeface="Calibri"/>
                <a:ea typeface="Calibri"/>
                <a:cs typeface="Calibri"/>
                <a:sym typeface="Calibri"/>
              </a:endParaRPr>
            </a:p>
          </p:txBody>
        </p:sp>
        <p:sp>
          <p:nvSpPr>
            <p:cNvPr id="747" name="Google Shape;747;p35"/>
            <p:cNvSpPr/>
            <p:nvPr/>
          </p:nvSpPr>
          <p:spPr>
            <a:xfrm>
              <a:off x="4460455" y="299095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C</a:t>
              </a:r>
              <a:endParaRPr sz="1050" b="1">
                <a:solidFill>
                  <a:schemeClr val="dk1"/>
                </a:solidFill>
                <a:latin typeface="Calibri"/>
                <a:ea typeface="Calibri"/>
                <a:cs typeface="Calibri"/>
                <a:sym typeface="Calibri"/>
              </a:endParaRPr>
            </a:p>
          </p:txBody>
        </p:sp>
        <p:cxnSp>
          <p:nvCxnSpPr>
            <p:cNvPr id="748" name="Google Shape;748;p35"/>
            <p:cNvCxnSpPr>
              <a:stCxn id="743" idx="7"/>
              <a:endCxn id="742" idx="3"/>
            </p:cNvCxnSpPr>
            <p:nvPr/>
          </p:nvCxnSpPr>
          <p:spPr>
            <a:xfrm rot="10800000" flipH="1">
              <a:off x="1406331" y="3362907"/>
              <a:ext cx="495900" cy="552900"/>
            </a:xfrm>
            <a:prstGeom prst="straightConnector1">
              <a:avLst/>
            </a:prstGeom>
            <a:noFill/>
            <a:ln w="38100" cap="flat" cmpd="sng">
              <a:solidFill>
                <a:srgbClr val="00B050"/>
              </a:solidFill>
              <a:prstDash val="solid"/>
              <a:miter lim="800000"/>
              <a:headEnd type="none" w="sm" len="sm"/>
              <a:tailEnd type="none" w="sm" len="sm"/>
            </a:ln>
          </p:spPr>
        </p:cxnSp>
        <p:cxnSp>
          <p:nvCxnSpPr>
            <p:cNvPr id="749" name="Google Shape;749;p35"/>
            <p:cNvCxnSpPr>
              <a:stCxn id="746" idx="2"/>
              <a:endCxn id="742" idx="7"/>
            </p:cNvCxnSpPr>
            <p:nvPr/>
          </p:nvCxnSpPr>
          <p:spPr>
            <a:xfrm flipH="1">
              <a:off x="2120369" y="2494698"/>
              <a:ext cx="1020600" cy="560100"/>
            </a:xfrm>
            <a:prstGeom prst="straightConnector1">
              <a:avLst/>
            </a:prstGeom>
            <a:noFill/>
            <a:ln w="38100" cap="flat" cmpd="sng">
              <a:solidFill>
                <a:srgbClr val="00B050"/>
              </a:solidFill>
              <a:prstDash val="solid"/>
              <a:miter lim="800000"/>
              <a:headEnd type="none" w="sm" len="sm"/>
              <a:tailEnd type="none" w="sm" len="sm"/>
            </a:ln>
          </p:spPr>
        </p:cxnSp>
        <p:cxnSp>
          <p:nvCxnSpPr>
            <p:cNvPr id="750" name="Google Shape;750;p35"/>
            <p:cNvCxnSpPr>
              <a:stCxn id="745" idx="7"/>
              <a:endCxn id="743" idx="3"/>
            </p:cNvCxnSpPr>
            <p:nvPr/>
          </p:nvCxnSpPr>
          <p:spPr>
            <a:xfrm rot="10800000" flipH="1">
              <a:off x="1031869" y="4223743"/>
              <a:ext cx="156300" cy="503700"/>
            </a:xfrm>
            <a:prstGeom prst="straightConnector1">
              <a:avLst/>
            </a:prstGeom>
            <a:noFill/>
            <a:ln w="38100" cap="flat" cmpd="sng">
              <a:solidFill>
                <a:srgbClr val="00B050"/>
              </a:solidFill>
              <a:prstDash val="solid"/>
              <a:miter lim="800000"/>
              <a:headEnd type="none" w="sm" len="sm"/>
              <a:tailEnd type="none" w="sm" len="sm"/>
            </a:ln>
          </p:spPr>
        </p:cxnSp>
        <p:cxnSp>
          <p:nvCxnSpPr>
            <p:cNvPr id="751" name="Google Shape;751;p35"/>
            <p:cNvCxnSpPr>
              <a:stCxn id="747" idx="1"/>
              <a:endCxn id="746" idx="6"/>
            </p:cNvCxnSpPr>
            <p:nvPr/>
          </p:nvCxnSpPr>
          <p:spPr>
            <a:xfrm rot="10800000">
              <a:off x="3449668" y="2494653"/>
              <a:ext cx="1056000" cy="560100"/>
            </a:xfrm>
            <a:prstGeom prst="straightConnector1">
              <a:avLst/>
            </a:prstGeom>
            <a:noFill/>
            <a:ln w="38100" cap="flat" cmpd="sng">
              <a:solidFill>
                <a:srgbClr val="00B050"/>
              </a:solidFill>
              <a:prstDash val="solid"/>
              <a:miter lim="800000"/>
              <a:headEnd type="none" w="sm" len="sm"/>
              <a:tailEnd type="none" w="sm" len="sm"/>
            </a:ln>
          </p:spPr>
        </p:cxnSp>
        <p:cxnSp>
          <p:nvCxnSpPr>
            <p:cNvPr id="752" name="Google Shape;752;p35"/>
            <p:cNvCxnSpPr>
              <a:stCxn id="744" idx="1"/>
              <a:endCxn id="742" idx="5"/>
            </p:cNvCxnSpPr>
            <p:nvPr/>
          </p:nvCxnSpPr>
          <p:spPr>
            <a:xfrm rot="10800000">
              <a:off x="2120411" y="3362907"/>
              <a:ext cx="423000" cy="552900"/>
            </a:xfrm>
            <a:prstGeom prst="straightConnector1">
              <a:avLst/>
            </a:prstGeom>
            <a:noFill/>
            <a:ln w="38100" cap="flat" cmpd="sng">
              <a:solidFill>
                <a:srgbClr val="00B050"/>
              </a:solidFill>
              <a:prstDash val="solid"/>
              <a:miter lim="800000"/>
              <a:headEnd type="none" w="sm" len="sm"/>
              <a:tailEnd type="none" w="sm" len="sm"/>
            </a:ln>
          </p:spPr>
        </p:cxnSp>
        <p:sp>
          <p:nvSpPr>
            <p:cNvPr id="753" name="Google Shape;753;p35"/>
            <p:cNvSpPr/>
            <p:nvPr/>
          </p:nvSpPr>
          <p:spPr>
            <a:xfrm>
              <a:off x="3951500" y="3856246"/>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F</a:t>
              </a:r>
              <a:endParaRPr sz="1050" b="1">
                <a:solidFill>
                  <a:schemeClr val="dk1"/>
                </a:solidFill>
                <a:latin typeface="Calibri"/>
                <a:ea typeface="Calibri"/>
                <a:cs typeface="Calibri"/>
                <a:sym typeface="Calibri"/>
              </a:endParaRPr>
            </a:p>
          </p:txBody>
        </p:sp>
        <p:sp>
          <p:nvSpPr>
            <p:cNvPr id="754" name="Google Shape;754;p35"/>
            <p:cNvSpPr/>
            <p:nvPr/>
          </p:nvSpPr>
          <p:spPr>
            <a:xfrm>
              <a:off x="4985159" y="3856246"/>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G</a:t>
              </a:r>
              <a:endParaRPr sz="1050" b="1">
                <a:solidFill>
                  <a:schemeClr val="dk1"/>
                </a:solidFill>
                <a:latin typeface="Calibri"/>
                <a:ea typeface="Calibri"/>
                <a:cs typeface="Calibri"/>
                <a:sym typeface="Calibri"/>
              </a:endParaRPr>
            </a:p>
          </p:txBody>
        </p:sp>
        <p:cxnSp>
          <p:nvCxnSpPr>
            <p:cNvPr id="755" name="Google Shape;755;p35"/>
            <p:cNvCxnSpPr>
              <a:stCxn id="753" idx="7"/>
              <a:endCxn id="747" idx="3"/>
            </p:cNvCxnSpPr>
            <p:nvPr/>
          </p:nvCxnSpPr>
          <p:spPr>
            <a:xfrm rot="10800000" flipH="1">
              <a:off x="4215023" y="3362642"/>
              <a:ext cx="290700" cy="557400"/>
            </a:xfrm>
            <a:prstGeom prst="straightConnector1">
              <a:avLst/>
            </a:prstGeom>
            <a:noFill/>
            <a:ln w="38100" cap="flat" cmpd="sng">
              <a:solidFill>
                <a:srgbClr val="00B050"/>
              </a:solidFill>
              <a:prstDash val="solid"/>
              <a:miter lim="800000"/>
              <a:headEnd type="none" w="sm" len="sm"/>
              <a:tailEnd type="none" w="sm" len="sm"/>
            </a:ln>
          </p:spPr>
        </p:cxnSp>
        <p:cxnSp>
          <p:nvCxnSpPr>
            <p:cNvPr id="756" name="Google Shape;756;p35"/>
            <p:cNvCxnSpPr>
              <a:stCxn id="754" idx="1"/>
              <a:endCxn id="747" idx="5"/>
            </p:cNvCxnSpPr>
            <p:nvPr/>
          </p:nvCxnSpPr>
          <p:spPr>
            <a:xfrm rot="10800000">
              <a:off x="4724072" y="3362642"/>
              <a:ext cx="306300" cy="557400"/>
            </a:xfrm>
            <a:prstGeom prst="straightConnector1">
              <a:avLst/>
            </a:prstGeom>
            <a:noFill/>
            <a:ln w="38100" cap="flat" cmpd="sng">
              <a:solidFill>
                <a:srgbClr val="00B050"/>
              </a:solidFill>
              <a:prstDash val="solid"/>
              <a:miter lim="800000"/>
              <a:headEnd type="none" w="sm" len="sm"/>
              <a:tailEnd type="none" w="sm" len="sm"/>
            </a:ln>
          </p:spPr>
        </p:cxnSp>
        <p:sp>
          <p:nvSpPr>
            <p:cNvPr id="757" name="Google Shape;757;p35"/>
            <p:cNvSpPr/>
            <p:nvPr/>
          </p:nvSpPr>
          <p:spPr>
            <a:xfrm>
              <a:off x="5297958" y="466364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I</a:t>
              </a:r>
              <a:endParaRPr sz="1050" b="1">
                <a:solidFill>
                  <a:schemeClr val="dk1"/>
                </a:solidFill>
                <a:latin typeface="Calibri"/>
                <a:ea typeface="Calibri"/>
                <a:cs typeface="Calibri"/>
                <a:sym typeface="Calibri"/>
              </a:endParaRPr>
            </a:p>
          </p:txBody>
        </p:sp>
        <p:cxnSp>
          <p:nvCxnSpPr>
            <p:cNvPr id="758" name="Google Shape;758;p35"/>
            <p:cNvCxnSpPr>
              <a:cxnSpLocks/>
              <a:stCxn id="757" idx="1"/>
            </p:cNvCxnSpPr>
            <p:nvPr/>
          </p:nvCxnSpPr>
          <p:spPr>
            <a:xfrm rot="10800000">
              <a:off x="5221071" y="4223743"/>
              <a:ext cx="122100" cy="503700"/>
            </a:xfrm>
            <a:prstGeom prst="straightConnector1">
              <a:avLst/>
            </a:prstGeom>
            <a:noFill/>
            <a:ln w="38100" cap="flat" cmpd="sng">
              <a:solidFill>
                <a:srgbClr val="00B050"/>
              </a:solidFill>
              <a:prstDash val="solid"/>
              <a:miter lim="800000"/>
              <a:headEnd type="none" w="sm" len="sm"/>
              <a:tailEnd type="none" w="sm" len="sm"/>
            </a:ln>
          </p:spPr>
        </p:cxnSp>
      </p:grpSp>
      <p:sp>
        <p:nvSpPr>
          <p:cNvPr id="761" name="Google Shape;761;p35"/>
          <p:cNvSpPr/>
          <p:nvPr/>
        </p:nvSpPr>
        <p:spPr>
          <a:xfrm>
            <a:off x="6288072" y="2358732"/>
            <a:ext cx="231552" cy="326722"/>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B</a:t>
            </a:r>
            <a:endParaRPr sz="1050" b="1">
              <a:solidFill>
                <a:schemeClr val="dk1"/>
              </a:solidFill>
              <a:latin typeface="Calibri"/>
              <a:ea typeface="Calibri"/>
              <a:cs typeface="Calibri"/>
              <a:sym typeface="Calibri"/>
            </a:endParaRPr>
          </a:p>
        </p:txBody>
      </p:sp>
      <p:sp>
        <p:nvSpPr>
          <p:cNvPr id="762" name="Google Shape;762;p35"/>
          <p:cNvSpPr/>
          <p:nvPr/>
        </p:nvSpPr>
        <p:spPr>
          <a:xfrm>
            <a:off x="5774746" y="3105635"/>
            <a:ext cx="231552" cy="326722"/>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C</a:t>
            </a:r>
            <a:endParaRPr sz="1050" b="1">
              <a:solidFill>
                <a:schemeClr val="dk1"/>
              </a:solidFill>
              <a:latin typeface="Calibri"/>
              <a:ea typeface="Calibri"/>
              <a:cs typeface="Calibri"/>
              <a:sym typeface="Calibri"/>
            </a:endParaRPr>
          </a:p>
        </p:txBody>
      </p:sp>
      <p:sp>
        <p:nvSpPr>
          <p:cNvPr id="763" name="Google Shape;763;p35"/>
          <p:cNvSpPr/>
          <p:nvPr/>
        </p:nvSpPr>
        <p:spPr>
          <a:xfrm>
            <a:off x="6801006" y="1709394"/>
            <a:ext cx="231552" cy="326722"/>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dirty="0">
                <a:solidFill>
                  <a:schemeClr val="dk1"/>
                </a:solidFill>
                <a:latin typeface="Calibri"/>
                <a:ea typeface="Calibri"/>
                <a:cs typeface="Calibri"/>
                <a:sym typeface="Calibri"/>
              </a:rPr>
              <a:t>A</a:t>
            </a:r>
            <a:endParaRPr sz="1050" b="1" dirty="0">
              <a:solidFill>
                <a:schemeClr val="dk1"/>
              </a:solidFill>
              <a:latin typeface="Calibri"/>
              <a:ea typeface="Calibri"/>
              <a:cs typeface="Calibri"/>
              <a:sym typeface="Calibri"/>
            </a:endParaRPr>
          </a:p>
        </p:txBody>
      </p:sp>
      <p:cxnSp>
        <p:nvCxnSpPr>
          <p:cNvPr id="764" name="Google Shape;764;p35"/>
          <p:cNvCxnSpPr>
            <a:cxnSpLocks/>
          </p:cNvCxnSpPr>
          <p:nvPr/>
        </p:nvCxnSpPr>
        <p:spPr>
          <a:xfrm flipH="1">
            <a:off x="6477200" y="1931061"/>
            <a:ext cx="323806" cy="437356"/>
          </a:xfrm>
          <a:prstGeom prst="straightConnector1">
            <a:avLst/>
          </a:prstGeom>
          <a:noFill/>
          <a:ln w="38100" cap="flat" cmpd="sng">
            <a:solidFill>
              <a:srgbClr val="00B050"/>
            </a:solidFill>
            <a:prstDash val="solid"/>
            <a:miter lim="800000"/>
            <a:headEnd type="none" w="sm" len="sm"/>
            <a:tailEnd type="none" w="sm" len="sm"/>
          </a:ln>
        </p:spPr>
      </p:cxnSp>
      <p:cxnSp>
        <p:nvCxnSpPr>
          <p:cNvPr id="765" name="Google Shape;765;p35"/>
          <p:cNvCxnSpPr>
            <a:cxnSpLocks/>
          </p:cNvCxnSpPr>
          <p:nvPr/>
        </p:nvCxnSpPr>
        <p:spPr>
          <a:xfrm flipV="1">
            <a:off x="5916717" y="2620337"/>
            <a:ext cx="395243" cy="480362"/>
          </a:xfrm>
          <a:prstGeom prst="straightConnector1">
            <a:avLst/>
          </a:prstGeom>
          <a:noFill/>
          <a:ln w="38100" cap="flat" cmpd="sng">
            <a:solidFill>
              <a:srgbClr val="00B050"/>
            </a:solidFill>
            <a:prstDash val="solid"/>
            <a:miter lim="800000"/>
            <a:headEnd type="none" w="sm" len="sm"/>
            <a:tailEnd type="none" w="sm" len="sm"/>
          </a:ln>
        </p:spPr>
      </p:cxnSp>
      <p:sp>
        <p:nvSpPr>
          <p:cNvPr id="766" name="Google Shape;766;p35"/>
          <p:cNvSpPr/>
          <p:nvPr/>
        </p:nvSpPr>
        <p:spPr>
          <a:xfrm>
            <a:off x="5543194" y="3853148"/>
            <a:ext cx="231552" cy="326722"/>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dirty="0">
                <a:solidFill>
                  <a:schemeClr val="dk1"/>
                </a:solidFill>
                <a:latin typeface="Calibri"/>
                <a:ea typeface="Calibri"/>
                <a:cs typeface="Calibri"/>
                <a:sym typeface="Calibri"/>
              </a:rPr>
              <a:t>D</a:t>
            </a:r>
            <a:endParaRPr sz="1050" b="1" dirty="0">
              <a:solidFill>
                <a:schemeClr val="dk1"/>
              </a:solidFill>
              <a:latin typeface="Calibri"/>
              <a:ea typeface="Calibri"/>
              <a:cs typeface="Calibri"/>
              <a:sym typeface="Calibri"/>
            </a:endParaRPr>
          </a:p>
        </p:txBody>
      </p:sp>
      <p:cxnSp>
        <p:nvCxnSpPr>
          <p:cNvPr id="767" name="Google Shape;767;p35"/>
          <p:cNvCxnSpPr>
            <a:cxnSpLocks/>
            <a:stCxn id="766" idx="1"/>
            <a:endCxn id="762" idx="3"/>
          </p:cNvCxnSpPr>
          <p:nvPr/>
        </p:nvCxnSpPr>
        <p:spPr>
          <a:xfrm flipV="1">
            <a:off x="5577104" y="3384510"/>
            <a:ext cx="231552" cy="516485"/>
          </a:xfrm>
          <a:prstGeom prst="straightConnector1">
            <a:avLst/>
          </a:prstGeom>
          <a:noFill/>
          <a:ln w="38100" cap="flat" cmpd="sng">
            <a:solidFill>
              <a:srgbClr val="00B050"/>
            </a:solidFill>
            <a:prstDash val="solid"/>
            <a:miter lim="800000"/>
            <a:headEnd type="none" w="sm" len="sm"/>
            <a:tailEnd type="none" w="sm" len="sm"/>
          </a:ln>
        </p:spPr>
      </p:cxnSp>
      <p:sp>
        <p:nvSpPr>
          <p:cNvPr id="768" name="Google Shape;768;p35"/>
          <p:cNvSpPr txBox="1"/>
          <p:nvPr/>
        </p:nvSpPr>
        <p:spPr>
          <a:xfrm>
            <a:off x="1629158" y="4090737"/>
            <a:ext cx="74090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Latihan 1</a:t>
            </a:r>
            <a:endParaRPr sz="1050">
              <a:solidFill>
                <a:schemeClr val="dk1"/>
              </a:solidFill>
              <a:latin typeface="Calibri"/>
              <a:ea typeface="Calibri"/>
              <a:cs typeface="Calibri"/>
              <a:sym typeface="Calibri"/>
            </a:endParaRPr>
          </a:p>
        </p:txBody>
      </p:sp>
      <p:sp>
        <p:nvSpPr>
          <p:cNvPr id="769" name="Google Shape;769;p35"/>
          <p:cNvSpPr txBox="1"/>
          <p:nvPr/>
        </p:nvSpPr>
        <p:spPr>
          <a:xfrm>
            <a:off x="5994503" y="4090737"/>
            <a:ext cx="74090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Latihan 2</a:t>
            </a:r>
            <a:endParaRPr sz="1050">
              <a:solidFill>
                <a:schemeClr val="dk1"/>
              </a:solidFill>
              <a:latin typeface="Calibri"/>
              <a:ea typeface="Calibri"/>
              <a:cs typeface="Calibri"/>
              <a:sym typeface="Calibri"/>
            </a:endParaRPr>
          </a:p>
        </p:txBody>
      </p:sp>
      <p:sp>
        <p:nvSpPr>
          <p:cNvPr id="2" name="Google Shape;759;p35">
            <a:extLst>
              <a:ext uri="{FF2B5EF4-FFF2-40B4-BE49-F238E27FC236}">
                <a16:creationId xmlns:a16="http://schemas.microsoft.com/office/drawing/2014/main" id="{EB6CD8D9-3EE9-FC55-6AE9-1BBDD67D4E83}"/>
              </a:ext>
            </a:extLst>
          </p:cNvPr>
          <p:cNvSpPr/>
          <p:nvPr/>
        </p:nvSpPr>
        <p:spPr>
          <a:xfrm>
            <a:off x="3455795" y="3512043"/>
            <a:ext cx="231552" cy="326722"/>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J</a:t>
            </a:r>
            <a:endParaRPr sz="1050" b="1">
              <a:solidFill>
                <a:schemeClr val="dk1"/>
              </a:solidFill>
              <a:latin typeface="Calibri"/>
              <a:ea typeface="Calibri"/>
              <a:cs typeface="Calibri"/>
              <a:sym typeface="Calibri"/>
            </a:endParaRPr>
          </a:p>
        </p:txBody>
      </p:sp>
      <p:cxnSp>
        <p:nvCxnSpPr>
          <p:cNvPr id="3" name="Google Shape;760;p35">
            <a:extLst>
              <a:ext uri="{FF2B5EF4-FFF2-40B4-BE49-F238E27FC236}">
                <a16:creationId xmlns:a16="http://schemas.microsoft.com/office/drawing/2014/main" id="{85192752-9DBD-D377-EFD8-3762C9015226}"/>
              </a:ext>
            </a:extLst>
          </p:cNvPr>
          <p:cNvCxnSpPr>
            <a:cxnSpLocks/>
            <a:stCxn id="2" idx="7"/>
          </p:cNvCxnSpPr>
          <p:nvPr/>
        </p:nvCxnSpPr>
        <p:spPr>
          <a:xfrm rot="10800000" flipH="1">
            <a:off x="3653437" y="3182115"/>
            <a:ext cx="133650" cy="377775"/>
          </a:xfrm>
          <a:prstGeom prst="straightConnector1">
            <a:avLst/>
          </a:prstGeom>
          <a:noFill/>
          <a:ln w="38100" cap="flat" cmpd="sng">
            <a:solidFill>
              <a:srgbClr val="00B050"/>
            </a:solidFill>
            <a:prstDash val="solid"/>
            <a:miter lim="800000"/>
            <a:headEnd type="none" w="sm" len="sm"/>
            <a:tailEnd type="none" w="sm" len="sm"/>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6"/>
          <p:cNvSpPr txBox="1">
            <a:spLocks noGrp="1"/>
          </p:cNvSpPr>
          <p:nvPr>
            <p:ph type="title"/>
          </p:nvPr>
        </p:nvSpPr>
        <p:spPr>
          <a:xfrm>
            <a:off x="623888" y="1282304"/>
            <a:ext cx="7886700" cy="112514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US"/>
              <a:t>Binary Search Tree</a:t>
            </a:r>
            <a:endParaRPr/>
          </a:p>
        </p:txBody>
      </p:sp>
      <p:sp>
        <p:nvSpPr>
          <p:cNvPr id="775" name="Google Shape;775;p3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1800"/>
              <a:buNone/>
            </a:pPr>
            <a:endParaRPr/>
          </a:p>
        </p:txBody>
      </p:sp>
      <p:sp>
        <p:nvSpPr>
          <p:cNvPr id="776" name="Google Shape;776;p36"/>
          <p:cNvSpPr txBox="1">
            <a:spLocks noGrp="1"/>
          </p:cNvSpPr>
          <p:nvPr>
            <p:ph type="ftr" idx="11"/>
          </p:nvPr>
        </p:nvSpPr>
        <p:spPr>
          <a:xfrm>
            <a:off x="0" y="0"/>
            <a:ext cx="0"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900" b="0" i="0" u="none" strike="noStrike" cap="none">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3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i="1"/>
              <a:t>Binary Search Tree</a:t>
            </a:r>
            <a:r>
              <a:rPr lang="en-US" sz="3200"/>
              <a:t> (BST)</a:t>
            </a:r>
            <a:endParaRPr sz="3200"/>
          </a:p>
        </p:txBody>
      </p:sp>
      <p:sp>
        <p:nvSpPr>
          <p:cNvPr id="782" name="Google Shape;782;p3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1600"/>
              <a:buChar char="•"/>
            </a:pPr>
            <a:r>
              <a:rPr lang="en-US" sz="1600" i="1"/>
              <a:t>Binary Search Tree </a:t>
            </a:r>
            <a:r>
              <a:rPr lang="en-US" sz="1600"/>
              <a:t>adalah salah satu bentuk khusus dari </a:t>
            </a:r>
            <a:r>
              <a:rPr lang="en-US" sz="1600" i="1"/>
              <a:t>binary tree </a:t>
            </a:r>
            <a:r>
              <a:rPr lang="en-US" sz="1600"/>
              <a:t>dengan sifat bahwa semua </a:t>
            </a:r>
            <a:r>
              <a:rPr lang="en-US" sz="1600" i="1">
                <a:solidFill>
                  <a:srgbClr val="00B0F0"/>
                </a:solidFill>
              </a:rPr>
              <a:t>left-child</a:t>
            </a:r>
            <a:r>
              <a:rPr lang="en-US" sz="1600" i="1"/>
              <a:t> </a:t>
            </a:r>
            <a:r>
              <a:rPr lang="en-US" sz="1600" b="1">
                <a:solidFill>
                  <a:srgbClr val="00B050"/>
                </a:solidFill>
              </a:rPr>
              <a:t>harus lebih kecil </a:t>
            </a:r>
            <a:r>
              <a:rPr lang="en-US" sz="1600"/>
              <a:t>daripada </a:t>
            </a:r>
            <a:r>
              <a:rPr lang="en-US" sz="1600" i="1">
                <a:solidFill>
                  <a:srgbClr val="00B0F0"/>
                </a:solidFill>
              </a:rPr>
              <a:t>right-child </a:t>
            </a:r>
            <a:r>
              <a:rPr lang="en-US" sz="1600"/>
              <a:t>dan </a:t>
            </a:r>
            <a:r>
              <a:rPr lang="en-US" sz="1600" i="1"/>
              <a:t>parent</a:t>
            </a:r>
            <a:r>
              <a:rPr lang="en-US" sz="1600"/>
              <a:t>-nya. </a:t>
            </a:r>
            <a:endParaRPr/>
          </a:p>
          <a:p>
            <a:pPr marL="171450" lvl="0" indent="-171450" algn="l" rtl="0">
              <a:lnSpc>
                <a:spcPct val="90000"/>
              </a:lnSpc>
              <a:spcBef>
                <a:spcPts val="750"/>
              </a:spcBef>
              <a:spcAft>
                <a:spcPts val="0"/>
              </a:spcAft>
              <a:buClr>
                <a:schemeClr val="dk1"/>
              </a:buClr>
              <a:buSzPts val="1600"/>
              <a:buChar char="•"/>
            </a:pPr>
            <a:r>
              <a:rPr lang="en-US" sz="1600" i="1"/>
              <a:t>Binary search tree </a:t>
            </a:r>
            <a:r>
              <a:rPr lang="en-US" sz="1600"/>
              <a:t>dibuat untuk mengatasi </a:t>
            </a:r>
            <a:r>
              <a:rPr lang="en-US" sz="1600" b="1"/>
              <a:t>kelemahan</a:t>
            </a:r>
            <a:r>
              <a:rPr lang="en-US" sz="1600"/>
              <a:t> pada </a:t>
            </a:r>
            <a:r>
              <a:rPr lang="en-US" sz="1600" i="1"/>
              <a:t>binary tree </a:t>
            </a:r>
            <a:r>
              <a:rPr lang="en-US" sz="1600"/>
              <a:t>biasa, yaitu kesulitan dalam </a:t>
            </a:r>
            <a:r>
              <a:rPr lang="en-US" sz="1600" i="1"/>
              <a:t>searching</a:t>
            </a:r>
            <a:r>
              <a:rPr lang="en-US" sz="1600"/>
              <a:t>/pencarian </a:t>
            </a:r>
            <a:r>
              <a:rPr lang="en-US" sz="1600" i="1"/>
              <a:t>node </a:t>
            </a:r>
            <a:r>
              <a:rPr lang="en-US" sz="1600"/>
              <a:t>tertentu dalam </a:t>
            </a:r>
            <a:r>
              <a:rPr lang="en-US" sz="1600" i="1"/>
              <a:t>binary tree.</a:t>
            </a:r>
            <a:r>
              <a:rPr lang="en-US" sz="1600"/>
              <a:t> </a:t>
            </a:r>
            <a:endParaRPr/>
          </a:p>
          <a:p>
            <a:pPr marL="171450" lvl="0" indent="-171450" algn="l" rtl="0">
              <a:lnSpc>
                <a:spcPct val="90000"/>
              </a:lnSpc>
              <a:spcBef>
                <a:spcPts val="750"/>
              </a:spcBef>
              <a:spcAft>
                <a:spcPts val="0"/>
              </a:spcAft>
              <a:buClr>
                <a:schemeClr val="dk1"/>
              </a:buClr>
              <a:buSzPts val="1600"/>
              <a:buChar char="•"/>
            </a:pPr>
            <a:r>
              <a:rPr lang="en-US" sz="1600"/>
              <a:t>Biasa disebut juga dengan </a:t>
            </a:r>
            <a:r>
              <a:rPr lang="en-US" sz="1600" i="1">
                <a:solidFill>
                  <a:srgbClr val="0000FF"/>
                </a:solidFill>
                <a:latin typeface="Calibri"/>
                <a:ea typeface="Calibri"/>
                <a:cs typeface="Calibri"/>
                <a:sym typeface="Calibri"/>
              </a:rPr>
              <a:t>ordered Binary tree </a:t>
            </a:r>
            <a:r>
              <a:rPr lang="en-US" sz="1600">
                <a:latin typeface="Calibri"/>
                <a:ea typeface="Calibri"/>
                <a:cs typeface="Calibri"/>
                <a:sym typeface="Calibri"/>
              </a:rPr>
              <a:t>yaitu </a:t>
            </a:r>
            <a:r>
              <a:rPr lang="en-US" sz="1600" i="1">
                <a:latin typeface="Calibri"/>
                <a:ea typeface="Calibri"/>
                <a:cs typeface="Calibri"/>
                <a:sym typeface="Calibri"/>
              </a:rPr>
              <a:t>binary tree </a:t>
            </a:r>
            <a:r>
              <a:rPr lang="en-US" sz="1600">
                <a:latin typeface="Calibri"/>
                <a:ea typeface="Calibri"/>
                <a:cs typeface="Calibri"/>
                <a:sym typeface="Calibri"/>
              </a:rPr>
              <a:t>yang seluruh </a:t>
            </a:r>
            <a:r>
              <a:rPr lang="en-US" sz="1600" b="1" i="1">
                <a:latin typeface="Calibri"/>
                <a:ea typeface="Calibri"/>
                <a:cs typeface="Calibri"/>
                <a:sym typeface="Calibri"/>
              </a:rPr>
              <a:t>children</a:t>
            </a:r>
            <a:r>
              <a:rPr lang="en-US" sz="1600">
                <a:latin typeface="Calibri"/>
                <a:ea typeface="Calibri"/>
                <a:cs typeface="Calibri"/>
                <a:sym typeface="Calibri"/>
              </a:rPr>
              <a:t> dari tiap </a:t>
            </a:r>
            <a:r>
              <a:rPr lang="en-US" sz="1600" b="1" i="1">
                <a:latin typeface="Calibri"/>
                <a:ea typeface="Calibri"/>
                <a:cs typeface="Calibri"/>
                <a:sym typeface="Calibri"/>
              </a:rPr>
              <a:t>node</a:t>
            </a:r>
            <a:r>
              <a:rPr lang="en-US" sz="1600">
                <a:latin typeface="Calibri"/>
                <a:ea typeface="Calibri"/>
                <a:cs typeface="Calibri"/>
                <a:sym typeface="Calibri"/>
              </a:rPr>
              <a:t> terurut.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3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Contoh </a:t>
            </a:r>
            <a:r>
              <a:rPr lang="en-US" sz="3200" i="1"/>
              <a:t>Binary Search Tree</a:t>
            </a:r>
            <a:endParaRPr sz="3200" i="1"/>
          </a:p>
        </p:txBody>
      </p:sp>
      <p:sp>
        <p:nvSpPr>
          <p:cNvPr id="788" name="Google Shape;788;p3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sz="2100">
              <a:latin typeface="Calibri"/>
              <a:ea typeface="Calibri"/>
              <a:cs typeface="Calibri"/>
              <a:sym typeface="Calibri"/>
            </a:endParaRPr>
          </a:p>
        </p:txBody>
      </p:sp>
      <p:grpSp>
        <p:nvGrpSpPr>
          <p:cNvPr id="789" name="Google Shape;789;p38"/>
          <p:cNvGrpSpPr/>
          <p:nvPr/>
        </p:nvGrpSpPr>
        <p:grpSpPr>
          <a:xfrm>
            <a:off x="3625377" y="1976337"/>
            <a:ext cx="5081891" cy="1803175"/>
            <a:chOff x="721390" y="1143001"/>
            <a:chExt cx="5979045" cy="2286000"/>
          </a:xfrm>
        </p:grpSpPr>
        <p:sp>
          <p:nvSpPr>
            <p:cNvPr id="790" name="Google Shape;790;p38"/>
            <p:cNvSpPr/>
            <p:nvPr/>
          </p:nvSpPr>
          <p:spPr>
            <a:xfrm>
              <a:off x="2247082" y="1669847"/>
              <a:ext cx="530885" cy="404357"/>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10</a:t>
              </a:r>
              <a:endParaRPr sz="750" b="1">
                <a:solidFill>
                  <a:schemeClr val="dk1"/>
                </a:solidFill>
                <a:latin typeface="Arial Black"/>
                <a:ea typeface="Arial Black"/>
                <a:cs typeface="Arial Black"/>
                <a:sym typeface="Arial Black"/>
              </a:endParaRPr>
            </a:p>
          </p:txBody>
        </p:sp>
        <p:sp>
          <p:nvSpPr>
            <p:cNvPr id="791" name="Google Shape;791;p38"/>
            <p:cNvSpPr/>
            <p:nvPr/>
          </p:nvSpPr>
          <p:spPr>
            <a:xfrm>
              <a:off x="1350676" y="2363144"/>
              <a:ext cx="526746" cy="40847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6</a:t>
              </a:r>
              <a:endParaRPr sz="1050" b="1">
                <a:solidFill>
                  <a:schemeClr val="dk1"/>
                </a:solidFill>
                <a:latin typeface="Calibri"/>
                <a:ea typeface="Calibri"/>
                <a:cs typeface="Calibri"/>
                <a:sym typeface="Calibri"/>
              </a:endParaRPr>
            </a:p>
          </p:txBody>
        </p:sp>
        <p:sp>
          <p:nvSpPr>
            <p:cNvPr id="792" name="Google Shape;792;p38"/>
            <p:cNvSpPr/>
            <p:nvPr/>
          </p:nvSpPr>
          <p:spPr>
            <a:xfrm>
              <a:off x="3051995" y="2363724"/>
              <a:ext cx="526746" cy="40789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15</a:t>
              </a:r>
              <a:endParaRPr sz="750" b="1">
                <a:solidFill>
                  <a:schemeClr val="dk1"/>
                </a:solidFill>
                <a:latin typeface="Arial Black"/>
                <a:ea typeface="Arial Black"/>
                <a:cs typeface="Arial Black"/>
                <a:sym typeface="Arial Black"/>
              </a:endParaRPr>
            </a:p>
          </p:txBody>
        </p:sp>
        <p:sp>
          <p:nvSpPr>
            <p:cNvPr id="793" name="Google Shape;793;p38"/>
            <p:cNvSpPr/>
            <p:nvPr/>
          </p:nvSpPr>
          <p:spPr>
            <a:xfrm>
              <a:off x="721390" y="3021110"/>
              <a:ext cx="546786" cy="40789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2</a:t>
              </a:r>
              <a:endParaRPr sz="1050" b="1">
                <a:solidFill>
                  <a:schemeClr val="dk1"/>
                </a:solidFill>
                <a:latin typeface="Calibri"/>
                <a:ea typeface="Calibri"/>
                <a:cs typeface="Calibri"/>
                <a:sym typeface="Calibri"/>
              </a:endParaRPr>
            </a:p>
          </p:txBody>
        </p:sp>
        <p:sp>
          <p:nvSpPr>
            <p:cNvPr id="794" name="Google Shape;794;p38"/>
            <p:cNvSpPr/>
            <p:nvPr/>
          </p:nvSpPr>
          <p:spPr>
            <a:xfrm>
              <a:off x="3858817" y="1143001"/>
              <a:ext cx="520678" cy="39704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20</a:t>
              </a:r>
              <a:endParaRPr sz="750" b="1">
                <a:solidFill>
                  <a:schemeClr val="dk1"/>
                </a:solidFill>
                <a:latin typeface="Arial Black"/>
                <a:ea typeface="Arial Black"/>
                <a:cs typeface="Arial Black"/>
                <a:sym typeface="Arial Black"/>
              </a:endParaRPr>
            </a:p>
          </p:txBody>
        </p:sp>
        <p:sp>
          <p:nvSpPr>
            <p:cNvPr id="795" name="Google Shape;795;p38"/>
            <p:cNvSpPr/>
            <p:nvPr/>
          </p:nvSpPr>
          <p:spPr>
            <a:xfrm>
              <a:off x="5515068" y="1721366"/>
              <a:ext cx="530885" cy="352838"/>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40</a:t>
              </a:r>
              <a:endParaRPr sz="750" b="1">
                <a:solidFill>
                  <a:schemeClr val="dk1"/>
                </a:solidFill>
                <a:latin typeface="Arial Black"/>
                <a:ea typeface="Arial Black"/>
                <a:cs typeface="Arial Black"/>
                <a:sym typeface="Arial Black"/>
              </a:endParaRPr>
            </a:p>
          </p:txBody>
        </p:sp>
        <p:cxnSp>
          <p:nvCxnSpPr>
            <p:cNvPr id="796" name="Google Shape;796;p38"/>
            <p:cNvCxnSpPr>
              <a:stCxn id="791" idx="7"/>
              <a:endCxn id="790" idx="3"/>
            </p:cNvCxnSpPr>
            <p:nvPr/>
          </p:nvCxnSpPr>
          <p:spPr>
            <a:xfrm rot="10800000" flipH="1">
              <a:off x="1800282" y="2014963"/>
              <a:ext cx="524400" cy="408000"/>
            </a:xfrm>
            <a:prstGeom prst="straightConnector1">
              <a:avLst/>
            </a:prstGeom>
            <a:noFill/>
            <a:ln w="38100" cap="flat" cmpd="sng">
              <a:solidFill>
                <a:srgbClr val="00B050"/>
              </a:solidFill>
              <a:prstDash val="solid"/>
              <a:miter lim="800000"/>
              <a:headEnd type="none" w="sm" len="sm"/>
              <a:tailEnd type="none" w="sm" len="sm"/>
            </a:ln>
          </p:spPr>
        </p:cxnSp>
        <p:cxnSp>
          <p:nvCxnSpPr>
            <p:cNvPr id="797" name="Google Shape;797;p38"/>
            <p:cNvCxnSpPr>
              <a:stCxn id="794" idx="2"/>
              <a:endCxn id="790" idx="7"/>
            </p:cNvCxnSpPr>
            <p:nvPr/>
          </p:nvCxnSpPr>
          <p:spPr>
            <a:xfrm flipH="1">
              <a:off x="2700217" y="1341522"/>
              <a:ext cx="1158600" cy="387600"/>
            </a:xfrm>
            <a:prstGeom prst="straightConnector1">
              <a:avLst/>
            </a:prstGeom>
            <a:noFill/>
            <a:ln w="38100" cap="flat" cmpd="sng">
              <a:solidFill>
                <a:srgbClr val="00B050"/>
              </a:solidFill>
              <a:prstDash val="solid"/>
              <a:miter lim="800000"/>
              <a:headEnd type="none" w="sm" len="sm"/>
              <a:tailEnd type="none" w="sm" len="sm"/>
            </a:ln>
          </p:spPr>
        </p:cxnSp>
        <p:cxnSp>
          <p:nvCxnSpPr>
            <p:cNvPr id="798" name="Google Shape;798;p38"/>
            <p:cNvCxnSpPr>
              <a:stCxn id="793" idx="7"/>
              <a:endCxn id="791" idx="3"/>
            </p:cNvCxnSpPr>
            <p:nvPr/>
          </p:nvCxnSpPr>
          <p:spPr>
            <a:xfrm rot="10800000" flipH="1">
              <a:off x="1188101" y="2711844"/>
              <a:ext cx="239700" cy="369000"/>
            </a:xfrm>
            <a:prstGeom prst="straightConnector1">
              <a:avLst/>
            </a:prstGeom>
            <a:noFill/>
            <a:ln w="38100" cap="flat" cmpd="sng">
              <a:solidFill>
                <a:srgbClr val="00B050"/>
              </a:solidFill>
              <a:prstDash val="solid"/>
              <a:miter lim="800000"/>
              <a:headEnd type="none" w="sm" len="sm"/>
              <a:tailEnd type="none" w="sm" len="sm"/>
            </a:ln>
          </p:spPr>
        </p:cxnSp>
        <p:cxnSp>
          <p:nvCxnSpPr>
            <p:cNvPr id="799" name="Google Shape;799;p38"/>
            <p:cNvCxnSpPr>
              <a:stCxn id="795" idx="1"/>
              <a:endCxn id="794" idx="6"/>
            </p:cNvCxnSpPr>
            <p:nvPr/>
          </p:nvCxnSpPr>
          <p:spPr>
            <a:xfrm rot="10800000">
              <a:off x="4379614" y="1341638"/>
              <a:ext cx="1213200" cy="431400"/>
            </a:xfrm>
            <a:prstGeom prst="straightConnector1">
              <a:avLst/>
            </a:prstGeom>
            <a:noFill/>
            <a:ln w="38100" cap="flat" cmpd="sng">
              <a:solidFill>
                <a:srgbClr val="00B050"/>
              </a:solidFill>
              <a:prstDash val="solid"/>
              <a:miter lim="800000"/>
              <a:headEnd type="none" w="sm" len="sm"/>
              <a:tailEnd type="none" w="sm" len="sm"/>
            </a:ln>
          </p:spPr>
        </p:cxnSp>
        <p:cxnSp>
          <p:nvCxnSpPr>
            <p:cNvPr id="800" name="Google Shape;800;p38"/>
            <p:cNvCxnSpPr>
              <a:stCxn id="792" idx="1"/>
              <a:endCxn id="790" idx="5"/>
            </p:cNvCxnSpPr>
            <p:nvPr/>
          </p:nvCxnSpPr>
          <p:spPr>
            <a:xfrm rot="10800000">
              <a:off x="2700135" y="2014858"/>
              <a:ext cx="429000" cy="408600"/>
            </a:xfrm>
            <a:prstGeom prst="straightConnector1">
              <a:avLst/>
            </a:prstGeom>
            <a:noFill/>
            <a:ln w="38100" cap="flat" cmpd="sng">
              <a:solidFill>
                <a:srgbClr val="00B050"/>
              </a:solidFill>
              <a:prstDash val="solid"/>
              <a:miter lim="800000"/>
              <a:headEnd type="none" w="sm" len="sm"/>
              <a:tailEnd type="none" w="sm" len="sm"/>
            </a:ln>
          </p:spPr>
        </p:cxnSp>
        <p:sp>
          <p:nvSpPr>
            <p:cNvPr id="801" name="Google Shape;801;p38"/>
            <p:cNvSpPr/>
            <p:nvPr/>
          </p:nvSpPr>
          <p:spPr>
            <a:xfrm>
              <a:off x="4876215" y="2367155"/>
              <a:ext cx="526746" cy="40789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30</a:t>
              </a:r>
              <a:endParaRPr sz="750" b="1">
                <a:solidFill>
                  <a:schemeClr val="dk1"/>
                </a:solidFill>
                <a:latin typeface="Arial Black"/>
                <a:ea typeface="Arial Black"/>
                <a:cs typeface="Arial Black"/>
                <a:sym typeface="Arial Black"/>
              </a:endParaRPr>
            </a:p>
          </p:txBody>
        </p:sp>
        <p:sp>
          <p:nvSpPr>
            <p:cNvPr id="802" name="Google Shape;802;p38"/>
            <p:cNvSpPr/>
            <p:nvPr/>
          </p:nvSpPr>
          <p:spPr>
            <a:xfrm>
              <a:off x="6173689" y="2418777"/>
              <a:ext cx="526746" cy="35626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45</a:t>
              </a:r>
              <a:endParaRPr sz="750" b="1">
                <a:solidFill>
                  <a:schemeClr val="dk1"/>
                </a:solidFill>
                <a:latin typeface="Arial Black"/>
                <a:ea typeface="Arial Black"/>
                <a:cs typeface="Arial Black"/>
                <a:sym typeface="Arial Black"/>
              </a:endParaRPr>
            </a:p>
          </p:txBody>
        </p:sp>
        <p:cxnSp>
          <p:nvCxnSpPr>
            <p:cNvPr id="803" name="Google Shape;803;p38"/>
            <p:cNvCxnSpPr>
              <a:stCxn id="801" idx="7"/>
              <a:endCxn id="795" idx="3"/>
            </p:cNvCxnSpPr>
            <p:nvPr/>
          </p:nvCxnSpPr>
          <p:spPr>
            <a:xfrm rot="10800000" flipH="1">
              <a:off x="5325821" y="2022489"/>
              <a:ext cx="267000" cy="404400"/>
            </a:xfrm>
            <a:prstGeom prst="straightConnector1">
              <a:avLst/>
            </a:prstGeom>
            <a:noFill/>
            <a:ln w="38100" cap="flat" cmpd="sng">
              <a:solidFill>
                <a:srgbClr val="00B050"/>
              </a:solidFill>
              <a:prstDash val="solid"/>
              <a:miter lim="800000"/>
              <a:headEnd type="none" w="sm" len="sm"/>
              <a:tailEnd type="none" w="sm" len="sm"/>
            </a:ln>
          </p:spPr>
        </p:cxnSp>
        <p:cxnSp>
          <p:nvCxnSpPr>
            <p:cNvPr id="804" name="Google Shape;804;p38"/>
            <p:cNvCxnSpPr>
              <a:stCxn id="802" idx="1"/>
              <a:endCxn id="795" idx="5"/>
            </p:cNvCxnSpPr>
            <p:nvPr/>
          </p:nvCxnSpPr>
          <p:spPr>
            <a:xfrm rot="10800000">
              <a:off x="5968229" y="2022451"/>
              <a:ext cx="282600" cy="448500"/>
            </a:xfrm>
            <a:prstGeom prst="straightConnector1">
              <a:avLst/>
            </a:prstGeom>
            <a:noFill/>
            <a:ln w="38100" cap="flat" cmpd="sng">
              <a:solidFill>
                <a:srgbClr val="00B050"/>
              </a:solidFill>
              <a:prstDash val="solid"/>
              <a:miter lim="800000"/>
              <a:headEnd type="none" w="sm" len="sm"/>
              <a:tailEnd type="none" w="sm" len="sm"/>
            </a:ln>
          </p:spPr>
        </p:cxnSp>
        <p:sp>
          <p:nvSpPr>
            <p:cNvPr id="805" name="Google Shape;805;p38"/>
            <p:cNvSpPr/>
            <p:nvPr/>
          </p:nvSpPr>
          <p:spPr>
            <a:xfrm>
              <a:off x="1973688" y="3021110"/>
              <a:ext cx="546787" cy="40789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8</a:t>
              </a:r>
              <a:endParaRPr sz="1050" b="1">
                <a:solidFill>
                  <a:schemeClr val="dk1"/>
                </a:solidFill>
                <a:latin typeface="Calibri"/>
                <a:ea typeface="Calibri"/>
                <a:cs typeface="Calibri"/>
                <a:sym typeface="Calibri"/>
              </a:endParaRPr>
            </a:p>
          </p:txBody>
        </p:sp>
        <p:cxnSp>
          <p:nvCxnSpPr>
            <p:cNvPr id="806" name="Google Shape;806;p38"/>
            <p:cNvCxnSpPr>
              <a:stCxn id="805" idx="1"/>
              <a:endCxn id="791" idx="5"/>
            </p:cNvCxnSpPr>
            <p:nvPr/>
          </p:nvCxnSpPr>
          <p:spPr>
            <a:xfrm rot="10800000">
              <a:off x="1800263" y="2711844"/>
              <a:ext cx="253500" cy="369000"/>
            </a:xfrm>
            <a:prstGeom prst="straightConnector1">
              <a:avLst/>
            </a:prstGeom>
            <a:noFill/>
            <a:ln w="38100" cap="flat" cmpd="sng">
              <a:solidFill>
                <a:srgbClr val="00B050"/>
              </a:solidFill>
              <a:prstDash val="solid"/>
              <a:miter lim="800000"/>
              <a:headEnd type="none" w="sm" len="sm"/>
              <a:tailEnd type="none" w="sm" len="sm"/>
            </a:ln>
          </p:spPr>
        </p:cxnSp>
      </p:grpSp>
      <p:pic>
        <p:nvPicPr>
          <p:cNvPr id="807" name="Google Shape;807;p38"/>
          <p:cNvPicPr preferRelativeResize="0"/>
          <p:nvPr/>
        </p:nvPicPr>
        <p:blipFill rotWithShape="1">
          <a:blip r:embed="rId3">
            <a:alphaModFix/>
          </a:blip>
          <a:srcRect/>
          <a:stretch/>
        </p:blipFill>
        <p:spPr>
          <a:xfrm>
            <a:off x="628826" y="2028596"/>
            <a:ext cx="2604665" cy="209795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3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Pertanyaan </a:t>
            </a:r>
            <a:endParaRPr sz="3200" i="1"/>
          </a:p>
        </p:txBody>
      </p:sp>
      <p:sp>
        <p:nvSpPr>
          <p:cNvPr id="813" name="Google Shape;813;p39"/>
          <p:cNvSpPr txBox="1">
            <a:spLocks noGrp="1"/>
          </p:cNvSpPr>
          <p:nvPr>
            <p:ph type="body" idx="1"/>
          </p:nvPr>
        </p:nvSpPr>
        <p:spPr>
          <a:xfrm>
            <a:off x="628650" y="273844"/>
            <a:ext cx="7886700" cy="4358879"/>
          </a:xfrm>
          <a:prstGeom prst="rect">
            <a:avLst/>
          </a:prstGeom>
          <a:noFill/>
          <a:ln>
            <a:noFill/>
          </a:ln>
        </p:spPr>
        <p:txBody>
          <a:bodyPr spcFirstLastPara="1" wrap="square" lIns="91425" tIns="45700" rIns="91425" bIns="45700" anchor="t" anchorCtr="0">
            <a:noAutofit/>
          </a:bodyPr>
          <a:lstStyle/>
          <a:p>
            <a:pPr marL="171450" lvl="0" indent="-69850" algn="l" rtl="0">
              <a:lnSpc>
                <a:spcPct val="90000"/>
              </a:lnSpc>
              <a:spcBef>
                <a:spcPts val="0"/>
              </a:spcBef>
              <a:spcAft>
                <a:spcPts val="0"/>
              </a:spcAft>
              <a:buClr>
                <a:schemeClr val="dk1"/>
              </a:buClr>
              <a:buSzPts val="1600"/>
              <a:buNone/>
            </a:pPr>
            <a:endParaRPr sz="1600">
              <a:latin typeface="Lato"/>
              <a:ea typeface="Lato"/>
              <a:cs typeface="Lato"/>
              <a:sym typeface="Lato"/>
            </a:endParaRPr>
          </a:p>
          <a:p>
            <a:pPr marL="139700" lvl="0" indent="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39700" lvl="0" indent="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0" lvl="0" indent="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0" lvl="0" indent="0" algn="ctr" rtl="0">
              <a:lnSpc>
                <a:spcPct val="90000"/>
              </a:lnSpc>
              <a:spcBef>
                <a:spcPts val="750"/>
              </a:spcBef>
              <a:spcAft>
                <a:spcPts val="0"/>
              </a:spcAft>
              <a:buClr>
                <a:schemeClr val="dk1"/>
              </a:buClr>
              <a:buSzPts val="1600"/>
              <a:buNone/>
            </a:pPr>
            <a:endParaRPr sz="1600">
              <a:latin typeface="Lato"/>
              <a:ea typeface="Lato"/>
              <a:cs typeface="Lato"/>
              <a:sym typeface="Lato"/>
            </a:endParaRPr>
          </a:p>
          <a:p>
            <a:pPr marL="0" lvl="0" indent="0" algn="ctr" rtl="0">
              <a:lnSpc>
                <a:spcPct val="90000"/>
              </a:lnSpc>
              <a:spcBef>
                <a:spcPts val="750"/>
              </a:spcBef>
              <a:spcAft>
                <a:spcPts val="0"/>
              </a:spcAft>
              <a:buClr>
                <a:schemeClr val="dk1"/>
              </a:buClr>
              <a:buSzPts val="1600"/>
              <a:buNone/>
            </a:pPr>
            <a:r>
              <a:rPr lang="en-US" sz="1600">
                <a:latin typeface="Lato"/>
                <a:ea typeface="Lato"/>
                <a:cs typeface="Lato"/>
                <a:sym typeface="Lato"/>
              </a:rPr>
              <a:t>Berdasarkan contoh tree di atas.</a:t>
            </a:r>
            <a:endParaRPr/>
          </a:p>
          <a:p>
            <a:pPr marL="171450" lvl="0" indent="-171450" algn="l" rtl="0">
              <a:lnSpc>
                <a:spcPct val="90000"/>
              </a:lnSpc>
              <a:spcBef>
                <a:spcPts val="750"/>
              </a:spcBef>
              <a:spcAft>
                <a:spcPts val="0"/>
              </a:spcAft>
              <a:buClr>
                <a:schemeClr val="dk1"/>
              </a:buClr>
              <a:buSzPts val="1600"/>
              <a:buChar char="•"/>
            </a:pPr>
            <a:r>
              <a:rPr lang="en-US" sz="1600">
                <a:latin typeface="Lato"/>
                <a:ea typeface="Lato"/>
                <a:cs typeface="Lato"/>
                <a:sym typeface="Lato"/>
              </a:rPr>
              <a:t>Bagaimana jika ada penambahan node dengan nilai 13?</a:t>
            </a:r>
            <a:endParaRPr/>
          </a:p>
          <a:p>
            <a:pPr marL="171450" lvl="0" indent="-171450" algn="l" rtl="0">
              <a:lnSpc>
                <a:spcPct val="90000"/>
              </a:lnSpc>
              <a:spcBef>
                <a:spcPts val="750"/>
              </a:spcBef>
              <a:spcAft>
                <a:spcPts val="0"/>
              </a:spcAft>
              <a:buClr>
                <a:schemeClr val="dk1"/>
              </a:buClr>
              <a:buSzPts val="1600"/>
              <a:buChar char="•"/>
            </a:pPr>
            <a:r>
              <a:rPr lang="en-US" sz="1600">
                <a:latin typeface="Lato"/>
                <a:ea typeface="Lato"/>
                <a:cs typeface="Lato"/>
                <a:sym typeface="Lato"/>
              </a:rPr>
              <a:t>Bagaimana jika ada penambahan node lagi dengan nilai 50?</a:t>
            </a:r>
            <a:endParaRPr/>
          </a:p>
          <a:p>
            <a:pPr marL="171450" lvl="0" indent="-171450" algn="l" rtl="0">
              <a:lnSpc>
                <a:spcPct val="90000"/>
              </a:lnSpc>
              <a:spcBef>
                <a:spcPts val="750"/>
              </a:spcBef>
              <a:spcAft>
                <a:spcPts val="0"/>
              </a:spcAft>
              <a:buClr>
                <a:schemeClr val="dk1"/>
              </a:buClr>
              <a:buSzPts val="1600"/>
              <a:buChar char="•"/>
            </a:pPr>
            <a:r>
              <a:rPr lang="en-US" sz="1600">
                <a:latin typeface="Lato"/>
                <a:ea typeface="Lato"/>
                <a:cs typeface="Lato"/>
                <a:sym typeface="Lato"/>
              </a:rPr>
              <a:t>Bagaimana jika ada penambahan node lagi dengan nilai 27?</a:t>
            </a:r>
            <a:endParaRPr/>
          </a:p>
          <a:p>
            <a:pPr marL="0" lvl="0" indent="0" algn="ctr" rtl="0">
              <a:lnSpc>
                <a:spcPct val="90000"/>
              </a:lnSpc>
              <a:spcBef>
                <a:spcPts val="750"/>
              </a:spcBef>
              <a:spcAft>
                <a:spcPts val="0"/>
              </a:spcAft>
              <a:buClr>
                <a:schemeClr val="dk1"/>
              </a:buClr>
              <a:buSzPts val="1600"/>
              <a:buNone/>
            </a:pPr>
            <a:endParaRPr sz="1600" i="1">
              <a:latin typeface="Lato"/>
              <a:ea typeface="Lato"/>
              <a:cs typeface="Lato"/>
              <a:sym typeface="Lato"/>
            </a:endParaRPr>
          </a:p>
          <a:p>
            <a:pPr marL="0" lvl="0" indent="0" algn="ctr" rtl="0">
              <a:lnSpc>
                <a:spcPct val="90000"/>
              </a:lnSpc>
              <a:spcBef>
                <a:spcPts val="750"/>
              </a:spcBef>
              <a:spcAft>
                <a:spcPts val="0"/>
              </a:spcAft>
              <a:buClr>
                <a:schemeClr val="dk1"/>
              </a:buClr>
              <a:buSzPts val="1600"/>
              <a:buNone/>
            </a:pPr>
            <a:r>
              <a:rPr lang="en-US" sz="1600" b="1" i="1">
                <a:latin typeface="Lato"/>
                <a:ea typeface="Lato"/>
                <a:cs typeface="Lato"/>
                <a:sym typeface="Lato"/>
              </a:rPr>
              <a:t>Jawab:</a:t>
            </a:r>
            <a:r>
              <a:rPr lang="en-US" sz="1600" i="1">
                <a:latin typeface="Lato"/>
                <a:ea typeface="Lato"/>
                <a:cs typeface="Lato"/>
                <a:sym typeface="Lato"/>
              </a:rPr>
              <a:t> Dengan cara melakukan penelusuran setiap elemen node pada tree sebelum melakukan penambahan dengan  cara traversal.</a:t>
            </a:r>
            <a:endParaRPr/>
          </a:p>
          <a:p>
            <a:pPr marL="0" lvl="0" indent="0" algn="ctr" rtl="0">
              <a:lnSpc>
                <a:spcPct val="90000"/>
              </a:lnSpc>
              <a:spcBef>
                <a:spcPts val="750"/>
              </a:spcBef>
              <a:spcAft>
                <a:spcPts val="0"/>
              </a:spcAft>
              <a:buClr>
                <a:schemeClr val="accent4"/>
              </a:buClr>
              <a:buSzPts val="1600"/>
              <a:buNone/>
            </a:pPr>
            <a:r>
              <a:rPr lang="en-US" sz="1600" i="1">
                <a:solidFill>
                  <a:schemeClr val="accent4"/>
                </a:solidFill>
                <a:latin typeface="Lato"/>
                <a:ea typeface="Lato"/>
                <a:cs typeface="Lato"/>
                <a:sym typeface="Lato"/>
              </a:rPr>
              <a:t>Binary Tree Traversal</a:t>
            </a:r>
            <a:endParaRPr sz="1600" i="1">
              <a:solidFill>
                <a:schemeClr val="accent4"/>
              </a:solidFill>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p:txBody>
      </p:sp>
      <p:grpSp>
        <p:nvGrpSpPr>
          <p:cNvPr id="814" name="Google Shape;814;p39"/>
          <p:cNvGrpSpPr/>
          <p:nvPr/>
        </p:nvGrpSpPr>
        <p:grpSpPr>
          <a:xfrm>
            <a:off x="2197770" y="770930"/>
            <a:ext cx="5105208" cy="1377616"/>
            <a:chOff x="721390" y="1143001"/>
            <a:chExt cx="5979045" cy="2286000"/>
          </a:xfrm>
        </p:grpSpPr>
        <p:sp>
          <p:nvSpPr>
            <p:cNvPr id="815" name="Google Shape;815;p39"/>
            <p:cNvSpPr/>
            <p:nvPr/>
          </p:nvSpPr>
          <p:spPr>
            <a:xfrm>
              <a:off x="2247082" y="1669847"/>
              <a:ext cx="530885" cy="404357"/>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10</a:t>
              </a:r>
              <a:endParaRPr sz="750" b="1">
                <a:solidFill>
                  <a:schemeClr val="dk1"/>
                </a:solidFill>
                <a:latin typeface="Arial Black"/>
                <a:ea typeface="Arial Black"/>
                <a:cs typeface="Arial Black"/>
                <a:sym typeface="Arial Black"/>
              </a:endParaRPr>
            </a:p>
          </p:txBody>
        </p:sp>
        <p:sp>
          <p:nvSpPr>
            <p:cNvPr id="816" name="Google Shape;816;p39"/>
            <p:cNvSpPr/>
            <p:nvPr/>
          </p:nvSpPr>
          <p:spPr>
            <a:xfrm>
              <a:off x="1350676" y="2363144"/>
              <a:ext cx="526746" cy="40847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6</a:t>
              </a:r>
              <a:endParaRPr sz="1050" b="1">
                <a:solidFill>
                  <a:schemeClr val="dk1"/>
                </a:solidFill>
                <a:latin typeface="Calibri"/>
                <a:ea typeface="Calibri"/>
                <a:cs typeface="Calibri"/>
                <a:sym typeface="Calibri"/>
              </a:endParaRPr>
            </a:p>
          </p:txBody>
        </p:sp>
        <p:sp>
          <p:nvSpPr>
            <p:cNvPr id="817" name="Google Shape;817;p39"/>
            <p:cNvSpPr/>
            <p:nvPr/>
          </p:nvSpPr>
          <p:spPr>
            <a:xfrm>
              <a:off x="3051995" y="2363724"/>
              <a:ext cx="526746" cy="40789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15</a:t>
              </a:r>
              <a:endParaRPr sz="750" b="1">
                <a:solidFill>
                  <a:schemeClr val="dk1"/>
                </a:solidFill>
                <a:latin typeface="Arial Black"/>
                <a:ea typeface="Arial Black"/>
                <a:cs typeface="Arial Black"/>
                <a:sym typeface="Arial Black"/>
              </a:endParaRPr>
            </a:p>
          </p:txBody>
        </p:sp>
        <p:sp>
          <p:nvSpPr>
            <p:cNvPr id="818" name="Google Shape;818;p39"/>
            <p:cNvSpPr/>
            <p:nvPr/>
          </p:nvSpPr>
          <p:spPr>
            <a:xfrm>
              <a:off x="721390" y="3021110"/>
              <a:ext cx="546786" cy="40789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2</a:t>
              </a:r>
              <a:endParaRPr sz="1050" b="1">
                <a:solidFill>
                  <a:schemeClr val="dk1"/>
                </a:solidFill>
                <a:latin typeface="Calibri"/>
                <a:ea typeface="Calibri"/>
                <a:cs typeface="Calibri"/>
                <a:sym typeface="Calibri"/>
              </a:endParaRPr>
            </a:p>
          </p:txBody>
        </p:sp>
        <p:sp>
          <p:nvSpPr>
            <p:cNvPr id="819" name="Google Shape;819;p39"/>
            <p:cNvSpPr/>
            <p:nvPr/>
          </p:nvSpPr>
          <p:spPr>
            <a:xfrm>
              <a:off x="3858817" y="1143001"/>
              <a:ext cx="520678" cy="39704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20</a:t>
              </a:r>
              <a:endParaRPr sz="750" b="1">
                <a:solidFill>
                  <a:schemeClr val="dk1"/>
                </a:solidFill>
                <a:latin typeface="Arial Black"/>
                <a:ea typeface="Arial Black"/>
                <a:cs typeface="Arial Black"/>
                <a:sym typeface="Arial Black"/>
              </a:endParaRPr>
            </a:p>
          </p:txBody>
        </p:sp>
        <p:sp>
          <p:nvSpPr>
            <p:cNvPr id="820" name="Google Shape;820;p39"/>
            <p:cNvSpPr/>
            <p:nvPr/>
          </p:nvSpPr>
          <p:spPr>
            <a:xfrm>
              <a:off x="5515068" y="1721366"/>
              <a:ext cx="530885" cy="352838"/>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40</a:t>
              </a:r>
              <a:endParaRPr sz="750" b="1">
                <a:solidFill>
                  <a:schemeClr val="dk1"/>
                </a:solidFill>
                <a:latin typeface="Arial Black"/>
                <a:ea typeface="Arial Black"/>
                <a:cs typeface="Arial Black"/>
                <a:sym typeface="Arial Black"/>
              </a:endParaRPr>
            </a:p>
          </p:txBody>
        </p:sp>
        <p:cxnSp>
          <p:nvCxnSpPr>
            <p:cNvPr id="821" name="Google Shape;821;p39"/>
            <p:cNvCxnSpPr>
              <a:stCxn id="816" idx="7"/>
              <a:endCxn id="815" idx="3"/>
            </p:cNvCxnSpPr>
            <p:nvPr/>
          </p:nvCxnSpPr>
          <p:spPr>
            <a:xfrm rot="10800000" flipH="1">
              <a:off x="1800282" y="2014963"/>
              <a:ext cx="524400" cy="408000"/>
            </a:xfrm>
            <a:prstGeom prst="straightConnector1">
              <a:avLst/>
            </a:prstGeom>
            <a:noFill/>
            <a:ln w="38100" cap="flat" cmpd="sng">
              <a:solidFill>
                <a:srgbClr val="00B050"/>
              </a:solidFill>
              <a:prstDash val="solid"/>
              <a:miter lim="800000"/>
              <a:headEnd type="none" w="sm" len="sm"/>
              <a:tailEnd type="none" w="sm" len="sm"/>
            </a:ln>
          </p:spPr>
        </p:cxnSp>
        <p:cxnSp>
          <p:nvCxnSpPr>
            <p:cNvPr id="822" name="Google Shape;822;p39"/>
            <p:cNvCxnSpPr>
              <a:stCxn id="819" idx="2"/>
              <a:endCxn id="815" idx="7"/>
            </p:cNvCxnSpPr>
            <p:nvPr/>
          </p:nvCxnSpPr>
          <p:spPr>
            <a:xfrm flipH="1">
              <a:off x="2700217" y="1341522"/>
              <a:ext cx="1158600" cy="387600"/>
            </a:xfrm>
            <a:prstGeom prst="straightConnector1">
              <a:avLst/>
            </a:prstGeom>
            <a:noFill/>
            <a:ln w="38100" cap="flat" cmpd="sng">
              <a:solidFill>
                <a:srgbClr val="00B050"/>
              </a:solidFill>
              <a:prstDash val="solid"/>
              <a:miter lim="800000"/>
              <a:headEnd type="none" w="sm" len="sm"/>
              <a:tailEnd type="none" w="sm" len="sm"/>
            </a:ln>
          </p:spPr>
        </p:cxnSp>
        <p:cxnSp>
          <p:nvCxnSpPr>
            <p:cNvPr id="823" name="Google Shape;823;p39"/>
            <p:cNvCxnSpPr>
              <a:stCxn id="818" idx="7"/>
              <a:endCxn id="816" idx="3"/>
            </p:cNvCxnSpPr>
            <p:nvPr/>
          </p:nvCxnSpPr>
          <p:spPr>
            <a:xfrm rot="10800000" flipH="1">
              <a:off x="1188101" y="2711844"/>
              <a:ext cx="239700" cy="369000"/>
            </a:xfrm>
            <a:prstGeom prst="straightConnector1">
              <a:avLst/>
            </a:prstGeom>
            <a:noFill/>
            <a:ln w="38100" cap="flat" cmpd="sng">
              <a:solidFill>
                <a:srgbClr val="00B050"/>
              </a:solidFill>
              <a:prstDash val="solid"/>
              <a:miter lim="800000"/>
              <a:headEnd type="none" w="sm" len="sm"/>
              <a:tailEnd type="none" w="sm" len="sm"/>
            </a:ln>
          </p:spPr>
        </p:cxnSp>
        <p:cxnSp>
          <p:nvCxnSpPr>
            <p:cNvPr id="824" name="Google Shape;824;p39"/>
            <p:cNvCxnSpPr>
              <a:stCxn id="820" idx="1"/>
              <a:endCxn id="819" idx="6"/>
            </p:cNvCxnSpPr>
            <p:nvPr/>
          </p:nvCxnSpPr>
          <p:spPr>
            <a:xfrm rot="10800000">
              <a:off x="4379614" y="1341638"/>
              <a:ext cx="1213200" cy="431400"/>
            </a:xfrm>
            <a:prstGeom prst="straightConnector1">
              <a:avLst/>
            </a:prstGeom>
            <a:noFill/>
            <a:ln w="38100" cap="flat" cmpd="sng">
              <a:solidFill>
                <a:srgbClr val="00B050"/>
              </a:solidFill>
              <a:prstDash val="solid"/>
              <a:miter lim="800000"/>
              <a:headEnd type="none" w="sm" len="sm"/>
              <a:tailEnd type="none" w="sm" len="sm"/>
            </a:ln>
          </p:spPr>
        </p:cxnSp>
        <p:cxnSp>
          <p:nvCxnSpPr>
            <p:cNvPr id="825" name="Google Shape;825;p39"/>
            <p:cNvCxnSpPr>
              <a:stCxn id="817" idx="1"/>
              <a:endCxn id="815" idx="5"/>
            </p:cNvCxnSpPr>
            <p:nvPr/>
          </p:nvCxnSpPr>
          <p:spPr>
            <a:xfrm rot="10800000">
              <a:off x="2700135" y="2014858"/>
              <a:ext cx="429000" cy="408600"/>
            </a:xfrm>
            <a:prstGeom prst="straightConnector1">
              <a:avLst/>
            </a:prstGeom>
            <a:noFill/>
            <a:ln w="38100" cap="flat" cmpd="sng">
              <a:solidFill>
                <a:srgbClr val="00B050"/>
              </a:solidFill>
              <a:prstDash val="solid"/>
              <a:miter lim="800000"/>
              <a:headEnd type="none" w="sm" len="sm"/>
              <a:tailEnd type="none" w="sm" len="sm"/>
            </a:ln>
          </p:spPr>
        </p:cxnSp>
        <p:sp>
          <p:nvSpPr>
            <p:cNvPr id="826" name="Google Shape;826;p39"/>
            <p:cNvSpPr/>
            <p:nvPr/>
          </p:nvSpPr>
          <p:spPr>
            <a:xfrm>
              <a:off x="4876215" y="2367155"/>
              <a:ext cx="526746" cy="40789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30</a:t>
              </a:r>
              <a:endParaRPr sz="750" b="1">
                <a:solidFill>
                  <a:schemeClr val="dk1"/>
                </a:solidFill>
                <a:latin typeface="Arial Black"/>
                <a:ea typeface="Arial Black"/>
                <a:cs typeface="Arial Black"/>
                <a:sym typeface="Arial Black"/>
              </a:endParaRPr>
            </a:p>
          </p:txBody>
        </p:sp>
        <p:sp>
          <p:nvSpPr>
            <p:cNvPr id="827" name="Google Shape;827;p39"/>
            <p:cNvSpPr/>
            <p:nvPr/>
          </p:nvSpPr>
          <p:spPr>
            <a:xfrm>
              <a:off x="6173689" y="2418777"/>
              <a:ext cx="526746" cy="404357"/>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45</a:t>
              </a:r>
              <a:endParaRPr sz="750" b="1">
                <a:solidFill>
                  <a:schemeClr val="dk1"/>
                </a:solidFill>
                <a:latin typeface="Arial Black"/>
                <a:ea typeface="Arial Black"/>
                <a:cs typeface="Arial Black"/>
                <a:sym typeface="Arial Black"/>
              </a:endParaRPr>
            </a:p>
          </p:txBody>
        </p:sp>
        <p:cxnSp>
          <p:nvCxnSpPr>
            <p:cNvPr id="828" name="Google Shape;828;p39"/>
            <p:cNvCxnSpPr>
              <a:stCxn id="826" idx="7"/>
              <a:endCxn id="820" idx="3"/>
            </p:cNvCxnSpPr>
            <p:nvPr/>
          </p:nvCxnSpPr>
          <p:spPr>
            <a:xfrm rot="10800000" flipH="1">
              <a:off x="5325821" y="2022489"/>
              <a:ext cx="267000" cy="404400"/>
            </a:xfrm>
            <a:prstGeom prst="straightConnector1">
              <a:avLst/>
            </a:prstGeom>
            <a:noFill/>
            <a:ln w="38100" cap="flat" cmpd="sng">
              <a:solidFill>
                <a:srgbClr val="00B050"/>
              </a:solidFill>
              <a:prstDash val="solid"/>
              <a:miter lim="800000"/>
              <a:headEnd type="none" w="sm" len="sm"/>
              <a:tailEnd type="none" w="sm" len="sm"/>
            </a:ln>
          </p:spPr>
        </p:cxnSp>
        <p:cxnSp>
          <p:nvCxnSpPr>
            <p:cNvPr id="829" name="Google Shape;829;p39"/>
            <p:cNvCxnSpPr>
              <a:stCxn id="827" idx="1"/>
              <a:endCxn id="820" idx="5"/>
            </p:cNvCxnSpPr>
            <p:nvPr/>
          </p:nvCxnSpPr>
          <p:spPr>
            <a:xfrm rot="10800000">
              <a:off x="5968229" y="2022594"/>
              <a:ext cx="282600" cy="455400"/>
            </a:xfrm>
            <a:prstGeom prst="straightConnector1">
              <a:avLst/>
            </a:prstGeom>
            <a:noFill/>
            <a:ln w="38100" cap="flat" cmpd="sng">
              <a:solidFill>
                <a:srgbClr val="00B050"/>
              </a:solidFill>
              <a:prstDash val="solid"/>
              <a:miter lim="800000"/>
              <a:headEnd type="none" w="sm" len="sm"/>
              <a:tailEnd type="none" w="sm" len="sm"/>
            </a:ln>
          </p:spPr>
        </p:cxnSp>
        <p:sp>
          <p:nvSpPr>
            <p:cNvPr id="830" name="Google Shape;830;p39"/>
            <p:cNvSpPr/>
            <p:nvPr/>
          </p:nvSpPr>
          <p:spPr>
            <a:xfrm>
              <a:off x="1973688" y="3021110"/>
              <a:ext cx="546787" cy="407891"/>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8</a:t>
              </a:r>
              <a:endParaRPr sz="1050" b="1">
                <a:solidFill>
                  <a:schemeClr val="dk1"/>
                </a:solidFill>
                <a:latin typeface="Calibri"/>
                <a:ea typeface="Calibri"/>
                <a:cs typeface="Calibri"/>
                <a:sym typeface="Calibri"/>
              </a:endParaRPr>
            </a:p>
          </p:txBody>
        </p:sp>
        <p:cxnSp>
          <p:nvCxnSpPr>
            <p:cNvPr id="831" name="Google Shape;831;p39"/>
            <p:cNvCxnSpPr>
              <a:stCxn id="830" idx="1"/>
              <a:endCxn id="816" idx="5"/>
            </p:cNvCxnSpPr>
            <p:nvPr/>
          </p:nvCxnSpPr>
          <p:spPr>
            <a:xfrm rot="10800000">
              <a:off x="1800263" y="2711844"/>
              <a:ext cx="253500" cy="3690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Pendahuluan</a:t>
            </a:r>
            <a:endParaRPr sz="3200"/>
          </a:p>
        </p:txBody>
      </p:sp>
      <p:sp>
        <p:nvSpPr>
          <p:cNvPr id="96" name="Google Shape;96;p4"/>
          <p:cNvSpPr txBox="1">
            <a:spLocks noGrp="1"/>
          </p:cNvSpPr>
          <p:nvPr>
            <p:ph type="body" idx="1"/>
          </p:nvPr>
        </p:nvSpPr>
        <p:spPr>
          <a:xfrm>
            <a:off x="628649" y="985642"/>
            <a:ext cx="8268607" cy="469836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t>Ingat, List, Stack dan Queue merupakan struktur data yang bersifat linear (Linear List)</a:t>
            </a:r>
            <a:endParaRPr/>
          </a:p>
          <a:p>
            <a:pPr marL="171450" lvl="0" indent="-171450" algn="l" rtl="0">
              <a:lnSpc>
                <a:spcPct val="90000"/>
              </a:lnSpc>
              <a:spcBef>
                <a:spcPts val="750"/>
              </a:spcBef>
              <a:spcAft>
                <a:spcPts val="0"/>
              </a:spcAft>
              <a:buClr>
                <a:schemeClr val="dk1"/>
              </a:buClr>
              <a:buSzPts val="1600"/>
              <a:buChar char="•"/>
            </a:pPr>
            <a:r>
              <a:rPr lang="en-US" sz="1600"/>
              <a:t>Linear List digunakan untuk data yang terurut secara serial</a:t>
            </a:r>
            <a:endParaRPr/>
          </a:p>
          <a:p>
            <a:pPr marL="139700" lvl="0" indent="0" algn="l" rtl="0">
              <a:lnSpc>
                <a:spcPct val="90000"/>
              </a:lnSpc>
              <a:spcBef>
                <a:spcPts val="750"/>
              </a:spcBef>
              <a:spcAft>
                <a:spcPts val="0"/>
              </a:spcAft>
              <a:buClr>
                <a:schemeClr val="dk1"/>
              </a:buClr>
              <a:buSzPts val="1600"/>
              <a:buNone/>
            </a:pPr>
            <a:r>
              <a:rPr lang="en-US" sz="1600"/>
              <a:t>      contoh: antrian, nama hari dalam minggu, nama bulan dalam tahun, dll</a:t>
            </a:r>
            <a:endParaRPr sz="1600"/>
          </a:p>
          <a:p>
            <a:pPr marL="171450" lvl="0" indent="-171450" algn="l" rtl="0">
              <a:lnSpc>
                <a:spcPct val="90000"/>
              </a:lnSpc>
              <a:spcBef>
                <a:spcPts val="750"/>
              </a:spcBef>
              <a:spcAft>
                <a:spcPts val="0"/>
              </a:spcAft>
              <a:buClr>
                <a:schemeClr val="dk1"/>
              </a:buClr>
              <a:buSzPts val="1600"/>
              <a:buChar char="•"/>
            </a:pPr>
            <a:r>
              <a:rPr lang="en-US" sz="1600" i="1"/>
              <a:t>Tree </a:t>
            </a:r>
            <a:r>
              <a:rPr lang="en-US" sz="1600"/>
              <a:t>merupakan salah satu bentuk implementasi banyak </a:t>
            </a:r>
            <a:r>
              <a:rPr lang="en-US" sz="1600" i="1"/>
              <a:t>linked list </a:t>
            </a:r>
            <a:r>
              <a:rPr lang="en-US" sz="1600"/>
              <a:t>(</a:t>
            </a:r>
            <a:r>
              <a:rPr lang="en-US" sz="1600" i="1"/>
              <a:t>double linked list) </a:t>
            </a:r>
            <a:r>
              <a:rPr lang="en-US" sz="1600"/>
              <a:t>yang biasanya digunakan untuk menggambarkan hubungan yang bersifat hirarkis antara elemen-elemen yang ada</a:t>
            </a:r>
            <a:endParaRPr sz="1600"/>
          </a:p>
          <a:p>
            <a:pPr marL="205740" lvl="0" indent="-205740" algn="l" rtl="0">
              <a:lnSpc>
                <a:spcPct val="110000"/>
              </a:lnSpc>
              <a:spcBef>
                <a:spcPts val="900"/>
              </a:spcBef>
              <a:spcAft>
                <a:spcPts val="0"/>
              </a:spcAft>
              <a:buClr>
                <a:srgbClr val="727CA3"/>
              </a:buClr>
              <a:buSzPts val="1216"/>
              <a:buFont typeface="Noto Sans Symbols"/>
              <a:buChar char="🞂"/>
            </a:pPr>
            <a:r>
              <a:rPr lang="en-US" sz="1600" i="1">
                <a:solidFill>
                  <a:srgbClr val="000000"/>
                </a:solidFill>
                <a:latin typeface="Gill Sans"/>
                <a:ea typeface="Gill Sans"/>
                <a:cs typeface="Gill Sans"/>
                <a:sym typeface="Gill Sans"/>
              </a:rPr>
              <a:t>Tree</a:t>
            </a:r>
            <a:r>
              <a:rPr lang="en-US" sz="1600">
                <a:solidFill>
                  <a:srgbClr val="000000"/>
                </a:solidFill>
                <a:latin typeface="Gill Sans"/>
                <a:ea typeface="Gill Sans"/>
                <a:cs typeface="Gill Sans"/>
                <a:sym typeface="Gill Sans"/>
              </a:rPr>
              <a:t> 🡪 digunakan untuk data yang terurut secara hirarki (one to many).</a:t>
            </a:r>
            <a:endParaRPr sz="1600">
              <a:solidFill>
                <a:srgbClr val="000000"/>
              </a:solidFill>
              <a:latin typeface="Gill Sans"/>
              <a:ea typeface="Gill Sans"/>
              <a:cs typeface="Gill Sans"/>
              <a:sym typeface="Gill Sans"/>
            </a:endParaRPr>
          </a:p>
          <a:p>
            <a:pPr marL="514350" lvl="1" indent="-171450" algn="just" rtl="0">
              <a:lnSpc>
                <a:spcPct val="110000"/>
              </a:lnSpc>
              <a:spcBef>
                <a:spcPts val="450"/>
              </a:spcBef>
              <a:spcAft>
                <a:spcPts val="0"/>
              </a:spcAft>
              <a:buClr>
                <a:schemeClr val="dk1"/>
              </a:buClr>
              <a:buSzPts val="1425"/>
              <a:buFont typeface="Noto Sans Symbols"/>
              <a:buChar char="▪"/>
            </a:pPr>
            <a:r>
              <a:rPr lang="en-US" sz="1425" b="1">
                <a:latin typeface="Calibri"/>
                <a:ea typeface="Calibri"/>
                <a:cs typeface="Calibri"/>
                <a:sym typeface="Calibri"/>
              </a:rPr>
              <a:t>Contoh</a:t>
            </a:r>
            <a:r>
              <a:rPr lang="en-US" sz="1425">
                <a:latin typeface="Calibri"/>
                <a:ea typeface="Calibri"/>
                <a:cs typeface="Calibri"/>
                <a:sym typeface="Calibri"/>
              </a:rPr>
              <a:t> :</a:t>
            </a:r>
            <a:endParaRPr/>
          </a:p>
          <a:p>
            <a:pPr marL="857250" lvl="2" indent="-171450" algn="just" rtl="0">
              <a:lnSpc>
                <a:spcPct val="110000"/>
              </a:lnSpc>
              <a:spcBef>
                <a:spcPts val="0"/>
              </a:spcBef>
              <a:spcAft>
                <a:spcPts val="0"/>
              </a:spcAft>
              <a:buClr>
                <a:schemeClr val="dk1"/>
              </a:buClr>
              <a:buSzPts val="1425"/>
              <a:buChar char="•"/>
            </a:pPr>
            <a:r>
              <a:rPr lang="en-US" sz="1425">
                <a:latin typeface="Calibri"/>
                <a:ea typeface="Calibri"/>
                <a:cs typeface="Calibri"/>
                <a:sym typeface="Calibri"/>
              </a:rPr>
              <a:t>Pohon silsilah keluarga</a:t>
            </a:r>
            <a:endParaRPr sz="1425">
              <a:latin typeface="Calibri"/>
              <a:ea typeface="Calibri"/>
              <a:cs typeface="Calibri"/>
              <a:sym typeface="Calibri"/>
            </a:endParaRPr>
          </a:p>
          <a:p>
            <a:pPr marL="857250" lvl="2" indent="-171450" algn="just" rtl="0">
              <a:lnSpc>
                <a:spcPct val="110000"/>
              </a:lnSpc>
              <a:spcBef>
                <a:spcPts val="0"/>
              </a:spcBef>
              <a:spcAft>
                <a:spcPts val="0"/>
              </a:spcAft>
              <a:buClr>
                <a:schemeClr val="dk1"/>
              </a:buClr>
              <a:buSzPts val="1425"/>
              <a:buChar char="•"/>
            </a:pPr>
            <a:r>
              <a:rPr lang="en-US" sz="1425">
                <a:latin typeface="Calibri"/>
                <a:ea typeface="Calibri"/>
                <a:cs typeface="Calibri"/>
                <a:sym typeface="Calibri"/>
              </a:rPr>
              <a:t>Struktur organisasi suatu instansi/perusahaan</a:t>
            </a:r>
            <a:endParaRPr sz="1425">
              <a:latin typeface="Calibri"/>
              <a:ea typeface="Calibri"/>
              <a:cs typeface="Calibri"/>
              <a:sym typeface="Calibri"/>
            </a:endParaRPr>
          </a:p>
          <a:p>
            <a:pPr marL="857250" lvl="2" indent="-171450" algn="just" rtl="0">
              <a:lnSpc>
                <a:spcPct val="110000"/>
              </a:lnSpc>
              <a:spcBef>
                <a:spcPts val="0"/>
              </a:spcBef>
              <a:spcAft>
                <a:spcPts val="0"/>
              </a:spcAft>
              <a:buClr>
                <a:schemeClr val="dk1"/>
              </a:buClr>
              <a:buSzPts val="1425"/>
              <a:buChar char="•"/>
            </a:pPr>
            <a:r>
              <a:rPr lang="en-US" sz="1425">
                <a:latin typeface="Calibri"/>
                <a:ea typeface="Calibri"/>
                <a:cs typeface="Calibri"/>
                <a:sym typeface="Calibri"/>
              </a:rPr>
              <a:t>Diagram pertandingan sistem gugur</a:t>
            </a:r>
            <a:endParaRPr sz="1425">
              <a:latin typeface="Calibri"/>
              <a:ea typeface="Calibri"/>
              <a:cs typeface="Calibri"/>
              <a:sym typeface="Calibri"/>
            </a:endParaRPr>
          </a:p>
          <a:p>
            <a:pPr marL="857250" lvl="2" indent="-171450" algn="just" rtl="0">
              <a:lnSpc>
                <a:spcPct val="110000"/>
              </a:lnSpc>
              <a:spcBef>
                <a:spcPts val="0"/>
              </a:spcBef>
              <a:spcAft>
                <a:spcPts val="0"/>
              </a:spcAft>
              <a:buClr>
                <a:schemeClr val="dk1"/>
              </a:buClr>
              <a:buSzPts val="1425"/>
              <a:buChar char="•"/>
            </a:pPr>
            <a:r>
              <a:rPr lang="en-US" sz="1425">
                <a:latin typeface="Calibri"/>
                <a:ea typeface="Calibri"/>
                <a:cs typeface="Calibri"/>
                <a:sym typeface="Calibri"/>
              </a:rPr>
              <a:t>Table of content / daftar isi sebuah buku</a:t>
            </a:r>
            <a:endParaRPr sz="1425">
              <a:latin typeface="Calibri"/>
              <a:ea typeface="Calibri"/>
              <a:cs typeface="Calibri"/>
              <a:sym typeface="Calibri"/>
            </a:endParaRPr>
          </a:p>
          <a:p>
            <a:pPr marL="857250" lvl="2" indent="-171450" algn="just" rtl="0">
              <a:lnSpc>
                <a:spcPct val="110000"/>
              </a:lnSpc>
              <a:spcBef>
                <a:spcPts val="0"/>
              </a:spcBef>
              <a:spcAft>
                <a:spcPts val="0"/>
              </a:spcAft>
              <a:buClr>
                <a:schemeClr val="dk1"/>
              </a:buClr>
              <a:buSzPts val="1425"/>
              <a:buChar char="•"/>
            </a:pPr>
            <a:r>
              <a:rPr lang="en-US" sz="1425">
                <a:latin typeface="Calibri"/>
                <a:ea typeface="Calibri"/>
                <a:cs typeface="Calibri"/>
                <a:sym typeface="Calibri"/>
              </a:rPr>
              <a:t>File system dari DOS/Windows atau Unix</a:t>
            </a:r>
            <a:endParaRPr sz="1425">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40"/>
          <p:cNvSpPr txBox="1">
            <a:spLocks noGrp="1"/>
          </p:cNvSpPr>
          <p:nvPr>
            <p:ph type="title"/>
          </p:nvPr>
        </p:nvSpPr>
        <p:spPr>
          <a:xfrm>
            <a:off x="623888" y="1282304"/>
            <a:ext cx="7886700" cy="112514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US"/>
              <a:t>Binary Tree Traversal</a:t>
            </a:r>
            <a:endParaRPr/>
          </a:p>
        </p:txBody>
      </p:sp>
      <p:sp>
        <p:nvSpPr>
          <p:cNvPr id="837" name="Google Shape;837;p40"/>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1800"/>
              <a:buNone/>
            </a:pPr>
            <a:endParaRPr/>
          </a:p>
        </p:txBody>
      </p:sp>
      <p:sp>
        <p:nvSpPr>
          <p:cNvPr id="838" name="Google Shape;838;p40"/>
          <p:cNvSpPr txBox="1">
            <a:spLocks noGrp="1"/>
          </p:cNvSpPr>
          <p:nvPr>
            <p:ph type="ftr" idx="11"/>
          </p:nvPr>
        </p:nvSpPr>
        <p:spPr>
          <a:xfrm>
            <a:off x="0" y="0"/>
            <a:ext cx="0"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900" b="0" i="0" u="none" strike="noStrike" cap="none">
              <a:solidFill>
                <a:srgbClr val="888888"/>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Binary Tree Traversal </a:t>
            </a:r>
            <a:endParaRPr sz="3200" i="1"/>
          </a:p>
        </p:txBody>
      </p:sp>
      <p:sp>
        <p:nvSpPr>
          <p:cNvPr id="844" name="Google Shape;844;p4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latin typeface="Lato"/>
                <a:ea typeface="Lato"/>
                <a:cs typeface="Lato"/>
                <a:sym typeface="Lato"/>
              </a:rPr>
              <a:t>Merupakan metode penelusuran seluruh node pada binary tree.</a:t>
            </a:r>
            <a:endParaRPr/>
          </a:p>
          <a:p>
            <a:pPr marL="171450" lvl="0" indent="-171450" algn="l" rtl="0">
              <a:lnSpc>
                <a:spcPct val="90000"/>
              </a:lnSpc>
              <a:spcBef>
                <a:spcPts val="600"/>
              </a:spcBef>
              <a:spcAft>
                <a:spcPts val="0"/>
              </a:spcAft>
              <a:buClr>
                <a:schemeClr val="dk1"/>
              </a:buClr>
              <a:buSzPts val="1600"/>
              <a:buChar char="•"/>
            </a:pPr>
            <a:r>
              <a:rPr lang="en-US" sz="1600">
                <a:latin typeface="Lato"/>
                <a:ea typeface="Lato"/>
                <a:cs typeface="Lato"/>
                <a:sym typeface="Lato"/>
              </a:rPr>
              <a:t>Terdapat beberapa metode, diantanya:</a:t>
            </a:r>
            <a:endParaRPr/>
          </a:p>
          <a:p>
            <a:pPr marL="514350" lvl="1" indent="-171450" algn="l" rtl="0">
              <a:lnSpc>
                <a:spcPct val="90000"/>
              </a:lnSpc>
              <a:spcBef>
                <a:spcPts val="600"/>
              </a:spcBef>
              <a:spcAft>
                <a:spcPts val="0"/>
              </a:spcAft>
              <a:buClr>
                <a:schemeClr val="dk1"/>
              </a:buClr>
              <a:buSzPts val="1600"/>
              <a:buFont typeface="Noto Sans Symbols"/>
              <a:buChar char="▪"/>
            </a:pPr>
            <a:r>
              <a:rPr lang="en-US" sz="1600">
                <a:latin typeface="Lato"/>
                <a:ea typeface="Lato"/>
                <a:cs typeface="Lato"/>
                <a:sym typeface="Lato"/>
              </a:rPr>
              <a:t>Preoder</a:t>
            </a:r>
            <a:endParaRPr sz="1600">
              <a:latin typeface="Lato"/>
              <a:ea typeface="Lato"/>
              <a:cs typeface="Lato"/>
              <a:sym typeface="Lato"/>
            </a:endParaRPr>
          </a:p>
          <a:p>
            <a:pPr marL="514350" lvl="1" indent="-171450" algn="l" rtl="0">
              <a:lnSpc>
                <a:spcPct val="90000"/>
              </a:lnSpc>
              <a:spcBef>
                <a:spcPts val="600"/>
              </a:spcBef>
              <a:spcAft>
                <a:spcPts val="0"/>
              </a:spcAft>
              <a:buClr>
                <a:schemeClr val="dk1"/>
              </a:buClr>
              <a:buSzPts val="1600"/>
              <a:buFont typeface="Noto Sans Symbols"/>
              <a:buChar char="▪"/>
            </a:pPr>
            <a:r>
              <a:rPr lang="en-US" sz="1600">
                <a:latin typeface="Lato"/>
                <a:ea typeface="Lato"/>
                <a:cs typeface="Lato"/>
                <a:sym typeface="Lato"/>
              </a:rPr>
              <a:t>Inorder</a:t>
            </a:r>
            <a:endParaRPr sz="1600">
              <a:latin typeface="Lato"/>
              <a:ea typeface="Lato"/>
              <a:cs typeface="Lato"/>
              <a:sym typeface="Lato"/>
            </a:endParaRPr>
          </a:p>
          <a:p>
            <a:pPr marL="514350" lvl="1" indent="-171450" algn="l" rtl="0">
              <a:lnSpc>
                <a:spcPct val="90000"/>
              </a:lnSpc>
              <a:spcBef>
                <a:spcPts val="600"/>
              </a:spcBef>
              <a:spcAft>
                <a:spcPts val="0"/>
              </a:spcAft>
              <a:buClr>
                <a:schemeClr val="dk1"/>
              </a:buClr>
              <a:buSzPts val="1600"/>
              <a:buFont typeface="Noto Sans Symbols"/>
              <a:buChar char="▪"/>
            </a:pPr>
            <a:r>
              <a:rPr lang="en-US" sz="1600">
                <a:latin typeface="Lato"/>
                <a:ea typeface="Lato"/>
                <a:cs typeface="Lato"/>
                <a:sym typeface="Lato"/>
              </a:rPr>
              <a:t>Postorder</a:t>
            </a:r>
            <a:endParaRPr sz="1600">
              <a:latin typeface="Lato"/>
              <a:ea typeface="Lato"/>
              <a:cs typeface="Lato"/>
              <a:sym typeface="Lato"/>
            </a:endParaRPr>
          </a:p>
          <a:p>
            <a:pPr marL="514350" lvl="1" indent="-171450" algn="l" rtl="0">
              <a:lnSpc>
                <a:spcPct val="90000"/>
              </a:lnSpc>
              <a:spcBef>
                <a:spcPts val="600"/>
              </a:spcBef>
              <a:spcAft>
                <a:spcPts val="0"/>
              </a:spcAft>
              <a:buClr>
                <a:schemeClr val="dk1"/>
              </a:buClr>
              <a:buSzPts val="1600"/>
              <a:buFont typeface="Noto Sans Symbols"/>
              <a:buChar char="▪"/>
            </a:pPr>
            <a:r>
              <a:rPr lang="en-US" sz="1600">
                <a:latin typeface="Lato"/>
                <a:ea typeface="Lato"/>
                <a:cs typeface="Lato"/>
                <a:sym typeface="Lato"/>
              </a:rPr>
              <a:t>Level order</a:t>
            </a:r>
            <a:endParaRPr sz="160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i="1"/>
              <a:t>Binary Tree Traversal - Preorder </a:t>
            </a:r>
            <a:endParaRPr sz="3200" i="1"/>
          </a:p>
        </p:txBody>
      </p:sp>
      <p:sp>
        <p:nvSpPr>
          <p:cNvPr id="850" name="Google Shape;850;p4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latin typeface="Lato"/>
                <a:ea typeface="Lato"/>
                <a:cs typeface="Lato"/>
                <a:sym typeface="Lato"/>
              </a:rPr>
              <a:t>Langkah-Langkah </a:t>
            </a:r>
            <a:r>
              <a:rPr lang="en-US" sz="1600" i="1">
                <a:latin typeface="Lato"/>
                <a:ea typeface="Lato"/>
                <a:cs typeface="Lato"/>
                <a:sym typeface="Lato"/>
              </a:rPr>
              <a:t>Preorder Traversal:</a:t>
            </a:r>
            <a:endParaRPr/>
          </a:p>
          <a:p>
            <a:pPr marL="547688" lvl="1" indent="-280988" algn="l" rtl="0">
              <a:lnSpc>
                <a:spcPct val="90000"/>
              </a:lnSpc>
              <a:spcBef>
                <a:spcPts val="600"/>
              </a:spcBef>
              <a:spcAft>
                <a:spcPts val="0"/>
              </a:spcAft>
              <a:buClr>
                <a:schemeClr val="dk2"/>
              </a:buClr>
              <a:buSzPts val="1280"/>
              <a:buFont typeface="Calibri"/>
              <a:buAutoNum type="arabicPeriod"/>
            </a:pPr>
            <a:r>
              <a:rPr lang="en-US" sz="1600">
                <a:latin typeface="Lato"/>
                <a:ea typeface="Lato"/>
                <a:cs typeface="Lato"/>
                <a:sym typeface="Lato"/>
              </a:rPr>
              <a:t>Kunjungi dan cetak data pada </a:t>
            </a:r>
            <a:r>
              <a:rPr lang="en-US" sz="1600" i="1">
                <a:latin typeface="Lato"/>
                <a:ea typeface="Lato"/>
                <a:cs typeface="Lato"/>
                <a:sym typeface="Lato"/>
              </a:rPr>
              <a:t>root</a:t>
            </a:r>
            <a:endParaRPr/>
          </a:p>
          <a:p>
            <a:pPr marL="547688" lvl="1" indent="-280988" algn="l" rtl="0">
              <a:lnSpc>
                <a:spcPct val="90000"/>
              </a:lnSpc>
              <a:spcBef>
                <a:spcPts val="600"/>
              </a:spcBef>
              <a:spcAft>
                <a:spcPts val="0"/>
              </a:spcAft>
              <a:buClr>
                <a:schemeClr val="dk2"/>
              </a:buClr>
              <a:buSzPts val="1280"/>
              <a:buFont typeface="Calibri"/>
              <a:buAutoNum type="arabicPeriod"/>
            </a:pPr>
            <a:r>
              <a:rPr lang="en-US" sz="1600">
                <a:latin typeface="Lato"/>
                <a:ea typeface="Lato"/>
                <a:cs typeface="Lato"/>
                <a:sym typeface="Lato"/>
              </a:rPr>
              <a:t>Secara rekursif kunjungi dan cetak seluruh data pada </a:t>
            </a:r>
            <a:r>
              <a:rPr lang="en-US" sz="1600" i="1">
                <a:latin typeface="Lato"/>
                <a:ea typeface="Lato"/>
                <a:cs typeface="Lato"/>
                <a:sym typeface="Lato"/>
              </a:rPr>
              <a:t>subtree </a:t>
            </a:r>
            <a:r>
              <a:rPr lang="en-US" sz="1600">
                <a:latin typeface="Lato"/>
                <a:ea typeface="Lato"/>
                <a:cs typeface="Lato"/>
                <a:sym typeface="Lato"/>
              </a:rPr>
              <a:t>sebelah </a:t>
            </a:r>
            <a:r>
              <a:rPr lang="en-US" sz="1600" b="1">
                <a:latin typeface="Lato"/>
                <a:ea typeface="Lato"/>
                <a:cs typeface="Lato"/>
                <a:sym typeface="Lato"/>
              </a:rPr>
              <a:t>kiri </a:t>
            </a:r>
            <a:r>
              <a:rPr lang="en-US" sz="1600">
                <a:latin typeface="Lato"/>
                <a:ea typeface="Lato"/>
                <a:cs typeface="Lato"/>
                <a:sym typeface="Lato"/>
              </a:rPr>
              <a:t>dimulai dari </a:t>
            </a:r>
            <a:r>
              <a:rPr lang="en-US" sz="1600" i="1">
                <a:latin typeface="Lato"/>
                <a:ea typeface="Lato"/>
                <a:cs typeface="Lato"/>
                <a:sym typeface="Lato"/>
              </a:rPr>
              <a:t>left-child</a:t>
            </a:r>
            <a:r>
              <a:rPr lang="en-US" sz="1600">
                <a:latin typeface="Lato"/>
                <a:ea typeface="Lato"/>
                <a:cs typeface="Lato"/>
                <a:sym typeface="Lato"/>
              </a:rPr>
              <a:t>.</a:t>
            </a:r>
            <a:endParaRPr/>
          </a:p>
          <a:p>
            <a:pPr marL="547688" lvl="1" indent="-280988" algn="l" rtl="0">
              <a:lnSpc>
                <a:spcPct val="90000"/>
              </a:lnSpc>
              <a:spcBef>
                <a:spcPts val="600"/>
              </a:spcBef>
              <a:spcAft>
                <a:spcPts val="0"/>
              </a:spcAft>
              <a:buClr>
                <a:schemeClr val="dk2"/>
              </a:buClr>
              <a:buSzPts val="1280"/>
              <a:buFont typeface="Calibri"/>
              <a:buAutoNum type="arabicPeriod"/>
            </a:pPr>
            <a:r>
              <a:rPr lang="en-US" sz="1600">
                <a:latin typeface="Lato"/>
                <a:ea typeface="Lato"/>
                <a:cs typeface="Lato"/>
                <a:sym typeface="Lato"/>
              </a:rPr>
              <a:t>Secara rekursif kunjungi dan cetak seluruh data pada </a:t>
            </a:r>
            <a:r>
              <a:rPr lang="en-US" sz="1600" i="1">
                <a:latin typeface="Lato"/>
                <a:ea typeface="Lato"/>
                <a:cs typeface="Lato"/>
                <a:sym typeface="Lato"/>
              </a:rPr>
              <a:t>subtree </a:t>
            </a:r>
            <a:r>
              <a:rPr lang="en-US" sz="1600">
                <a:latin typeface="Lato"/>
                <a:ea typeface="Lato"/>
                <a:cs typeface="Lato"/>
                <a:sym typeface="Lato"/>
              </a:rPr>
              <a:t>sebelah </a:t>
            </a:r>
            <a:r>
              <a:rPr lang="en-US" sz="1600" b="1">
                <a:latin typeface="Lato"/>
                <a:ea typeface="Lato"/>
                <a:cs typeface="Lato"/>
                <a:sym typeface="Lato"/>
              </a:rPr>
              <a:t>kanan </a:t>
            </a:r>
            <a:r>
              <a:rPr lang="en-US" sz="1600">
                <a:latin typeface="Lato"/>
                <a:ea typeface="Lato"/>
                <a:cs typeface="Lato"/>
                <a:sym typeface="Lato"/>
              </a:rPr>
              <a:t>dimulai dari </a:t>
            </a:r>
            <a:r>
              <a:rPr lang="en-US" sz="1600" i="1">
                <a:latin typeface="Lato"/>
                <a:ea typeface="Lato"/>
                <a:cs typeface="Lato"/>
                <a:sym typeface="Lato"/>
              </a:rPr>
              <a:t>left-child.</a:t>
            </a:r>
            <a:endParaRPr sz="1600">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4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i="1"/>
              <a:t>Binary Tree Traversal - Preorder (cont.)</a:t>
            </a:r>
            <a:endParaRPr sz="3200" i="1"/>
          </a:p>
        </p:txBody>
      </p:sp>
      <p:sp>
        <p:nvSpPr>
          <p:cNvPr id="856" name="Google Shape;856;p4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1600"/>
              <a:buChar char="•"/>
            </a:pPr>
            <a:r>
              <a:rPr lang="en-US" sz="1600">
                <a:latin typeface="Lato"/>
                <a:ea typeface="Lato"/>
                <a:cs typeface="Lato"/>
                <a:sym typeface="Lato"/>
              </a:rPr>
              <a:t>Contoh ilustrasi</a:t>
            </a: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205740" lvl="1" indent="0" algn="l" rtl="0">
              <a:lnSpc>
                <a:spcPct val="90000"/>
              </a:lnSpc>
              <a:spcBef>
                <a:spcPts val="375"/>
              </a:spcBef>
              <a:spcAft>
                <a:spcPts val="0"/>
              </a:spcAft>
              <a:buClr>
                <a:schemeClr val="dk1"/>
              </a:buClr>
              <a:buSzPts val="1600"/>
              <a:buNone/>
            </a:pPr>
            <a:r>
              <a:rPr lang="en-US" sz="1600">
                <a:latin typeface="Lato"/>
                <a:ea typeface="Lato"/>
                <a:cs typeface="Lato"/>
                <a:sym typeface="Lato"/>
              </a:rPr>
              <a:t>Preorder Traversal 🡪 A, B, D, E, G, H, C, F, I</a:t>
            </a:r>
            <a:endParaRPr/>
          </a:p>
          <a:p>
            <a:pPr marL="205740" lvl="1" indent="0" algn="l" rtl="0">
              <a:lnSpc>
                <a:spcPct val="90000"/>
              </a:lnSpc>
              <a:spcBef>
                <a:spcPts val="375"/>
              </a:spcBef>
              <a:spcAft>
                <a:spcPts val="0"/>
              </a:spcAft>
              <a:buClr>
                <a:schemeClr val="dk1"/>
              </a:buClr>
              <a:buSzPts val="1600"/>
              <a:buNone/>
            </a:pPr>
            <a:r>
              <a:rPr lang="en-US" sz="1600">
                <a:latin typeface="Lato"/>
                <a:ea typeface="Lato"/>
                <a:cs typeface="Lato"/>
                <a:sym typeface="Lato"/>
              </a:rPr>
              <a:t>Video Ilustrasi : </a:t>
            </a:r>
            <a:r>
              <a:rPr lang="en-US" sz="1600" i="1" u="sng">
                <a:solidFill>
                  <a:schemeClr val="hlink"/>
                </a:solidFill>
                <a:latin typeface="Lato"/>
                <a:ea typeface="Lato"/>
                <a:cs typeface="Lato"/>
                <a:sym typeface="Lato"/>
                <a:hlinkClick r:id="rId3"/>
              </a:rPr>
              <a:t>https://youtu.be/1WxLM2hwL-U</a:t>
            </a:r>
            <a:endParaRPr sz="1600" i="1">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p:txBody>
      </p:sp>
      <p:grpSp>
        <p:nvGrpSpPr>
          <p:cNvPr id="857" name="Google Shape;857;p43"/>
          <p:cNvGrpSpPr/>
          <p:nvPr/>
        </p:nvGrpSpPr>
        <p:grpSpPr>
          <a:xfrm>
            <a:off x="2214192" y="1388228"/>
            <a:ext cx="3113315" cy="2116795"/>
            <a:chOff x="2971608" y="1270399"/>
            <a:chExt cx="4151087" cy="2822393"/>
          </a:xfrm>
        </p:grpSpPr>
        <p:sp>
          <p:nvSpPr>
            <p:cNvPr id="858" name="Google Shape;858;p43"/>
            <p:cNvSpPr/>
            <p:nvPr/>
          </p:nvSpPr>
          <p:spPr>
            <a:xfrm>
              <a:off x="3685748" y="198447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B</a:t>
              </a:r>
              <a:endParaRPr sz="1050" b="1">
                <a:solidFill>
                  <a:schemeClr val="dk1"/>
                </a:solidFill>
                <a:latin typeface="Calibri"/>
                <a:ea typeface="Calibri"/>
                <a:cs typeface="Calibri"/>
                <a:sym typeface="Calibri"/>
              </a:endParaRPr>
            </a:p>
          </p:txBody>
        </p:sp>
        <p:sp>
          <p:nvSpPr>
            <p:cNvPr id="859" name="Google Shape;859;p43"/>
            <p:cNvSpPr/>
            <p:nvPr/>
          </p:nvSpPr>
          <p:spPr>
            <a:xfrm>
              <a:off x="2971608" y="284552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D</a:t>
              </a:r>
              <a:endParaRPr sz="1050" b="1">
                <a:solidFill>
                  <a:schemeClr val="dk1"/>
                </a:solidFill>
                <a:latin typeface="Calibri"/>
                <a:ea typeface="Calibri"/>
                <a:cs typeface="Calibri"/>
                <a:sym typeface="Calibri"/>
              </a:endParaRPr>
            </a:p>
          </p:txBody>
        </p:sp>
        <p:sp>
          <p:nvSpPr>
            <p:cNvPr id="860" name="Google Shape;860;p43"/>
            <p:cNvSpPr/>
            <p:nvPr/>
          </p:nvSpPr>
          <p:spPr>
            <a:xfrm>
              <a:off x="4326998" y="284552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E</a:t>
              </a:r>
              <a:endParaRPr sz="1050" b="1">
                <a:solidFill>
                  <a:schemeClr val="dk1"/>
                </a:solidFill>
                <a:latin typeface="Calibri"/>
                <a:ea typeface="Calibri"/>
                <a:cs typeface="Calibri"/>
                <a:sym typeface="Calibri"/>
              </a:endParaRPr>
            </a:p>
          </p:txBody>
        </p:sp>
        <p:sp>
          <p:nvSpPr>
            <p:cNvPr id="861" name="Google Shape;861;p43"/>
            <p:cNvSpPr/>
            <p:nvPr/>
          </p:nvSpPr>
          <p:spPr>
            <a:xfrm>
              <a:off x="4969769" y="1270399"/>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a:t>
              </a:r>
              <a:endParaRPr sz="1050" b="1">
                <a:solidFill>
                  <a:schemeClr val="dk1"/>
                </a:solidFill>
                <a:latin typeface="Calibri"/>
                <a:ea typeface="Calibri"/>
                <a:cs typeface="Calibri"/>
                <a:sym typeface="Calibri"/>
              </a:endParaRPr>
            </a:p>
          </p:txBody>
        </p:sp>
        <p:sp>
          <p:nvSpPr>
            <p:cNvPr id="862" name="Google Shape;862;p43"/>
            <p:cNvSpPr/>
            <p:nvPr/>
          </p:nvSpPr>
          <p:spPr>
            <a:xfrm>
              <a:off x="6289255" y="198447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C</a:t>
              </a:r>
              <a:endParaRPr sz="1050" b="1">
                <a:solidFill>
                  <a:schemeClr val="dk1"/>
                </a:solidFill>
                <a:latin typeface="Calibri"/>
                <a:ea typeface="Calibri"/>
                <a:cs typeface="Calibri"/>
                <a:sym typeface="Calibri"/>
              </a:endParaRPr>
            </a:p>
          </p:txBody>
        </p:sp>
        <p:cxnSp>
          <p:nvCxnSpPr>
            <p:cNvPr id="863" name="Google Shape;863;p43"/>
            <p:cNvCxnSpPr>
              <a:stCxn id="859" idx="7"/>
              <a:endCxn id="858" idx="3"/>
            </p:cNvCxnSpPr>
            <p:nvPr/>
          </p:nvCxnSpPr>
          <p:spPr>
            <a:xfrm rot="10800000" flipH="1">
              <a:off x="3235131" y="2356423"/>
              <a:ext cx="495900" cy="552900"/>
            </a:xfrm>
            <a:prstGeom prst="straightConnector1">
              <a:avLst/>
            </a:prstGeom>
            <a:noFill/>
            <a:ln w="38100" cap="flat" cmpd="sng">
              <a:solidFill>
                <a:srgbClr val="00B050"/>
              </a:solidFill>
              <a:prstDash val="solid"/>
              <a:miter lim="800000"/>
              <a:headEnd type="none" w="sm" len="sm"/>
              <a:tailEnd type="none" w="sm" len="sm"/>
            </a:ln>
          </p:spPr>
        </p:cxnSp>
        <p:cxnSp>
          <p:nvCxnSpPr>
            <p:cNvPr id="864" name="Google Shape;864;p43"/>
            <p:cNvCxnSpPr>
              <a:stCxn id="861" idx="2"/>
              <a:endCxn id="858" idx="7"/>
            </p:cNvCxnSpPr>
            <p:nvPr/>
          </p:nvCxnSpPr>
          <p:spPr>
            <a:xfrm flipH="1">
              <a:off x="3949169" y="1488214"/>
              <a:ext cx="1020600" cy="560100"/>
            </a:xfrm>
            <a:prstGeom prst="straightConnector1">
              <a:avLst/>
            </a:prstGeom>
            <a:noFill/>
            <a:ln w="38100" cap="flat" cmpd="sng">
              <a:solidFill>
                <a:srgbClr val="00B050"/>
              </a:solidFill>
              <a:prstDash val="solid"/>
              <a:miter lim="800000"/>
              <a:headEnd type="none" w="sm" len="sm"/>
              <a:tailEnd type="none" w="sm" len="sm"/>
            </a:ln>
          </p:spPr>
        </p:cxnSp>
        <p:cxnSp>
          <p:nvCxnSpPr>
            <p:cNvPr id="865" name="Google Shape;865;p43"/>
            <p:cNvCxnSpPr>
              <a:stCxn id="862" idx="1"/>
              <a:endCxn id="861" idx="6"/>
            </p:cNvCxnSpPr>
            <p:nvPr/>
          </p:nvCxnSpPr>
          <p:spPr>
            <a:xfrm rot="10800000">
              <a:off x="5278468" y="1488169"/>
              <a:ext cx="1056000" cy="560100"/>
            </a:xfrm>
            <a:prstGeom prst="straightConnector1">
              <a:avLst/>
            </a:prstGeom>
            <a:noFill/>
            <a:ln w="38100" cap="flat" cmpd="sng">
              <a:solidFill>
                <a:srgbClr val="00B050"/>
              </a:solidFill>
              <a:prstDash val="solid"/>
              <a:miter lim="800000"/>
              <a:headEnd type="none" w="sm" len="sm"/>
              <a:tailEnd type="none" w="sm" len="sm"/>
            </a:ln>
          </p:spPr>
        </p:cxnSp>
        <p:cxnSp>
          <p:nvCxnSpPr>
            <p:cNvPr id="866" name="Google Shape;866;p43"/>
            <p:cNvCxnSpPr>
              <a:stCxn id="860" idx="1"/>
              <a:endCxn id="858" idx="5"/>
            </p:cNvCxnSpPr>
            <p:nvPr/>
          </p:nvCxnSpPr>
          <p:spPr>
            <a:xfrm rot="10800000">
              <a:off x="3949211" y="2356423"/>
              <a:ext cx="423000" cy="552900"/>
            </a:xfrm>
            <a:prstGeom prst="straightConnector1">
              <a:avLst/>
            </a:prstGeom>
            <a:noFill/>
            <a:ln w="38100" cap="flat" cmpd="sng">
              <a:solidFill>
                <a:srgbClr val="00B050"/>
              </a:solidFill>
              <a:prstDash val="solid"/>
              <a:miter lim="800000"/>
              <a:headEnd type="none" w="sm" len="sm"/>
              <a:tailEnd type="none" w="sm" len="sm"/>
            </a:ln>
          </p:spPr>
        </p:cxnSp>
        <p:sp>
          <p:nvSpPr>
            <p:cNvPr id="867" name="Google Shape;867;p43"/>
            <p:cNvSpPr/>
            <p:nvPr/>
          </p:nvSpPr>
          <p:spPr>
            <a:xfrm>
              <a:off x="6453034" y="3657161"/>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I</a:t>
              </a:r>
              <a:endParaRPr sz="1050" b="1">
                <a:solidFill>
                  <a:schemeClr val="dk1"/>
                </a:solidFill>
                <a:latin typeface="Calibri"/>
                <a:ea typeface="Calibri"/>
                <a:cs typeface="Calibri"/>
                <a:sym typeface="Calibri"/>
              </a:endParaRPr>
            </a:p>
          </p:txBody>
        </p:sp>
        <p:sp>
          <p:nvSpPr>
            <p:cNvPr id="868" name="Google Shape;868;p43"/>
            <p:cNvSpPr/>
            <p:nvPr/>
          </p:nvSpPr>
          <p:spPr>
            <a:xfrm>
              <a:off x="6813959" y="2849762"/>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F</a:t>
              </a:r>
              <a:endParaRPr sz="1050" b="1">
                <a:solidFill>
                  <a:schemeClr val="dk1"/>
                </a:solidFill>
                <a:latin typeface="Calibri"/>
                <a:ea typeface="Calibri"/>
                <a:cs typeface="Calibri"/>
                <a:sym typeface="Calibri"/>
              </a:endParaRPr>
            </a:p>
          </p:txBody>
        </p:sp>
        <p:cxnSp>
          <p:nvCxnSpPr>
            <p:cNvPr id="869" name="Google Shape;869;p43"/>
            <p:cNvCxnSpPr>
              <a:stCxn id="867" idx="7"/>
              <a:endCxn id="868" idx="3"/>
            </p:cNvCxnSpPr>
            <p:nvPr/>
          </p:nvCxnSpPr>
          <p:spPr>
            <a:xfrm rot="10800000" flipH="1">
              <a:off x="6716557" y="3221457"/>
              <a:ext cx="142500" cy="499500"/>
            </a:xfrm>
            <a:prstGeom prst="straightConnector1">
              <a:avLst/>
            </a:prstGeom>
            <a:noFill/>
            <a:ln w="38100" cap="flat" cmpd="sng">
              <a:solidFill>
                <a:srgbClr val="00B050"/>
              </a:solidFill>
              <a:prstDash val="solid"/>
              <a:miter lim="800000"/>
              <a:headEnd type="none" w="sm" len="sm"/>
              <a:tailEnd type="none" w="sm" len="sm"/>
            </a:ln>
          </p:spPr>
        </p:cxnSp>
        <p:cxnSp>
          <p:nvCxnSpPr>
            <p:cNvPr id="870" name="Google Shape;870;p43"/>
            <p:cNvCxnSpPr>
              <a:stCxn id="868" idx="1"/>
              <a:endCxn id="862" idx="5"/>
            </p:cNvCxnSpPr>
            <p:nvPr/>
          </p:nvCxnSpPr>
          <p:spPr>
            <a:xfrm rot="10800000">
              <a:off x="6552872" y="2356158"/>
              <a:ext cx="306300" cy="557400"/>
            </a:xfrm>
            <a:prstGeom prst="straightConnector1">
              <a:avLst/>
            </a:prstGeom>
            <a:noFill/>
            <a:ln w="38100" cap="flat" cmpd="sng">
              <a:solidFill>
                <a:srgbClr val="00B050"/>
              </a:solidFill>
              <a:prstDash val="solid"/>
              <a:miter lim="800000"/>
              <a:headEnd type="none" w="sm" len="sm"/>
              <a:tailEnd type="none" w="sm" len="sm"/>
            </a:ln>
          </p:spPr>
        </p:cxnSp>
        <p:sp>
          <p:nvSpPr>
            <p:cNvPr id="871" name="Google Shape;871;p43"/>
            <p:cNvSpPr/>
            <p:nvPr/>
          </p:nvSpPr>
          <p:spPr>
            <a:xfrm>
              <a:off x="4767520" y="3657162"/>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H</a:t>
              </a:r>
              <a:endParaRPr sz="1050" b="1">
                <a:solidFill>
                  <a:schemeClr val="dk1"/>
                </a:solidFill>
                <a:latin typeface="Calibri"/>
                <a:ea typeface="Calibri"/>
                <a:cs typeface="Calibri"/>
                <a:sym typeface="Calibri"/>
              </a:endParaRPr>
            </a:p>
          </p:txBody>
        </p:sp>
        <p:cxnSp>
          <p:nvCxnSpPr>
            <p:cNvPr id="872" name="Google Shape;872;p43"/>
            <p:cNvCxnSpPr>
              <a:stCxn id="871" idx="1"/>
              <a:endCxn id="860" idx="5"/>
            </p:cNvCxnSpPr>
            <p:nvPr/>
          </p:nvCxnSpPr>
          <p:spPr>
            <a:xfrm rot="10800000">
              <a:off x="4590433" y="3217258"/>
              <a:ext cx="222300" cy="503700"/>
            </a:xfrm>
            <a:prstGeom prst="straightConnector1">
              <a:avLst/>
            </a:prstGeom>
            <a:noFill/>
            <a:ln w="38100" cap="flat" cmpd="sng">
              <a:solidFill>
                <a:srgbClr val="00B050"/>
              </a:solidFill>
              <a:prstDash val="solid"/>
              <a:miter lim="800000"/>
              <a:headEnd type="none" w="sm" len="sm"/>
              <a:tailEnd type="none" w="sm" len="sm"/>
            </a:ln>
          </p:spPr>
        </p:cxnSp>
        <p:sp>
          <p:nvSpPr>
            <p:cNvPr id="873" name="Google Shape;873;p43"/>
            <p:cNvSpPr/>
            <p:nvPr/>
          </p:nvSpPr>
          <p:spPr>
            <a:xfrm>
              <a:off x="3930607" y="365716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G</a:t>
              </a:r>
              <a:endParaRPr sz="1050" b="1">
                <a:solidFill>
                  <a:schemeClr val="dk1"/>
                </a:solidFill>
                <a:latin typeface="Calibri"/>
                <a:ea typeface="Calibri"/>
                <a:cs typeface="Calibri"/>
                <a:sym typeface="Calibri"/>
              </a:endParaRPr>
            </a:p>
          </p:txBody>
        </p:sp>
        <p:cxnSp>
          <p:nvCxnSpPr>
            <p:cNvPr id="874" name="Google Shape;874;p43"/>
            <p:cNvCxnSpPr>
              <a:stCxn id="873" idx="7"/>
              <a:endCxn id="860" idx="3"/>
            </p:cNvCxnSpPr>
            <p:nvPr/>
          </p:nvCxnSpPr>
          <p:spPr>
            <a:xfrm rot="10800000" flipH="1">
              <a:off x="4194130" y="3217259"/>
              <a:ext cx="178200" cy="5037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4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i="1"/>
              <a:t>Binary Tree Traversal - Inorder</a:t>
            </a:r>
            <a:r>
              <a:rPr lang="en-US" sz="3200"/>
              <a:t> </a:t>
            </a:r>
            <a:endParaRPr sz="3200" i="1"/>
          </a:p>
        </p:txBody>
      </p:sp>
      <p:sp>
        <p:nvSpPr>
          <p:cNvPr id="880" name="Google Shape;880;p4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latin typeface="Lato"/>
                <a:ea typeface="Lato"/>
                <a:cs typeface="Lato"/>
                <a:sym typeface="Lato"/>
              </a:rPr>
              <a:t>Langkah-Langkah </a:t>
            </a:r>
            <a:r>
              <a:rPr lang="en-US" sz="1600" i="1">
                <a:latin typeface="Lato"/>
                <a:ea typeface="Lato"/>
                <a:cs typeface="Lato"/>
                <a:sym typeface="Lato"/>
              </a:rPr>
              <a:t>Inorder Traversal:</a:t>
            </a:r>
            <a:endParaRPr/>
          </a:p>
          <a:p>
            <a:pPr marL="547688" lvl="1" indent="-280988" algn="l" rtl="0">
              <a:lnSpc>
                <a:spcPct val="90000"/>
              </a:lnSpc>
              <a:spcBef>
                <a:spcPts val="375"/>
              </a:spcBef>
              <a:spcAft>
                <a:spcPts val="0"/>
              </a:spcAft>
              <a:buClr>
                <a:schemeClr val="dk2"/>
              </a:buClr>
              <a:buSzPts val="1280"/>
              <a:buFont typeface="Calibri"/>
              <a:buAutoNum type="arabicPeriod"/>
            </a:pPr>
            <a:r>
              <a:rPr lang="en-US" sz="1600">
                <a:latin typeface="Lato"/>
                <a:ea typeface="Lato"/>
                <a:cs typeface="Lato"/>
                <a:sym typeface="Lato"/>
              </a:rPr>
              <a:t>Secara rekursif kunjungi dan cetak seluruh data pada </a:t>
            </a:r>
            <a:r>
              <a:rPr lang="en-US" sz="1600" i="1">
                <a:latin typeface="Lato"/>
                <a:ea typeface="Lato"/>
                <a:cs typeface="Lato"/>
                <a:sym typeface="Lato"/>
              </a:rPr>
              <a:t>subtree </a:t>
            </a:r>
            <a:r>
              <a:rPr lang="en-US" sz="1600">
                <a:latin typeface="Lato"/>
                <a:ea typeface="Lato"/>
                <a:cs typeface="Lato"/>
                <a:sym typeface="Lato"/>
              </a:rPr>
              <a:t>sebelah </a:t>
            </a:r>
            <a:r>
              <a:rPr lang="en-US" sz="1600" b="1">
                <a:latin typeface="Lato"/>
                <a:ea typeface="Lato"/>
                <a:cs typeface="Lato"/>
                <a:sym typeface="Lato"/>
              </a:rPr>
              <a:t>kiri</a:t>
            </a:r>
            <a:r>
              <a:rPr lang="en-US" sz="1600">
                <a:latin typeface="Lato"/>
                <a:ea typeface="Lato"/>
                <a:cs typeface="Lato"/>
                <a:sym typeface="Lato"/>
              </a:rPr>
              <a:t>.</a:t>
            </a:r>
            <a:endParaRPr/>
          </a:p>
          <a:p>
            <a:pPr marL="547688" lvl="1" indent="-280988" algn="l" rtl="0">
              <a:lnSpc>
                <a:spcPct val="90000"/>
              </a:lnSpc>
              <a:spcBef>
                <a:spcPts val="375"/>
              </a:spcBef>
              <a:spcAft>
                <a:spcPts val="0"/>
              </a:spcAft>
              <a:buClr>
                <a:schemeClr val="dk2"/>
              </a:buClr>
              <a:buSzPts val="1280"/>
              <a:buFont typeface="Calibri"/>
              <a:buAutoNum type="arabicPeriod"/>
            </a:pPr>
            <a:r>
              <a:rPr lang="en-US" sz="1600">
                <a:latin typeface="Lato"/>
                <a:ea typeface="Lato"/>
                <a:cs typeface="Lato"/>
                <a:sym typeface="Lato"/>
              </a:rPr>
              <a:t>Kunjungi dan cetak data pada </a:t>
            </a:r>
            <a:r>
              <a:rPr lang="en-US" sz="1600" i="1">
                <a:latin typeface="Lato"/>
                <a:ea typeface="Lato"/>
                <a:cs typeface="Lato"/>
                <a:sym typeface="Lato"/>
              </a:rPr>
              <a:t>root</a:t>
            </a:r>
            <a:endParaRPr sz="1600">
              <a:latin typeface="Lato"/>
              <a:ea typeface="Lato"/>
              <a:cs typeface="Lato"/>
              <a:sym typeface="Lato"/>
            </a:endParaRPr>
          </a:p>
          <a:p>
            <a:pPr marL="547688" lvl="1" indent="-280988" algn="l" rtl="0">
              <a:lnSpc>
                <a:spcPct val="90000"/>
              </a:lnSpc>
              <a:spcBef>
                <a:spcPts val="375"/>
              </a:spcBef>
              <a:spcAft>
                <a:spcPts val="0"/>
              </a:spcAft>
              <a:buClr>
                <a:schemeClr val="dk2"/>
              </a:buClr>
              <a:buSzPts val="1280"/>
              <a:buFont typeface="Calibri"/>
              <a:buAutoNum type="arabicPeriod"/>
            </a:pPr>
            <a:r>
              <a:rPr lang="en-US" sz="1600">
                <a:latin typeface="Lato"/>
                <a:ea typeface="Lato"/>
                <a:cs typeface="Lato"/>
                <a:sym typeface="Lato"/>
              </a:rPr>
              <a:t>Secara rekursif kunjungi dan cetak seluruh data pada </a:t>
            </a:r>
            <a:r>
              <a:rPr lang="en-US" sz="1600" i="1">
                <a:latin typeface="Lato"/>
                <a:ea typeface="Lato"/>
                <a:cs typeface="Lato"/>
                <a:sym typeface="Lato"/>
              </a:rPr>
              <a:t>subtree </a:t>
            </a:r>
            <a:r>
              <a:rPr lang="en-US" sz="1600">
                <a:latin typeface="Lato"/>
                <a:ea typeface="Lato"/>
                <a:cs typeface="Lato"/>
                <a:sym typeface="Lato"/>
              </a:rPr>
              <a:t>sebelah </a:t>
            </a:r>
            <a:r>
              <a:rPr lang="en-US" sz="1600" b="1">
                <a:latin typeface="Lato"/>
                <a:ea typeface="Lato"/>
                <a:cs typeface="Lato"/>
                <a:sym typeface="Lato"/>
              </a:rPr>
              <a:t>kanan</a:t>
            </a:r>
            <a:r>
              <a:rPr lang="en-US" sz="1600" i="1">
                <a:latin typeface="Lato"/>
                <a:ea typeface="Lato"/>
                <a:cs typeface="Lato"/>
                <a:sym typeface="Lato"/>
              </a:rPr>
              <a:t>.</a:t>
            </a:r>
            <a:endParaRPr sz="1600">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4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Binary Tree Traversal - Inorder (cont.)</a:t>
            </a:r>
            <a:endParaRPr sz="3200" i="1"/>
          </a:p>
        </p:txBody>
      </p:sp>
      <p:sp>
        <p:nvSpPr>
          <p:cNvPr id="886" name="Google Shape;886;p4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dirty="0" err="1">
                <a:latin typeface="Lato"/>
                <a:ea typeface="Lato"/>
                <a:cs typeface="Lato"/>
                <a:sym typeface="Lato"/>
              </a:rPr>
              <a:t>Contoh</a:t>
            </a:r>
            <a:r>
              <a:rPr lang="en-US" sz="1600" dirty="0">
                <a:latin typeface="Lato"/>
                <a:ea typeface="Lato"/>
                <a:cs typeface="Lato"/>
                <a:sym typeface="Lato"/>
              </a:rPr>
              <a:t> </a:t>
            </a:r>
            <a:r>
              <a:rPr lang="en-US" sz="1600" dirty="0" err="1">
                <a:latin typeface="Lato"/>
                <a:ea typeface="Lato"/>
                <a:cs typeface="Lato"/>
                <a:sym typeface="Lato"/>
              </a:rPr>
              <a:t>ilustrasi</a:t>
            </a:r>
            <a:endParaRPr sz="1600" dirty="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dirty="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dirty="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dirty="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dirty="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dirty="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dirty="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dirty="0">
              <a:latin typeface="Lato"/>
              <a:ea typeface="Lato"/>
              <a:cs typeface="Lato"/>
              <a:sym typeface="Lato"/>
            </a:endParaRPr>
          </a:p>
          <a:p>
            <a:pPr marL="205740" lvl="1" indent="0" algn="l" rtl="0">
              <a:lnSpc>
                <a:spcPct val="90000"/>
              </a:lnSpc>
              <a:spcBef>
                <a:spcPts val="375"/>
              </a:spcBef>
              <a:spcAft>
                <a:spcPts val="0"/>
              </a:spcAft>
              <a:buClr>
                <a:schemeClr val="dk1"/>
              </a:buClr>
              <a:buSzPts val="1600"/>
              <a:buNone/>
            </a:pPr>
            <a:r>
              <a:rPr lang="en-US" sz="1600" dirty="0" err="1">
                <a:latin typeface="Lato"/>
                <a:ea typeface="Lato"/>
                <a:cs typeface="Lato"/>
                <a:sym typeface="Lato"/>
              </a:rPr>
              <a:t>Inorder</a:t>
            </a:r>
            <a:r>
              <a:rPr lang="en-US" sz="1600" dirty="0">
                <a:latin typeface="Lato"/>
                <a:ea typeface="Lato"/>
                <a:cs typeface="Lato"/>
                <a:sym typeface="Lato"/>
              </a:rPr>
              <a:t> Traversal 🡪 D, B, G, E, H, A, I, F</a:t>
            </a:r>
            <a:r>
              <a:rPr lang="en-US" sz="1600">
                <a:latin typeface="Lato"/>
                <a:ea typeface="Lato"/>
                <a:cs typeface="Lato"/>
                <a:sym typeface="Lato"/>
              </a:rPr>
              <a:t>, C</a:t>
            </a:r>
            <a:endParaRPr sz="1600" dirty="0">
              <a:latin typeface="Lato"/>
              <a:ea typeface="Lato"/>
              <a:cs typeface="Lato"/>
              <a:sym typeface="Lato"/>
            </a:endParaRPr>
          </a:p>
          <a:p>
            <a:pPr marL="205740" lvl="1" indent="0" algn="l" rtl="0">
              <a:lnSpc>
                <a:spcPct val="90000"/>
              </a:lnSpc>
              <a:spcBef>
                <a:spcPts val="375"/>
              </a:spcBef>
              <a:spcAft>
                <a:spcPts val="0"/>
              </a:spcAft>
              <a:buClr>
                <a:schemeClr val="dk1"/>
              </a:buClr>
              <a:buSzPts val="1600"/>
              <a:buNone/>
            </a:pPr>
            <a:r>
              <a:rPr lang="en-US" sz="1600" dirty="0">
                <a:latin typeface="Lato"/>
                <a:ea typeface="Lato"/>
                <a:cs typeface="Lato"/>
                <a:sym typeface="Lato"/>
              </a:rPr>
              <a:t>Video </a:t>
            </a:r>
            <a:r>
              <a:rPr lang="en-US" sz="1600" dirty="0" err="1">
                <a:latin typeface="Lato"/>
                <a:ea typeface="Lato"/>
                <a:cs typeface="Lato"/>
                <a:sym typeface="Lato"/>
              </a:rPr>
              <a:t>Ilustrasi</a:t>
            </a:r>
            <a:r>
              <a:rPr lang="en-US" sz="1600" dirty="0">
                <a:latin typeface="Lato"/>
                <a:ea typeface="Lato"/>
                <a:cs typeface="Lato"/>
                <a:sym typeface="Lato"/>
              </a:rPr>
              <a:t> : </a:t>
            </a:r>
            <a:r>
              <a:rPr lang="en-US" sz="1600" i="1" u="sng" dirty="0">
                <a:solidFill>
                  <a:schemeClr val="hlink"/>
                </a:solidFill>
                <a:latin typeface="Lato"/>
                <a:ea typeface="Lato"/>
                <a:cs typeface="Lato"/>
                <a:sym typeface="Lato"/>
                <a:hlinkClick r:id="rId3"/>
              </a:rPr>
              <a:t>https://youtu.be/5dySuyZf9Qg</a:t>
            </a:r>
            <a:endParaRPr sz="1600" i="1" dirty="0">
              <a:latin typeface="Lato"/>
              <a:ea typeface="Lato"/>
              <a:cs typeface="Lato"/>
              <a:sym typeface="Lato"/>
            </a:endParaRPr>
          </a:p>
        </p:txBody>
      </p:sp>
      <p:grpSp>
        <p:nvGrpSpPr>
          <p:cNvPr id="887" name="Google Shape;887;p45"/>
          <p:cNvGrpSpPr/>
          <p:nvPr/>
        </p:nvGrpSpPr>
        <p:grpSpPr>
          <a:xfrm>
            <a:off x="2344822" y="1301143"/>
            <a:ext cx="3113315" cy="2116795"/>
            <a:chOff x="2971608" y="1270399"/>
            <a:chExt cx="4151087" cy="2822393"/>
          </a:xfrm>
        </p:grpSpPr>
        <p:sp>
          <p:nvSpPr>
            <p:cNvPr id="888" name="Google Shape;888;p45"/>
            <p:cNvSpPr/>
            <p:nvPr/>
          </p:nvSpPr>
          <p:spPr>
            <a:xfrm>
              <a:off x="3685748" y="198447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B</a:t>
              </a:r>
              <a:endParaRPr sz="1050" b="1">
                <a:solidFill>
                  <a:schemeClr val="dk1"/>
                </a:solidFill>
                <a:latin typeface="Calibri"/>
                <a:ea typeface="Calibri"/>
                <a:cs typeface="Calibri"/>
                <a:sym typeface="Calibri"/>
              </a:endParaRPr>
            </a:p>
          </p:txBody>
        </p:sp>
        <p:sp>
          <p:nvSpPr>
            <p:cNvPr id="889" name="Google Shape;889;p45"/>
            <p:cNvSpPr/>
            <p:nvPr/>
          </p:nvSpPr>
          <p:spPr>
            <a:xfrm>
              <a:off x="2971608" y="284552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D</a:t>
              </a:r>
              <a:endParaRPr sz="1050" b="1">
                <a:solidFill>
                  <a:schemeClr val="dk1"/>
                </a:solidFill>
                <a:latin typeface="Calibri"/>
                <a:ea typeface="Calibri"/>
                <a:cs typeface="Calibri"/>
                <a:sym typeface="Calibri"/>
              </a:endParaRPr>
            </a:p>
          </p:txBody>
        </p:sp>
        <p:sp>
          <p:nvSpPr>
            <p:cNvPr id="890" name="Google Shape;890;p45"/>
            <p:cNvSpPr/>
            <p:nvPr/>
          </p:nvSpPr>
          <p:spPr>
            <a:xfrm>
              <a:off x="4326998" y="284552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E</a:t>
              </a:r>
              <a:endParaRPr sz="1050" b="1">
                <a:solidFill>
                  <a:schemeClr val="dk1"/>
                </a:solidFill>
                <a:latin typeface="Calibri"/>
                <a:ea typeface="Calibri"/>
                <a:cs typeface="Calibri"/>
                <a:sym typeface="Calibri"/>
              </a:endParaRPr>
            </a:p>
          </p:txBody>
        </p:sp>
        <p:sp>
          <p:nvSpPr>
            <p:cNvPr id="891" name="Google Shape;891;p45"/>
            <p:cNvSpPr/>
            <p:nvPr/>
          </p:nvSpPr>
          <p:spPr>
            <a:xfrm>
              <a:off x="4969769" y="1270399"/>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a:t>
              </a:r>
              <a:endParaRPr sz="1050" b="1">
                <a:solidFill>
                  <a:schemeClr val="dk1"/>
                </a:solidFill>
                <a:latin typeface="Calibri"/>
                <a:ea typeface="Calibri"/>
                <a:cs typeface="Calibri"/>
                <a:sym typeface="Calibri"/>
              </a:endParaRPr>
            </a:p>
          </p:txBody>
        </p:sp>
        <p:sp>
          <p:nvSpPr>
            <p:cNvPr id="892" name="Google Shape;892;p45"/>
            <p:cNvSpPr/>
            <p:nvPr/>
          </p:nvSpPr>
          <p:spPr>
            <a:xfrm>
              <a:off x="6289255" y="198447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C</a:t>
              </a:r>
              <a:endParaRPr sz="1050" b="1">
                <a:solidFill>
                  <a:schemeClr val="dk1"/>
                </a:solidFill>
                <a:latin typeface="Calibri"/>
                <a:ea typeface="Calibri"/>
                <a:cs typeface="Calibri"/>
                <a:sym typeface="Calibri"/>
              </a:endParaRPr>
            </a:p>
          </p:txBody>
        </p:sp>
        <p:cxnSp>
          <p:nvCxnSpPr>
            <p:cNvPr id="893" name="Google Shape;893;p45"/>
            <p:cNvCxnSpPr>
              <a:stCxn id="889" idx="7"/>
              <a:endCxn id="888" idx="3"/>
            </p:cNvCxnSpPr>
            <p:nvPr/>
          </p:nvCxnSpPr>
          <p:spPr>
            <a:xfrm rot="10800000" flipH="1">
              <a:off x="3235131" y="2356423"/>
              <a:ext cx="495900" cy="552900"/>
            </a:xfrm>
            <a:prstGeom prst="straightConnector1">
              <a:avLst/>
            </a:prstGeom>
            <a:noFill/>
            <a:ln w="38100" cap="flat" cmpd="sng">
              <a:solidFill>
                <a:srgbClr val="00B050"/>
              </a:solidFill>
              <a:prstDash val="solid"/>
              <a:miter lim="800000"/>
              <a:headEnd type="none" w="sm" len="sm"/>
              <a:tailEnd type="none" w="sm" len="sm"/>
            </a:ln>
          </p:spPr>
        </p:cxnSp>
        <p:cxnSp>
          <p:nvCxnSpPr>
            <p:cNvPr id="894" name="Google Shape;894;p45"/>
            <p:cNvCxnSpPr>
              <a:stCxn id="891" idx="2"/>
              <a:endCxn id="888" idx="7"/>
            </p:cNvCxnSpPr>
            <p:nvPr/>
          </p:nvCxnSpPr>
          <p:spPr>
            <a:xfrm flipH="1">
              <a:off x="3949169" y="1488214"/>
              <a:ext cx="1020600" cy="560100"/>
            </a:xfrm>
            <a:prstGeom prst="straightConnector1">
              <a:avLst/>
            </a:prstGeom>
            <a:noFill/>
            <a:ln w="38100" cap="flat" cmpd="sng">
              <a:solidFill>
                <a:srgbClr val="00B050"/>
              </a:solidFill>
              <a:prstDash val="solid"/>
              <a:miter lim="800000"/>
              <a:headEnd type="none" w="sm" len="sm"/>
              <a:tailEnd type="none" w="sm" len="sm"/>
            </a:ln>
          </p:spPr>
        </p:cxnSp>
        <p:cxnSp>
          <p:nvCxnSpPr>
            <p:cNvPr id="895" name="Google Shape;895;p45"/>
            <p:cNvCxnSpPr>
              <a:stCxn id="892" idx="1"/>
              <a:endCxn id="891" idx="6"/>
            </p:cNvCxnSpPr>
            <p:nvPr/>
          </p:nvCxnSpPr>
          <p:spPr>
            <a:xfrm rot="10800000">
              <a:off x="5278468" y="1488169"/>
              <a:ext cx="1056000" cy="560100"/>
            </a:xfrm>
            <a:prstGeom prst="straightConnector1">
              <a:avLst/>
            </a:prstGeom>
            <a:noFill/>
            <a:ln w="38100" cap="flat" cmpd="sng">
              <a:solidFill>
                <a:srgbClr val="00B050"/>
              </a:solidFill>
              <a:prstDash val="solid"/>
              <a:miter lim="800000"/>
              <a:headEnd type="none" w="sm" len="sm"/>
              <a:tailEnd type="none" w="sm" len="sm"/>
            </a:ln>
          </p:spPr>
        </p:cxnSp>
        <p:cxnSp>
          <p:nvCxnSpPr>
            <p:cNvPr id="896" name="Google Shape;896;p45"/>
            <p:cNvCxnSpPr>
              <a:stCxn id="890" idx="1"/>
              <a:endCxn id="888" idx="5"/>
            </p:cNvCxnSpPr>
            <p:nvPr/>
          </p:nvCxnSpPr>
          <p:spPr>
            <a:xfrm rot="10800000">
              <a:off x="3949211" y="2356423"/>
              <a:ext cx="423000" cy="552900"/>
            </a:xfrm>
            <a:prstGeom prst="straightConnector1">
              <a:avLst/>
            </a:prstGeom>
            <a:noFill/>
            <a:ln w="38100" cap="flat" cmpd="sng">
              <a:solidFill>
                <a:srgbClr val="00B050"/>
              </a:solidFill>
              <a:prstDash val="solid"/>
              <a:miter lim="800000"/>
              <a:headEnd type="none" w="sm" len="sm"/>
              <a:tailEnd type="none" w="sm" len="sm"/>
            </a:ln>
          </p:spPr>
        </p:cxnSp>
        <p:sp>
          <p:nvSpPr>
            <p:cNvPr id="897" name="Google Shape;897;p45"/>
            <p:cNvSpPr/>
            <p:nvPr/>
          </p:nvSpPr>
          <p:spPr>
            <a:xfrm>
              <a:off x="6453034" y="3657161"/>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I</a:t>
              </a:r>
              <a:endParaRPr sz="1050" b="1">
                <a:solidFill>
                  <a:schemeClr val="dk1"/>
                </a:solidFill>
                <a:latin typeface="Calibri"/>
                <a:ea typeface="Calibri"/>
                <a:cs typeface="Calibri"/>
                <a:sym typeface="Calibri"/>
              </a:endParaRPr>
            </a:p>
          </p:txBody>
        </p:sp>
        <p:sp>
          <p:nvSpPr>
            <p:cNvPr id="898" name="Google Shape;898;p45"/>
            <p:cNvSpPr/>
            <p:nvPr/>
          </p:nvSpPr>
          <p:spPr>
            <a:xfrm>
              <a:off x="6813959" y="2849762"/>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F</a:t>
              </a:r>
              <a:endParaRPr sz="1050" b="1">
                <a:solidFill>
                  <a:schemeClr val="dk1"/>
                </a:solidFill>
                <a:latin typeface="Calibri"/>
                <a:ea typeface="Calibri"/>
                <a:cs typeface="Calibri"/>
                <a:sym typeface="Calibri"/>
              </a:endParaRPr>
            </a:p>
          </p:txBody>
        </p:sp>
        <p:cxnSp>
          <p:nvCxnSpPr>
            <p:cNvPr id="899" name="Google Shape;899;p45"/>
            <p:cNvCxnSpPr>
              <a:stCxn id="897" idx="7"/>
              <a:endCxn id="898" idx="3"/>
            </p:cNvCxnSpPr>
            <p:nvPr/>
          </p:nvCxnSpPr>
          <p:spPr>
            <a:xfrm rot="10800000" flipH="1">
              <a:off x="6716557" y="3221457"/>
              <a:ext cx="142500" cy="499500"/>
            </a:xfrm>
            <a:prstGeom prst="straightConnector1">
              <a:avLst/>
            </a:prstGeom>
            <a:noFill/>
            <a:ln w="38100" cap="flat" cmpd="sng">
              <a:solidFill>
                <a:srgbClr val="00B050"/>
              </a:solidFill>
              <a:prstDash val="solid"/>
              <a:miter lim="800000"/>
              <a:headEnd type="none" w="sm" len="sm"/>
              <a:tailEnd type="none" w="sm" len="sm"/>
            </a:ln>
          </p:spPr>
        </p:cxnSp>
        <p:cxnSp>
          <p:nvCxnSpPr>
            <p:cNvPr id="900" name="Google Shape;900;p45"/>
            <p:cNvCxnSpPr>
              <a:stCxn id="898" idx="1"/>
              <a:endCxn id="892" idx="5"/>
            </p:cNvCxnSpPr>
            <p:nvPr/>
          </p:nvCxnSpPr>
          <p:spPr>
            <a:xfrm rot="10800000">
              <a:off x="6552872" y="2356158"/>
              <a:ext cx="306300" cy="557400"/>
            </a:xfrm>
            <a:prstGeom prst="straightConnector1">
              <a:avLst/>
            </a:prstGeom>
            <a:noFill/>
            <a:ln w="38100" cap="flat" cmpd="sng">
              <a:solidFill>
                <a:srgbClr val="00B050"/>
              </a:solidFill>
              <a:prstDash val="solid"/>
              <a:miter lim="800000"/>
              <a:headEnd type="none" w="sm" len="sm"/>
              <a:tailEnd type="none" w="sm" len="sm"/>
            </a:ln>
          </p:spPr>
        </p:cxnSp>
        <p:sp>
          <p:nvSpPr>
            <p:cNvPr id="901" name="Google Shape;901;p45"/>
            <p:cNvSpPr/>
            <p:nvPr/>
          </p:nvSpPr>
          <p:spPr>
            <a:xfrm>
              <a:off x="4767520" y="3657162"/>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H</a:t>
              </a:r>
              <a:endParaRPr sz="1050" b="1">
                <a:solidFill>
                  <a:schemeClr val="dk1"/>
                </a:solidFill>
                <a:latin typeface="Calibri"/>
                <a:ea typeface="Calibri"/>
                <a:cs typeface="Calibri"/>
                <a:sym typeface="Calibri"/>
              </a:endParaRPr>
            </a:p>
          </p:txBody>
        </p:sp>
        <p:cxnSp>
          <p:nvCxnSpPr>
            <p:cNvPr id="902" name="Google Shape;902;p45"/>
            <p:cNvCxnSpPr>
              <a:stCxn id="901" idx="1"/>
              <a:endCxn id="890" idx="5"/>
            </p:cNvCxnSpPr>
            <p:nvPr/>
          </p:nvCxnSpPr>
          <p:spPr>
            <a:xfrm rot="10800000">
              <a:off x="4590433" y="3217258"/>
              <a:ext cx="222300" cy="503700"/>
            </a:xfrm>
            <a:prstGeom prst="straightConnector1">
              <a:avLst/>
            </a:prstGeom>
            <a:noFill/>
            <a:ln w="38100" cap="flat" cmpd="sng">
              <a:solidFill>
                <a:srgbClr val="00B050"/>
              </a:solidFill>
              <a:prstDash val="solid"/>
              <a:miter lim="800000"/>
              <a:headEnd type="none" w="sm" len="sm"/>
              <a:tailEnd type="none" w="sm" len="sm"/>
            </a:ln>
          </p:spPr>
        </p:cxnSp>
        <p:sp>
          <p:nvSpPr>
            <p:cNvPr id="903" name="Google Shape;903;p45"/>
            <p:cNvSpPr/>
            <p:nvPr/>
          </p:nvSpPr>
          <p:spPr>
            <a:xfrm>
              <a:off x="3930607" y="365716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G</a:t>
              </a:r>
              <a:endParaRPr sz="1050" b="1">
                <a:solidFill>
                  <a:schemeClr val="dk1"/>
                </a:solidFill>
                <a:latin typeface="Calibri"/>
                <a:ea typeface="Calibri"/>
                <a:cs typeface="Calibri"/>
                <a:sym typeface="Calibri"/>
              </a:endParaRPr>
            </a:p>
          </p:txBody>
        </p:sp>
        <p:cxnSp>
          <p:nvCxnSpPr>
            <p:cNvPr id="904" name="Google Shape;904;p45"/>
            <p:cNvCxnSpPr>
              <a:stCxn id="903" idx="7"/>
              <a:endCxn id="890" idx="3"/>
            </p:cNvCxnSpPr>
            <p:nvPr/>
          </p:nvCxnSpPr>
          <p:spPr>
            <a:xfrm rot="10800000" flipH="1">
              <a:off x="4194130" y="3217259"/>
              <a:ext cx="178200" cy="5037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i="1"/>
              <a:t>Binary Tree Traversal - Postorder</a:t>
            </a:r>
            <a:r>
              <a:rPr lang="en-US" sz="3200"/>
              <a:t> </a:t>
            </a:r>
            <a:endParaRPr sz="3200" i="1"/>
          </a:p>
        </p:txBody>
      </p:sp>
      <p:sp>
        <p:nvSpPr>
          <p:cNvPr id="910" name="Google Shape;910;p4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latin typeface="Lato"/>
                <a:ea typeface="Lato"/>
                <a:cs typeface="Lato"/>
                <a:sym typeface="Lato"/>
              </a:rPr>
              <a:t>Langkah-Langkah </a:t>
            </a:r>
            <a:r>
              <a:rPr lang="en-US" sz="1600" i="1">
                <a:latin typeface="Lato"/>
                <a:ea typeface="Lato"/>
                <a:cs typeface="Lato"/>
                <a:sym typeface="Lato"/>
              </a:rPr>
              <a:t>Postorder Traversal:</a:t>
            </a:r>
            <a:endParaRPr/>
          </a:p>
          <a:p>
            <a:pPr marL="547688" lvl="1" indent="-280988" algn="l" rtl="0">
              <a:lnSpc>
                <a:spcPct val="90000"/>
              </a:lnSpc>
              <a:spcBef>
                <a:spcPts val="375"/>
              </a:spcBef>
              <a:spcAft>
                <a:spcPts val="0"/>
              </a:spcAft>
              <a:buClr>
                <a:schemeClr val="dk2"/>
              </a:buClr>
              <a:buSzPts val="1280"/>
              <a:buFont typeface="Calibri"/>
              <a:buAutoNum type="arabicPeriod"/>
            </a:pPr>
            <a:r>
              <a:rPr lang="en-US" sz="1600">
                <a:latin typeface="Lato"/>
                <a:ea typeface="Lato"/>
                <a:cs typeface="Lato"/>
                <a:sym typeface="Lato"/>
              </a:rPr>
              <a:t>Secara rekursif kunjungi dan cetak seluruh data pada </a:t>
            </a:r>
            <a:r>
              <a:rPr lang="en-US" sz="1600" i="1">
                <a:latin typeface="Lato"/>
                <a:ea typeface="Lato"/>
                <a:cs typeface="Lato"/>
                <a:sym typeface="Lato"/>
              </a:rPr>
              <a:t>subtree </a:t>
            </a:r>
            <a:r>
              <a:rPr lang="en-US" sz="1600">
                <a:latin typeface="Lato"/>
                <a:ea typeface="Lato"/>
                <a:cs typeface="Lato"/>
                <a:sym typeface="Lato"/>
              </a:rPr>
              <a:t>sebelah </a:t>
            </a:r>
            <a:r>
              <a:rPr lang="en-US" sz="1600" b="1">
                <a:latin typeface="Lato"/>
                <a:ea typeface="Lato"/>
                <a:cs typeface="Lato"/>
                <a:sym typeface="Lato"/>
              </a:rPr>
              <a:t>kiri</a:t>
            </a:r>
            <a:r>
              <a:rPr lang="en-US" sz="1600">
                <a:latin typeface="Lato"/>
                <a:ea typeface="Lato"/>
                <a:cs typeface="Lato"/>
                <a:sym typeface="Lato"/>
              </a:rPr>
              <a:t>.</a:t>
            </a:r>
            <a:endParaRPr/>
          </a:p>
          <a:p>
            <a:pPr marL="547688" lvl="1" indent="-280988" algn="l" rtl="0">
              <a:lnSpc>
                <a:spcPct val="90000"/>
              </a:lnSpc>
              <a:spcBef>
                <a:spcPts val="375"/>
              </a:spcBef>
              <a:spcAft>
                <a:spcPts val="0"/>
              </a:spcAft>
              <a:buClr>
                <a:schemeClr val="dk2"/>
              </a:buClr>
              <a:buSzPts val="1280"/>
              <a:buFont typeface="Calibri"/>
              <a:buAutoNum type="arabicPeriod"/>
            </a:pPr>
            <a:r>
              <a:rPr lang="en-US" sz="1600">
                <a:latin typeface="Lato"/>
                <a:ea typeface="Lato"/>
                <a:cs typeface="Lato"/>
                <a:sym typeface="Lato"/>
              </a:rPr>
              <a:t>Secara rekursif kunjungi dan cetak seluruh data pada </a:t>
            </a:r>
            <a:r>
              <a:rPr lang="en-US" sz="1600" i="1">
                <a:latin typeface="Lato"/>
                <a:ea typeface="Lato"/>
                <a:cs typeface="Lato"/>
                <a:sym typeface="Lato"/>
              </a:rPr>
              <a:t>subtree </a:t>
            </a:r>
            <a:r>
              <a:rPr lang="en-US" sz="1600">
                <a:latin typeface="Lato"/>
                <a:ea typeface="Lato"/>
                <a:cs typeface="Lato"/>
                <a:sym typeface="Lato"/>
              </a:rPr>
              <a:t>sebelah </a:t>
            </a:r>
            <a:r>
              <a:rPr lang="en-US" sz="1600" b="1">
                <a:latin typeface="Lato"/>
                <a:ea typeface="Lato"/>
                <a:cs typeface="Lato"/>
                <a:sym typeface="Lato"/>
              </a:rPr>
              <a:t>kanan</a:t>
            </a:r>
            <a:r>
              <a:rPr lang="en-US" sz="1600" i="1">
                <a:latin typeface="Lato"/>
                <a:ea typeface="Lato"/>
                <a:cs typeface="Lato"/>
                <a:sym typeface="Lato"/>
              </a:rPr>
              <a:t>.</a:t>
            </a:r>
            <a:endParaRPr/>
          </a:p>
          <a:p>
            <a:pPr marL="547688" lvl="1" indent="-280988" algn="l" rtl="0">
              <a:lnSpc>
                <a:spcPct val="90000"/>
              </a:lnSpc>
              <a:spcBef>
                <a:spcPts val="375"/>
              </a:spcBef>
              <a:spcAft>
                <a:spcPts val="0"/>
              </a:spcAft>
              <a:buClr>
                <a:schemeClr val="dk2"/>
              </a:buClr>
              <a:buSzPts val="1280"/>
              <a:buFont typeface="Calibri"/>
              <a:buAutoNum type="arabicPeriod"/>
            </a:pPr>
            <a:r>
              <a:rPr lang="en-US" sz="1600">
                <a:latin typeface="Lato"/>
                <a:ea typeface="Lato"/>
                <a:cs typeface="Lato"/>
                <a:sym typeface="Lato"/>
              </a:rPr>
              <a:t>Kunjungi dan cetak data pada </a:t>
            </a:r>
            <a:r>
              <a:rPr lang="en-US" sz="1600" i="1">
                <a:latin typeface="Lato"/>
                <a:ea typeface="Lato"/>
                <a:cs typeface="Lato"/>
                <a:sym typeface="Lato"/>
              </a:rPr>
              <a:t>root</a:t>
            </a:r>
            <a:endParaRPr sz="1600">
              <a:latin typeface="Lato"/>
              <a:ea typeface="Lato"/>
              <a:cs typeface="Lato"/>
              <a:sym typeface="Lato"/>
            </a:endParaRPr>
          </a:p>
          <a:p>
            <a:pPr marL="266700" lvl="1" indent="0" algn="l" rtl="0">
              <a:lnSpc>
                <a:spcPct val="90000"/>
              </a:lnSpc>
              <a:spcBef>
                <a:spcPts val="375"/>
              </a:spcBef>
              <a:spcAft>
                <a:spcPts val="0"/>
              </a:spcAft>
              <a:buClr>
                <a:schemeClr val="dk2"/>
              </a:buClr>
              <a:buSzPts val="1280"/>
              <a:buNone/>
            </a:pPr>
            <a:endParaRPr sz="1600">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Binary Tree Traversal - Postorder (cont.)</a:t>
            </a:r>
            <a:endParaRPr sz="3200" i="1"/>
          </a:p>
        </p:txBody>
      </p:sp>
      <p:sp>
        <p:nvSpPr>
          <p:cNvPr id="916" name="Google Shape;916;p4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latin typeface="Lato"/>
                <a:ea typeface="Lato"/>
                <a:cs typeface="Lato"/>
                <a:sym typeface="Lato"/>
              </a:rPr>
              <a:t>Contoh ilustrasi</a:t>
            </a: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205740" lvl="1" indent="0" algn="l" rtl="0">
              <a:lnSpc>
                <a:spcPct val="90000"/>
              </a:lnSpc>
              <a:spcBef>
                <a:spcPts val="375"/>
              </a:spcBef>
              <a:spcAft>
                <a:spcPts val="0"/>
              </a:spcAft>
              <a:buClr>
                <a:schemeClr val="dk1"/>
              </a:buClr>
              <a:buSzPts val="1600"/>
              <a:buNone/>
            </a:pPr>
            <a:r>
              <a:rPr lang="en-US" sz="1600">
                <a:latin typeface="Lato"/>
                <a:ea typeface="Lato"/>
                <a:cs typeface="Lato"/>
                <a:sym typeface="Lato"/>
              </a:rPr>
              <a:t>Postorder Traversal 🡪 D, G, H, E, B, I, F, C, A</a:t>
            </a:r>
            <a:endParaRPr sz="1600">
              <a:solidFill>
                <a:srgbClr val="464653"/>
              </a:solidFill>
              <a:latin typeface="Lato"/>
              <a:ea typeface="Lato"/>
              <a:cs typeface="Lato"/>
              <a:sym typeface="Lato"/>
            </a:endParaRPr>
          </a:p>
          <a:p>
            <a:pPr marL="205740" lvl="1" indent="0" algn="l" rtl="0">
              <a:lnSpc>
                <a:spcPct val="90000"/>
              </a:lnSpc>
              <a:spcBef>
                <a:spcPts val="375"/>
              </a:spcBef>
              <a:spcAft>
                <a:spcPts val="0"/>
              </a:spcAft>
              <a:buClr>
                <a:srgbClr val="9FB8CD"/>
              </a:buClr>
              <a:buSzPts val="1600"/>
              <a:buNone/>
            </a:pPr>
            <a:r>
              <a:rPr lang="en-US" sz="1600">
                <a:solidFill>
                  <a:srgbClr val="464653"/>
                </a:solidFill>
                <a:latin typeface="Lato"/>
                <a:ea typeface="Lato"/>
                <a:cs typeface="Lato"/>
                <a:sym typeface="Lato"/>
              </a:rPr>
              <a:t>Video Ilustrasi : </a:t>
            </a:r>
            <a:r>
              <a:rPr lang="en-US" sz="1600" i="1" u="sng">
                <a:solidFill>
                  <a:srgbClr val="464653"/>
                </a:solidFill>
                <a:latin typeface="Lato"/>
                <a:ea typeface="Lato"/>
                <a:cs typeface="Lato"/>
                <a:sym typeface="Lato"/>
                <a:hlinkClick r:id="rId3">
                  <a:extLst>
                    <a:ext uri="{A12FA001-AC4F-418D-AE19-62706E023703}">
                      <ahyp:hlinkClr xmlns:ahyp="http://schemas.microsoft.com/office/drawing/2018/hyperlinkcolor" val="tx"/>
                    </a:ext>
                  </a:extLst>
                </a:hlinkClick>
              </a:rPr>
              <a:t>https://youtu.be/4zVdfkpcT6U</a:t>
            </a:r>
            <a:endParaRPr sz="1600" i="1">
              <a:solidFill>
                <a:srgbClr val="464653"/>
              </a:solidFill>
              <a:latin typeface="Lato"/>
              <a:ea typeface="Lato"/>
              <a:cs typeface="Lato"/>
              <a:sym typeface="Lato"/>
            </a:endParaRPr>
          </a:p>
          <a:p>
            <a:pPr marL="0" lvl="0" indent="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0" lvl="0" indent="0" algn="l" rtl="0">
              <a:lnSpc>
                <a:spcPct val="90000"/>
              </a:lnSpc>
              <a:spcBef>
                <a:spcPts val="750"/>
              </a:spcBef>
              <a:spcAft>
                <a:spcPts val="0"/>
              </a:spcAft>
              <a:buClr>
                <a:schemeClr val="dk1"/>
              </a:buClr>
              <a:buSzPts val="1600"/>
              <a:buNone/>
            </a:pPr>
            <a:endParaRPr sz="1600">
              <a:latin typeface="Lato"/>
              <a:ea typeface="Lato"/>
              <a:cs typeface="Lato"/>
              <a:sym typeface="Lato"/>
            </a:endParaRPr>
          </a:p>
        </p:txBody>
      </p:sp>
      <p:grpSp>
        <p:nvGrpSpPr>
          <p:cNvPr id="917" name="Google Shape;917;p47"/>
          <p:cNvGrpSpPr/>
          <p:nvPr/>
        </p:nvGrpSpPr>
        <p:grpSpPr>
          <a:xfrm>
            <a:off x="2199678" y="1373714"/>
            <a:ext cx="3113315" cy="2116795"/>
            <a:chOff x="2971608" y="1270399"/>
            <a:chExt cx="4151087" cy="2822393"/>
          </a:xfrm>
        </p:grpSpPr>
        <p:sp>
          <p:nvSpPr>
            <p:cNvPr id="918" name="Google Shape;918;p47"/>
            <p:cNvSpPr/>
            <p:nvPr/>
          </p:nvSpPr>
          <p:spPr>
            <a:xfrm>
              <a:off x="3685748" y="198447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B</a:t>
              </a:r>
              <a:endParaRPr sz="1050" b="1">
                <a:solidFill>
                  <a:schemeClr val="dk1"/>
                </a:solidFill>
                <a:latin typeface="Calibri"/>
                <a:ea typeface="Calibri"/>
                <a:cs typeface="Calibri"/>
                <a:sym typeface="Calibri"/>
              </a:endParaRPr>
            </a:p>
          </p:txBody>
        </p:sp>
        <p:sp>
          <p:nvSpPr>
            <p:cNvPr id="919" name="Google Shape;919;p47"/>
            <p:cNvSpPr/>
            <p:nvPr/>
          </p:nvSpPr>
          <p:spPr>
            <a:xfrm>
              <a:off x="2971608" y="284552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D</a:t>
              </a:r>
              <a:endParaRPr sz="1050" b="1">
                <a:solidFill>
                  <a:schemeClr val="dk1"/>
                </a:solidFill>
                <a:latin typeface="Calibri"/>
                <a:ea typeface="Calibri"/>
                <a:cs typeface="Calibri"/>
                <a:sym typeface="Calibri"/>
              </a:endParaRPr>
            </a:p>
          </p:txBody>
        </p:sp>
        <p:sp>
          <p:nvSpPr>
            <p:cNvPr id="920" name="Google Shape;920;p47"/>
            <p:cNvSpPr/>
            <p:nvPr/>
          </p:nvSpPr>
          <p:spPr>
            <a:xfrm>
              <a:off x="4326998" y="284552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E</a:t>
              </a:r>
              <a:endParaRPr sz="1050" b="1">
                <a:solidFill>
                  <a:schemeClr val="dk1"/>
                </a:solidFill>
                <a:latin typeface="Calibri"/>
                <a:ea typeface="Calibri"/>
                <a:cs typeface="Calibri"/>
                <a:sym typeface="Calibri"/>
              </a:endParaRPr>
            </a:p>
          </p:txBody>
        </p:sp>
        <p:sp>
          <p:nvSpPr>
            <p:cNvPr id="921" name="Google Shape;921;p47"/>
            <p:cNvSpPr/>
            <p:nvPr/>
          </p:nvSpPr>
          <p:spPr>
            <a:xfrm>
              <a:off x="4969769" y="1270399"/>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a:t>
              </a:r>
              <a:endParaRPr sz="1050" b="1">
                <a:solidFill>
                  <a:schemeClr val="dk1"/>
                </a:solidFill>
                <a:latin typeface="Calibri"/>
                <a:ea typeface="Calibri"/>
                <a:cs typeface="Calibri"/>
                <a:sym typeface="Calibri"/>
              </a:endParaRPr>
            </a:p>
          </p:txBody>
        </p:sp>
        <p:sp>
          <p:nvSpPr>
            <p:cNvPr id="922" name="Google Shape;922;p47"/>
            <p:cNvSpPr/>
            <p:nvPr/>
          </p:nvSpPr>
          <p:spPr>
            <a:xfrm>
              <a:off x="6289255" y="198447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C</a:t>
              </a:r>
              <a:endParaRPr sz="1050" b="1">
                <a:solidFill>
                  <a:schemeClr val="dk1"/>
                </a:solidFill>
                <a:latin typeface="Calibri"/>
                <a:ea typeface="Calibri"/>
                <a:cs typeface="Calibri"/>
                <a:sym typeface="Calibri"/>
              </a:endParaRPr>
            </a:p>
          </p:txBody>
        </p:sp>
        <p:cxnSp>
          <p:nvCxnSpPr>
            <p:cNvPr id="923" name="Google Shape;923;p47"/>
            <p:cNvCxnSpPr>
              <a:stCxn id="919" idx="7"/>
              <a:endCxn id="918" idx="3"/>
            </p:cNvCxnSpPr>
            <p:nvPr/>
          </p:nvCxnSpPr>
          <p:spPr>
            <a:xfrm rot="10800000" flipH="1">
              <a:off x="3235131" y="2356423"/>
              <a:ext cx="495900" cy="552900"/>
            </a:xfrm>
            <a:prstGeom prst="straightConnector1">
              <a:avLst/>
            </a:prstGeom>
            <a:noFill/>
            <a:ln w="38100" cap="flat" cmpd="sng">
              <a:solidFill>
                <a:srgbClr val="00B050"/>
              </a:solidFill>
              <a:prstDash val="solid"/>
              <a:miter lim="800000"/>
              <a:headEnd type="none" w="sm" len="sm"/>
              <a:tailEnd type="none" w="sm" len="sm"/>
            </a:ln>
          </p:spPr>
        </p:cxnSp>
        <p:cxnSp>
          <p:nvCxnSpPr>
            <p:cNvPr id="924" name="Google Shape;924;p47"/>
            <p:cNvCxnSpPr>
              <a:stCxn id="921" idx="2"/>
              <a:endCxn id="918" idx="7"/>
            </p:cNvCxnSpPr>
            <p:nvPr/>
          </p:nvCxnSpPr>
          <p:spPr>
            <a:xfrm flipH="1">
              <a:off x="3949169" y="1488214"/>
              <a:ext cx="1020600" cy="560100"/>
            </a:xfrm>
            <a:prstGeom prst="straightConnector1">
              <a:avLst/>
            </a:prstGeom>
            <a:noFill/>
            <a:ln w="38100" cap="flat" cmpd="sng">
              <a:solidFill>
                <a:srgbClr val="00B050"/>
              </a:solidFill>
              <a:prstDash val="solid"/>
              <a:miter lim="800000"/>
              <a:headEnd type="none" w="sm" len="sm"/>
              <a:tailEnd type="none" w="sm" len="sm"/>
            </a:ln>
          </p:spPr>
        </p:cxnSp>
        <p:cxnSp>
          <p:nvCxnSpPr>
            <p:cNvPr id="925" name="Google Shape;925;p47"/>
            <p:cNvCxnSpPr>
              <a:stCxn id="922" idx="1"/>
              <a:endCxn id="921" idx="6"/>
            </p:cNvCxnSpPr>
            <p:nvPr/>
          </p:nvCxnSpPr>
          <p:spPr>
            <a:xfrm rot="10800000">
              <a:off x="5278468" y="1488169"/>
              <a:ext cx="1056000" cy="560100"/>
            </a:xfrm>
            <a:prstGeom prst="straightConnector1">
              <a:avLst/>
            </a:prstGeom>
            <a:noFill/>
            <a:ln w="38100" cap="flat" cmpd="sng">
              <a:solidFill>
                <a:srgbClr val="00B050"/>
              </a:solidFill>
              <a:prstDash val="solid"/>
              <a:miter lim="800000"/>
              <a:headEnd type="none" w="sm" len="sm"/>
              <a:tailEnd type="none" w="sm" len="sm"/>
            </a:ln>
          </p:spPr>
        </p:cxnSp>
        <p:cxnSp>
          <p:nvCxnSpPr>
            <p:cNvPr id="926" name="Google Shape;926;p47"/>
            <p:cNvCxnSpPr>
              <a:stCxn id="920" idx="1"/>
              <a:endCxn id="918" idx="5"/>
            </p:cNvCxnSpPr>
            <p:nvPr/>
          </p:nvCxnSpPr>
          <p:spPr>
            <a:xfrm rot="10800000">
              <a:off x="3949211" y="2356423"/>
              <a:ext cx="423000" cy="552900"/>
            </a:xfrm>
            <a:prstGeom prst="straightConnector1">
              <a:avLst/>
            </a:prstGeom>
            <a:noFill/>
            <a:ln w="38100" cap="flat" cmpd="sng">
              <a:solidFill>
                <a:srgbClr val="00B050"/>
              </a:solidFill>
              <a:prstDash val="solid"/>
              <a:miter lim="800000"/>
              <a:headEnd type="none" w="sm" len="sm"/>
              <a:tailEnd type="none" w="sm" len="sm"/>
            </a:ln>
          </p:spPr>
        </p:cxnSp>
        <p:sp>
          <p:nvSpPr>
            <p:cNvPr id="927" name="Google Shape;927;p47"/>
            <p:cNvSpPr/>
            <p:nvPr/>
          </p:nvSpPr>
          <p:spPr>
            <a:xfrm>
              <a:off x="6453034" y="3657161"/>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I</a:t>
              </a:r>
              <a:endParaRPr sz="1050" b="1">
                <a:solidFill>
                  <a:schemeClr val="dk1"/>
                </a:solidFill>
                <a:latin typeface="Calibri"/>
                <a:ea typeface="Calibri"/>
                <a:cs typeface="Calibri"/>
                <a:sym typeface="Calibri"/>
              </a:endParaRPr>
            </a:p>
          </p:txBody>
        </p:sp>
        <p:sp>
          <p:nvSpPr>
            <p:cNvPr id="928" name="Google Shape;928;p47"/>
            <p:cNvSpPr/>
            <p:nvPr/>
          </p:nvSpPr>
          <p:spPr>
            <a:xfrm>
              <a:off x="6813959" y="2849762"/>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F</a:t>
              </a:r>
              <a:endParaRPr sz="1050" b="1">
                <a:solidFill>
                  <a:schemeClr val="dk1"/>
                </a:solidFill>
                <a:latin typeface="Calibri"/>
                <a:ea typeface="Calibri"/>
                <a:cs typeface="Calibri"/>
                <a:sym typeface="Calibri"/>
              </a:endParaRPr>
            </a:p>
          </p:txBody>
        </p:sp>
        <p:cxnSp>
          <p:nvCxnSpPr>
            <p:cNvPr id="929" name="Google Shape;929;p47"/>
            <p:cNvCxnSpPr>
              <a:stCxn id="927" idx="7"/>
              <a:endCxn id="928" idx="3"/>
            </p:cNvCxnSpPr>
            <p:nvPr/>
          </p:nvCxnSpPr>
          <p:spPr>
            <a:xfrm rot="10800000" flipH="1">
              <a:off x="6716557" y="3221457"/>
              <a:ext cx="142500" cy="499500"/>
            </a:xfrm>
            <a:prstGeom prst="straightConnector1">
              <a:avLst/>
            </a:prstGeom>
            <a:noFill/>
            <a:ln w="38100" cap="flat" cmpd="sng">
              <a:solidFill>
                <a:srgbClr val="00B050"/>
              </a:solidFill>
              <a:prstDash val="solid"/>
              <a:miter lim="800000"/>
              <a:headEnd type="none" w="sm" len="sm"/>
              <a:tailEnd type="none" w="sm" len="sm"/>
            </a:ln>
          </p:spPr>
        </p:cxnSp>
        <p:cxnSp>
          <p:nvCxnSpPr>
            <p:cNvPr id="930" name="Google Shape;930;p47"/>
            <p:cNvCxnSpPr>
              <a:stCxn id="928" idx="1"/>
              <a:endCxn id="922" idx="5"/>
            </p:cNvCxnSpPr>
            <p:nvPr/>
          </p:nvCxnSpPr>
          <p:spPr>
            <a:xfrm rot="10800000">
              <a:off x="6552872" y="2356158"/>
              <a:ext cx="306300" cy="557400"/>
            </a:xfrm>
            <a:prstGeom prst="straightConnector1">
              <a:avLst/>
            </a:prstGeom>
            <a:noFill/>
            <a:ln w="38100" cap="flat" cmpd="sng">
              <a:solidFill>
                <a:srgbClr val="00B050"/>
              </a:solidFill>
              <a:prstDash val="solid"/>
              <a:miter lim="800000"/>
              <a:headEnd type="none" w="sm" len="sm"/>
              <a:tailEnd type="none" w="sm" len="sm"/>
            </a:ln>
          </p:spPr>
        </p:cxnSp>
        <p:sp>
          <p:nvSpPr>
            <p:cNvPr id="931" name="Google Shape;931;p47"/>
            <p:cNvSpPr/>
            <p:nvPr/>
          </p:nvSpPr>
          <p:spPr>
            <a:xfrm>
              <a:off x="4767520" y="3657162"/>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H</a:t>
              </a:r>
              <a:endParaRPr sz="1050" b="1">
                <a:solidFill>
                  <a:schemeClr val="dk1"/>
                </a:solidFill>
                <a:latin typeface="Calibri"/>
                <a:ea typeface="Calibri"/>
                <a:cs typeface="Calibri"/>
                <a:sym typeface="Calibri"/>
              </a:endParaRPr>
            </a:p>
          </p:txBody>
        </p:sp>
        <p:cxnSp>
          <p:nvCxnSpPr>
            <p:cNvPr id="932" name="Google Shape;932;p47"/>
            <p:cNvCxnSpPr>
              <a:stCxn id="931" idx="1"/>
              <a:endCxn id="920" idx="5"/>
            </p:cNvCxnSpPr>
            <p:nvPr/>
          </p:nvCxnSpPr>
          <p:spPr>
            <a:xfrm rot="10800000">
              <a:off x="4590433" y="3217258"/>
              <a:ext cx="222300" cy="503700"/>
            </a:xfrm>
            <a:prstGeom prst="straightConnector1">
              <a:avLst/>
            </a:prstGeom>
            <a:noFill/>
            <a:ln w="38100" cap="flat" cmpd="sng">
              <a:solidFill>
                <a:srgbClr val="00B050"/>
              </a:solidFill>
              <a:prstDash val="solid"/>
              <a:miter lim="800000"/>
              <a:headEnd type="none" w="sm" len="sm"/>
              <a:tailEnd type="none" w="sm" len="sm"/>
            </a:ln>
          </p:spPr>
        </p:cxnSp>
        <p:sp>
          <p:nvSpPr>
            <p:cNvPr id="933" name="Google Shape;933;p47"/>
            <p:cNvSpPr/>
            <p:nvPr/>
          </p:nvSpPr>
          <p:spPr>
            <a:xfrm>
              <a:off x="3930607" y="365716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G</a:t>
              </a:r>
              <a:endParaRPr sz="1050" b="1">
                <a:solidFill>
                  <a:schemeClr val="dk1"/>
                </a:solidFill>
                <a:latin typeface="Calibri"/>
                <a:ea typeface="Calibri"/>
                <a:cs typeface="Calibri"/>
                <a:sym typeface="Calibri"/>
              </a:endParaRPr>
            </a:p>
          </p:txBody>
        </p:sp>
        <p:cxnSp>
          <p:nvCxnSpPr>
            <p:cNvPr id="934" name="Google Shape;934;p47"/>
            <p:cNvCxnSpPr>
              <a:stCxn id="933" idx="7"/>
              <a:endCxn id="920" idx="3"/>
            </p:cNvCxnSpPr>
            <p:nvPr/>
          </p:nvCxnSpPr>
          <p:spPr>
            <a:xfrm rot="10800000" flipH="1">
              <a:off x="4194130" y="3217259"/>
              <a:ext cx="178200" cy="5037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4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i="1"/>
              <a:t>Binary Tree Traversal – Level order</a:t>
            </a:r>
            <a:r>
              <a:rPr lang="en-US" sz="3200"/>
              <a:t> </a:t>
            </a:r>
            <a:endParaRPr sz="3200" i="1"/>
          </a:p>
        </p:txBody>
      </p:sp>
      <p:sp>
        <p:nvSpPr>
          <p:cNvPr id="940" name="Google Shape;940;p4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latin typeface="Lato"/>
                <a:ea typeface="Lato"/>
                <a:cs typeface="Lato"/>
                <a:sym typeface="Lato"/>
              </a:rPr>
              <a:t>Level order juga disebut sebagai Breath First Order</a:t>
            </a:r>
            <a:endParaRPr/>
          </a:p>
          <a:p>
            <a:pPr marL="171450" lvl="0" indent="-171450" algn="l" rtl="0">
              <a:lnSpc>
                <a:spcPct val="90000"/>
              </a:lnSpc>
              <a:spcBef>
                <a:spcPts val="600"/>
              </a:spcBef>
              <a:spcAft>
                <a:spcPts val="0"/>
              </a:spcAft>
              <a:buClr>
                <a:schemeClr val="dk1"/>
              </a:buClr>
              <a:buSzPts val="1600"/>
              <a:buChar char="•"/>
            </a:pPr>
            <a:r>
              <a:rPr lang="en-US" sz="1600">
                <a:latin typeface="Lato"/>
                <a:ea typeface="Lato"/>
                <a:cs typeface="Lato"/>
                <a:sym typeface="Lato"/>
              </a:rPr>
              <a:t>Langkah-Langkah </a:t>
            </a:r>
            <a:r>
              <a:rPr lang="en-US" sz="1600" i="1">
                <a:latin typeface="Lato"/>
                <a:ea typeface="Lato"/>
                <a:cs typeface="Lato"/>
                <a:sym typeface="Lato"/>
              </a:rPr>
              <a:t>Postorder Traversal:</a:t>
            </a:r>
            <a:endParaRPr/>
          </a:p>
          <a:p>
            <a:pPr marL="547688" lvl="1" indent="-280988" algn="l" rtl="0">
              <a:lnSpc>
                <a:spcPct val="90000"/>
              </a:lnSpc>
              <a:spcBef>
                <a:spcPts val="600"/>
              </a:spcBef>
              <a:spcAft>
                <a:spcPts val="0"/>
              </a:spcAft>
              <a:buClr>
                <a:schemeClr val="dk2"/>
              </a:buClr>
              <a:buSzPts val="1280"/>
              <a:buFont typeface="Calibri"/>
              <a:buAutoNum type="arabicPeriod"/>
            </a:pPr>
            <a:r>
              <a:rPr lang="en-US" sz="1600">
                <a:latin typeface="Lato"/>
                <a:ea typeface="Lato"/>
                <a:cs typeface="Lato"/>
                <a:sym typeface="Lato"/>
              </a:rPr>
              <a:t>Kunjungi dan cetak data pada </a:t>
            </a:r>
            <a:r>
              <a:rPr lang="en-US" sz="1600" i="1">
                <a:latin typeface="Lato"/>
                <a:ea typeface="Lato"/>
                <a:cs typeface="Lato"/>
                <a:sym typeface="Lato"/>
              </a:rPr>
              <a:t>root</a:t>
            </a:r>
            <a:endParaRPr/>
          </a:p>
          <a:p>
            <a:pPr marL="547688" lvl="1" indent="-280988" algn="l" rtl="0">
              <a:lnSpc>
                <a:spcPct val="90000"/>
              </a:lnSpc>
              <a:spcBef>
                <a:spcPts val="600"/>
              </a:spcBef>
              <a:spcAft>
                <a:spcPts val="0"/>
              </a:spcAft>
              <a:buClr>
                <a:schemeClr val="dk2"/>
              </a:buClr>
              <a:buSzPts val="1280"/>
              <a:buFont typeface="Calibri"/>
              <a:buAutoNum type="arabicPeriod"/>
            </a:pPr>
            <a:r>
              <a:rPr lang="en-US" sz="1600">
                <a:latin typeface="Lato"/>
                <a:ea typeface="Lato"/>
                <a:cs typeface="Lato"/>
                <a:sym typeface="Lato"/>
              </a:rPr>
              <a:t>Secara rekursif kunjungi node-node yang berada di bawah root mulai dari yang paling kiri sampai yang paling kanan</a:t>
            </a:r>
            <a:endParaRPr sz="1600">
              <a:latin typeface="Lato"/>
              <a:ea typeface="Lato"/>
              <a:cs typeface="Lato"/>
              <a:sym typeface="Lato"/>
            </a:endParaRPr>
          </a:p>
          <a:p>
            <a:pPr marL="547688" lvl="1" indent="-280988" algn="l" rtl="0">
              <a:lnSpc>
                <a:spcPct val="90000"/>
              </a:lnSpc>
              <a:spcBef>
                <a:spcPts val="600"/>
              </a:spcBef>
              <a:spcAft>
                <a:spcPts val="0"/>
              </a:spcAft>
              <a:buClr>
                <a:schemeClr val="dk2"/>
              </a:buClr>
              <a:buSzPts val="1280"/>
              <a:buFont typeface="Calibri"/>
              <a:buAutoNum type="arabicPeriod"/>
            </a:pPr>
            <a:r>
              <a:rPr lang="en-US" sz="1600">
                <a:latin typeface="Lato"/>
                <a:ea typeface="Lato"/>
                <a:cs typeface="Lato"/>
                <a:sym typeface="Lato"/>
              </a:rPr>
              <a:t>Lakukan Kembali poin ke-2 sampai level yang paling bawah.</a:t>
            </a:r>
            <a:endParaRPr/>
          </a:p>
          <a:p>
            <a:pPr marL="266700" lvl="1" indent="0" algn="l" rtl="0">
              <a:lnSpc>
                <a:spcPct val="90000"/>
              </a:lnSpc>
              <a:spcBef>
                <a:spcPts val="600"/>
              </a:spcBef>
              <a:spcAft>
                <a:spcPts val="0"/>
              </a:spcAft>
              <a:buClr>
                <a:schemeClr val="dk2"/>
              </a:buClr>
              <a:buSzPts val="1280"/>
              <a:buNone/>
            </a:pPr>
            <a:endParaRPr sz="1600">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4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Binary Tree Traversal – Level order (cont.)</a:t>
            </a:r>
            <a:endParaRPr sz="3200" i="1"/>
          </a:p>
        </p:txBody>
      </p:sp>
      <p:sp>
        <p:nvSpPr>
          <p:cNvPr id="946" name="Google Shape;946;p4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1600"/>
              <a:buChar char="•"/>
            </a:pPr>
            <a:r>
              <a:rPr lang="en-US" sz="1600">
                <a:latin typeface="Lato"/>
                <a:ea typeface="Lato"/>
                <a:cs typeface="Lato"/>
                <a:sym typeface="Lato"/>
              </a:rPr>
              <a:t>Contoh ilustrasi</a:t>
            </a: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a:p>
            <a:pPr marL="205740" lvl="1" indent="0" algn="l" rtl="0">
              <a:lnSpc>
                <a:spcPct val="90000"/>
              </a:lnSpc>
              <a:spcBef>
                <a:spcPts val="375"/>
              </a:spcBef>
              <a:spcAft>
                <a:spcPts val="0"/>
              </a:spcAft>
              <a:buClr>
                <a:schemeClr val="dk1"/>
              </a:buClr>
              <a:buSzPts val="1600"/>
              <a:buNone/>
            </a:pPr>
            <a:r>
              <a:rPr lang="en-US" sz="1600">
                <a:latin typeface="Lato"/>
                <a:ea typeface="Lato"/>
                <a:cs typeface="Lato"/>
                <a:sym typeface="Lato"/>
              </a:rPr>
              <a:t>Level order Traversal 🡪 A, B, C, D, E, F, G, H, I</a:t>
            </a:r>
            <a:endParaRPr sz="1600">
              <a:latin typeface="Lato"/>
              <a:ea typeface="Lato"/>
              <a:cs typeface="Lato"/>
              <a:sym typeface="Lato"/>
            </a:endParaRPr>
          </a:p>
          <a:p>
            <a:pPr marL="205740" lvl="1" indent="0" algn="l" rtl="0">
              <a:lnSpc>
                <a:spcPct val="90000"/>
              </a:lnSpc>
              <a:spcBef>
                <a:spcPts val="375"/>
              </a:spcBef>
              <a:spcAft>
                <a:spcPts val="0"/>
              </a:spcAft>
              <a:buClr>
                <a:srgbClr val="9FB8CD"/>
              </a:buClr>
              <a:buSzPts val="1600"/>
              <a:buNone/>
            </a:pPr>
            <a:r>
              <a:rPr lang="en-US" sz="1600">
                <a:solidFill>
                  <a:srgbClr val="464653"/>
                </a:solidFill>
                <a:latin typeface="Lato"/>
                <a:ea typeface="Lato"/>
                <a:cs typeface="Lato"/>
                <a:sym typeface="Lato"/>
              </a:rPr>
              <a:t>Video Ilustrasi : </a:t>
            </a:r>
            <a:r>
              <a:rPr lang="en-US" sz="1600" i="1" u="sng">
                <a:solidFill>
                  <a:srgbClr val="464653"/>
                </a:solidFill>
                <a:latin typeface="Lato"/>
                <a:ea typeface="Lato"/>
                <a:cs typeface="Lato"/>
                <a:sym typeface="Lato"/>
                <a:hlinkClick r:id="rId3">
                  <a:extLst>
                    <a:ext uri="{A12FA001-AC4F-418D-AE19-62706E023703}">
                      <ahyp:hlinkClr xmlns:ahyp="http://schemas.microsoft.com/office/drawing/2018/hyperlinkcolor" val="tx"/>
                    </a:ext>
                  </a:extLst>
                </a:hlinkClick>
              </a:rPr>
              <a:t>https://youtu.be/IozGo2kwRYE</a:t>
            </a:r>
            <a:endParaRPr sz="1600" i="1">
              <a:solidFill>
                <a:srgbClr val="464653"/>
              </a:solidFill>
              <a:latin typeface="Lato"/>
              <a:ea typeface="Lato"/>
              <a:cs typeface="Lato"/>
              <a:sym typeface="Lato"/>
            </a:endParaRPr>
          </a:p>
          <a:p>
            <a:pPr marL="171450" lvl="0" indent="-69850" algn="l" rtl="0">
              <a:lnSpc>
                <a:spcPct val="90000"/>
              </a:lnSpc>
              <a:spcBef>
                <a:spcPts val="750"/>
              </a:spcBef>
              <a:spcAft>
                <a:spcPts val="0"/>
              </a:spcAft>
              <a:buClr>
                <a:schemeClr val="dk1"/>
              </a:buClr>
              <a:buSzPts val="1600"/>
              <a:buNone/>
            </a:pPr>
            <a:endParaRPr sz="1600">
              <a:latin typeface="Lato"/>
              <a:ea typeface="Lato"/>
              <a:cs typeface="Lato"/>
              <a:sym typeface="Lato"/>
            </a:endParaRPr>
          </a:p>
        </p:txBody>
      </p:sp>
      <p:grpSp>
        <p:nvGrpSpPr>
          <p:cNvPr id="947" name="Google Shape;947;p49"/>
          <p:cNvGrpSpPr/>
          <p:nvPr/>
        </p:nvGrpSpPr>
        <p:grpSpPr>
          <a:xfrm>
            <a:off x="2243222" y="1286629"/>
            <a:ext cx="3113315" cy="2116795"/>
            <a:chOff x="2971608" y="1270399"/>
            <a:chExt cx="4151087" cy="2822393"/>
          </a:xfrm>
        </p:grpSpPr>
        <p:sp>
          <p:nvSpPr>
            <p:cNvPr id="948" name="Google Shape;948;p49"/>
            <p:cNvSpPr/>
            <p:nvPr/>
          </p:nvSpPr>
          <p:spPr>
            <a:xfrm>
              <a:off x="3685748" y="198447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B</a:t>
              </a:r>
              <a:endParaRPr sz="1050" b="1">
                <a:solidFill>
                  <a:schemeClr val="dk1"/>
                </a:solidFill>
                <a:latin typeface="Calibri"/>
                <a:ea typeface="Calibri"/>
                <a:cs typeface="Calibri"/>
                <a:sym typeface="Calibri"/>
              </a:endParaRPr>
            </a:p>
          </p:txBody>
        </p:sp>
        <p:sp>
          <p:nvSpPr>
            <p:cNvPr id="949" name="Google Shape;949;p49"/>
            <p:cNvSpPr/>
            <p:nvPr/>
          </p:nvSpPr>
          <p:spPr>
            <a:xfrm>
              <a:off x="2971608" y="284552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D</a:t>
              </a:r>
              <a:endParaRPr sz="1050" b="1">
                <a:solidFill>
                  <a:schemeClr val="dk1"/>
                </a:solidFill>
                <a:latin typeface="Calibri"/>
                <a:ea typeface="Calibri"/>
                <a:cs typeface="Calibri"/>
                <a:sym typeface="Calibri"/>
              </a:endParaRPr>
            </a:p>
          </p:txBody>
        </p:sp>
        <p:sp>
          <p:nvSpPr>
            <p:cNvPr id="950" name="Google Shape;950;p49"/>
            <p:cNvSpPr/>
            <p:nvPr/>
          </p:nvSpPr>
          <p:spPr>
            <a:xfrm>
              <a:off x="4326998" y="2845527"/>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E</a:t>
              </a:r>
              <a:endParaRPr sz="1050" b="1">
                <a:solidFill>
                  <a:schemeClr val="dk1"/>
                </a:solidFill>
                <a:latin typeface="Calibri"/>
                <a:ea typeface="Calibri"/>
                <a:cs typeface="Calibri"/>
                <a:sym typeface="Calibri"/>
              </a:endParaRPr>
            </a:p>
          </p:txBody>
        </p:sp>
        <p:sp>
          <p:nvSpPr>
            <p:cNvPr id="951" name="Google Shape;951;p49"/>
            <p:cNvSpPr/>
            <p:nvPr/>
          </p:nvSpPr>
          <p:spPr>
            <a:xfrm>
              <a:off x="4969769" y="1270399"/>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A</a:t>
              </a:r>
              <a:endParaRPr sz="1050" b="1">
                <a:solidFill>
                  <a:schemeClr val="dk1"/>
                </a:solidFill>
                <a:latin typeface="Calibri"/>
                <a:ea typeface="Calibri"/>
                <a:cs typeface="Calibri"/>
                <a:sym typeface="Calibri"/>
              </a:endParaRPr>
            </a:p>
          </p:txBody>
        </p:sp>
        <p:sp>
          <p:nvSpPr>
            <p:cNvPr id="952" name="Google Shape;952;p49"/>
            <p:cNvSpPr/>
            <p:nvPr/>
          </p:nvSpPr>
          <p:spPr>
            <a:xfrm>
              <a:off x="6289255" y="198447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C</a:t>
              </a:r>
              <a:endParaRPr sz="1050" b="1">
                <a:solidFill>
                  <a:schemeClr val="dk1"/>
                </a:solidFill>
                <a:latin typeface="Calibri"/>
                <a:ea typeface="Calibri"/>
                <a:cs typeface="Calibri"/>
                <a:sym typeface="Calibri"/>
              </a:endParaRPr>
            </a:p>
          </p:txBody>
        </p:sp>
        <p:cxnSp>
          <p:nvCxnSpPr>
            <p:cNvPr id="953" name="Google Shape;953;p49"/>
            <p:cNvCxnSpPr>
              <a:stCxn id="949" idx="7"/>
              <a:endCxn id="948" idx="3"/>
            </p:cNvCxnSpPr>
            <p:nvPr/>
          </p:nvCxnSpPr>
          <p:spPr>
            <a:xfrm rot="10800000" flipH="1">
              <a:off x="3235131" y="2356423"/>
              <a:ext cx="495900" cy="552900"/>
            </a:xfrm>
            <a:prstGeom prst="straightConnector1">
              <a:avLst/>
            </a:prstGeom>
            <a:noFill/>
            <a:ln w="38100" cap="flat" cmpd="sng">
              <a:solidFill>
                <a:srgbClr val="00B050"/>
              </a:solidFill>
              <a:prstDash val="solid"/>
              <a:miter lim="800000"/>
              <a:headEnd type="none" w="sm" len="sm"/>
              <a:tailEnd type="none" w="sm" len="sm"/>
            </a:ln>
          </p:spPr>
        </p:cxnSp>
        <p:cxnSp>
          <p:nvCxnSpPr>
            <p:cNvPr id="954" name="Google Shape;954;p49"/>
            <p:cNvCxnSpPr>
              <a:stCxn id="951" idx="2"/>
              <a:endCxn id="948" idx="7"/>
            </p:cNvCxnSpPr>
            <p:nvPr/>
          </p:nvCxnSpPr>
          <p:spPr>
            <a:xfrm flipH="1">
              <a:off x="3949169" y="1488214"/>
              <a:ext cx="1020600" cy="560100"/>
            </a:xfrm>
            <a:prstGeom prst="straightConnector1">
              <a:avLst/>
            </a:prstGeom>
            <a:noFill/>
            <a:ln w="38100" cap="flat" cmpd="sng">
              <a:solidFill>
                <a:srgbClr val="00B050"/>
              </a:solidFill>
              <a:prstDash val="solid"/>
              <a:miter lim="800000"/>
              <a:headEnd type="none" w="sm" len="sm"/>
              <a:tailEnd type="none" w="sm" len="sm"/>
            </a:ln>
          </p:spPr>
        </p:cxnSp>
        <p:cxnSp>
          <p:nvCxnSpPr>
            <p:cNvPr id="955" name="Google Shape;955;p49"/>
            <p:cNvCxnSpPr>
              <a:stCxn id="952" idx="1"/>
              <a:endCxn id="951" idx="6"/>
            </p:cNvCxnSpPr>
            <p:nvPr/>
          </p:nvCxnSpPr>
          <p:spPr>
            <a:xfrm rot="10800000">
              <a:off x="5278468" y="1488169"/>
              <a:ext cx="1056000" cy="560100"/>
            </a:xfrm>
            <a:prstGeom prst="straightConnector1">
              <a:avLst/>
            </a:prstGeom>
            <a:noFill/>
            <a:ln w="38100" cap="flat" cmpd="sng">
              <a:solidFill>
                <a:srgbClr val="00B050"/>
              </a:solidFill>
              <a:prstDash val="solid"/>
              <a:miter lim="800000"/>
              <a:headEnd type="none" w="sm" len="sm"/>
              <a:tailEnd type="none" w="sm" len="sm"/>
            </a:ln>
          </p:spPr>
        </p:cxnSp>
        <p:cxnSp>
          <p:nvCxnSpPr>
            <p:cNvPr id="956" name="Google Shape;956;p49"/>
            <p:cNvCxnSpPr>
              <a:stCxn id="950" idx="1"/>
              <a:endCxn id="948" idx="5"/>
            </p:cNvCxnSpPr>
            <p:nvPr/>
          </p:nvCxnSpPr>
          <p:spPr>
            <a:xfrm rot="10800000">
              <a:off x="3949211" y="2356423"/>
              <a:ext cx="423000" cy="552900"/>
            </a:xfrm>
            <a:prstGeom prst="straightConnector1">
              <a:avLst/>
            </a:prstGeom>
            <a:noFill/>
            <a:ln w="38100" cap="flat" cmpd="sng">
              <a:solidFill>
                <a:srgbClr val="00B050"/>
              </a:solidFill>
              <a:prstDash val="solid"/>
              <a:miter lim="800000"/>
              <a:headEnd type="none" w="sm" len="sm"/>
              <a:tailEnd type="none" w="sm" len="sm"/>
            </a:ln>
          </p:spPr>
        </p:cxnSp>
        <p:sp>
          <p:nvSpPr>
            <p:cNvPr id="957" name="Google Shape;957;p49"/>
            <p:cNvSpPr/>
            <p:nvPr/>
          </p:nvSpPr>
          <p:spPr>
            <a:xfrm>
              <a:off x="6453034" y="3657161"/>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I</a:t>
              </a:r>
              <a:endParaRPr sz="1050" b="1">
                <a:solidFill>
                  <a:schemeClr val="dk1"/>
                </a:solidFill>
                <a:latin typeface="Calibri"/>
                <a:ea typeface="Calibri"/>
                <a:cs typeface="Calibri"/>
                <a:sym typeface="Calibri"/>
              </a:endParaRPr>
            </a:p>
          </p:txBody>
        </p:sp>
        <p:sp>
          <p:nvSpPr>
            <p:cNvPr id="958" name="Google Shape;958;p49"/>
            <p:cNvSpPr/>
            <p:nvPr/>
          </p:nvSpPr>
          <p:spPr>
            <a:xfrm>
              <a:off x="6813959" y="2849762"/>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F</a:t>
              </a:r>
              <a:endParaRPr sz="1050" b="1">
                <a:solidFill>
                  <a:schemeClr val="dk1"/>
                </a:solidFill>
                <a:latin typeface="Calibri"/>
                <a:ea typeface="Calibri"/>
                <a:cs typeface="Calibri"/>
                <a:sym typeface="Calibri"/>
              </a:endParaRPr>
            </a:p>
          </p:txBody>
        </p:sp>
        <p:cxnSp>
          <p:nvCxnSpPr>
            <p:cNvPr id="959" name="Google Shape;959;p49"/>
            <p:cNvCxnSpPr>
              <a:stCxn id="957" idx="7"/>
              <a:endCxn id="958" idx="3"/>
            </p:cNvCxnSpPr>
            <p:nvPr/>
          </p:nvCxnSpPr>
          <p:spPr>
            <a:xfrm rot="10800000" flipH="1">
              <a:off x="6716557" y="3221457"/>
              <a:ext cx="142500" cy="499500"/>
            </a:xfrm>
            <a:prstGeom prst="straightConnector1">
              <a:avLst/>
            </a:prstGeom>
            <a:noFill/>
            <a:ln w="38100" cap="flat" cmpd="sng">
              <a:solidFill>
                <a:srgbClr val="00B050"/>
              </a:solidFill>
              <a:prstDash val="solid"/>
              <a:miter lim="800000"/>
              <a:headEnd type="none" w="sm" len="sm"/>
              <a:tailEnd type="none" w="sm" len="sm"/>
            </a:ln>
          </p:spPr>
        </p:cxnSp>
        <p:cxnSp>
          <p:nvCxnSpPr>
            <p:cNvPr id="960" name="Google Shape;960;p49"/>
            <p:cNvCxnSpPr>
              <a:stCxn id="958" idx="1"/>
              <a:endCxn id="952" idx="5"/>
            </p:cNvCxnSpPr>
            <p:nvPr/>
          </p:nvCxnSpPr>
          <p:spPr>
            <a:xfrm rot="10800000">
              <a:off x="6552872" y="2356158"/>
              <a:ext cx="306300" cy="557400"/>
            </a:xfrm>
            <a:prstGeom prst="straightConnector1">
              <a:avLst/>
            </a:prstGeom>
            <a:noFill/>
            <a:ln w="38100" cap="flat" cmpd="sng">
              <a:solidFill>
                <a:srgbClr val="00B050"/>
              </a:solidFill>
              <a:prstDash val="solid"/>
              <a:miter lim="800000"/>
              <a:headEnd type="none" w="sm" len="sm"/>
              <a:tailEnd type="none" w="sm" len="sm"/>
            </a:ln>
          </p:spPr>
        </p:cxnSp>
        <p:sp>
          <p:nvSpPr>
            <p:cNvPr id="961" name="Google Shape;961;p49"/>
            <p:cNvSpPr/>
            <p:nvPr/>
          </p:nvSpPr>
          <p:spPr>
            <a:xfrm>
              <a:off x="4767520" y="3657162"/>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H</a:t>
              </a:r>
              <a:endParaRPr sz="1050" b="1">
                <a:solidFill>
                  <a:schemeClr val="dk1"/>
                </a:solidFill>
                <a:latin typeface="Calibri"/>
                <a:ea typeface="Calibri"/>
                <a:cs typeface="Calibri"/>
                <a:sym typeface="Calibri"/>
              </a:endParaRPr>
            </a:p>
          </p:txBody>
        </p:sp>
        <p:cxnSp>
          <p:nvCxnSpPr>
            <p:cNvPr id="962" name="Google Shape;962;p49"/>
            <p:cNvCxnSpPr>
              <a:stCxn id="961" idx="1"/>
              <a:endCxn id="950" idx="5"/>
            </p:cNvCxnSpPr>
            <p:nvPr/>
          </p:nvCxnSpPr>
          <p:spPr>
            <a:xfrm rot="10800000">
              <a:off x="4590433" y="3217258"/>
              <a:ext cx="222300" cy="503700"/>
            </a:xfrm>
            <a:prstGeom prst="straightConnector1">
              <a:avLst/>
            </a:prstGeom>
            <a:noFill/>
            <a:ln w="38100" cap="flat" cmpd="sng">
              <a:solidFill>
                <a:srgbClr val="00B050"/>
              </a:solidFill>
              <a:prstDash val="solid"/>
              <a:miter lim="800000"/>
              <a:headEnd type="none" w="sm" len="sm"/>
              <a:tailEnd type="none" w="sm" len="sm"/>
            </a:ln>
          </p:spPr>
        </p:cxnSp>
        <p:sp>
          <p:nvSpPr>
            <p:cNvPr id="963" name="Google Shape;963;p49"/>
            <p:cNvSpPr/>
            <p:nvPr/>
          </p:nvSpPr>
          <p:spPr>
            <a:xfrm>
              <a:off x="3930607" y="3657163"/>
              <a:ext cx="308736" cy="43562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G</a:t>
              </a:r>
              <a:endParaRPr sz="1050" b="1">
                <a:solidFill>
                  <a:schemeClr val="dk1"/>
                </a:solidFill>
                <a:latin typeface="Calibri"/>
                <a:ea typeface="Calibri"/>
                <a:cs typeface="Calibri"/>
                <a:sym typeface="Calibri"/>
              </a:endParaRPr>
            </a:p>
          </p:txBody>
        </p:sp>
        <p:cxnSp>
          <p:nvCxnSpPr>
            <p:cNvPr id="964" name="Google Shape;964;p49"/>
            <p:cNvCxnSpPr>
              <a:stCxn id="963" idx="7"/>
              <a:endCxn id="950" idx="3"/>
            </p:cNvCxnSpPr>
            <p:nvPr/>
          </p:nvCxnSpPr>
          <p:spPr>
            <a:xfrm rot="10800000" flipH="1">
              <a:off x="4194130" y="3217259"/>
              <a:ext cx="178200" cy="5037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Contoh Tree</a:t>
            </a:r>
            <a:endParaRPr sz="3200"/>
          </a:p>
        </p:txBody>
      </p:sp>
      <p:grpSp>
        <p:nvGrpSpPr>
          <p:cNvPr id="102" name="Google Shape;102;p5"/>
          <p:cNvGrpSpPr/>
          <p:nvPr/>
        </p:nvGrpSpPr>
        <p:grpSpPr>
          <a:xfrm>
            <a:off x="28084" y="1407319"/>
            <a:ext cx="2398413" cy="2654216"/>
            <a:chOff x="399395" y="1876425"/>
            <a:chExt cx="3197884" cy="3538955"/>
          </a:xfrm>
        </p:grpSpPr>
        <p:pic>
          <p:nvPicPr>
            <p:cNvPr id="103" name="Google Shape;103;p5" descr="Diagram pertandingan sistem gugur"/>
            <p:cNvPicPr preferRelativeResize="0"/>
            <p:nvPr/>
          </p:nvPicPr>
          <p:blipFill rotWithShape="1">
            <a:blip r:embed="rId3">
              <a:alphaModFix/>
            </a:blip>
            <a:srcRect l="14197" t="8552" r="8024" b="2944"/>
            <a:stretch/>
          </p:blipFill>
          <p:spPr>
            <a:xfrm>
              <a:off x="609600" y="1876425"/>
              <a:ext cx="2400300" cy="3105150"/>
            </a:xfrm>
            <a:prstGeom prst="rect">
              <a:avLst/>
            </a:prstGeom>
            <a:noFill/>
            <a:ln w="9525" cap="flat" cmpd="sng">
              <a:solidFill>
                <a:schemeClr val="accent1"/>
              </a:solidFill>
              <a:prstDash val="solid"/>
              <a:round/>
              <a:headEnd type="none" w="sm" len="sm"/>
              <a:tailEnd type="none" w="sm" len="sm"/>
            </a:ln>
          </p:spPr>
        </p:pic>
        <p:sp>
          <p:nvSpPr>
            <p:cNvPr id="104" name="Google Shape;104;p5"/>
            <p:cNvSpPr txBox="1"/>
            <p:nvPr/>
          </p:nvSpPr>
          <p:spPr>
            <a:xfrm>
              <a:off x="399395" y="5076825"/>
              <a:ext cx="3197884" cy="3385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Diagram Pertandingan Sistem Gugur</a:t>
              </a:r>
              <a:endParaRPr sz="1050">
                <a:solidFill>
                  <a:schemeClr val="dk1"/>
                </a:solidFill>
                <a:latin typeface="Calibri"/>
                <a:ea typeface="Calibri"/>
                <a:cs typeface="Calibri"/>
                <a:sym typeface="Calibri"/>
              </a:endParaRPr>
            </a:p>
          </p:txBody>
        </p:sp>
      </p:grpSp>
      <p:grpSp>
        <p:nvGrpSpPr>
          <p:cNvPr id="105" name="Google Shape;105;p5"/>
          <p:cNvGrpSpPr/>
          <p:nvPr/>
        </p:nvGrpSpPr>
        <p:grpSpPr>
          <a:xfrm>
            <a:off x="2128837" y="1414463"/>
            <a:ext cx="3886201" cy="2647072"/>
            <a:chOff x="3505199" y="1885950"/>
            <a:chExt cx="5181601" cy="3529429"/>
          </a:xfrm>
        </p:grpSpPr>
        <p:pic>
          <p:nvPicPr>
            <p:cNvPr id="106" name="Google Shape;106;p5"/>
            <p:cNvPicPr preferRelativeResize="0"/>
            <p:nvPr/>
          </p:nvPicPr>
          <p:blipFill rotWithShape="1">
            <a:blip r:embed="rId4">
              <a:alphaModFix/>
            </a:blip>
            <a:srcRect l="2364" t="5993" r="2365" b="7191"/>
            <a:stretch/>
          </p:blipFill>
          <p:spPr>
            <a:xfrm>
              <a:off x="3505199" y="1885950"/>
              <a:ext cx="5181601" cy="3105150"/>
            </a:xfrm>
            <a:prstGeom prst="rect">
              <a:avLst/>
            </a:prstGeom>
            <a:noFill/>
            <a:ln w="9525" cap="flat" cmpd="sng">
              <a:solidFill>
                <a:schemeClr val="accent1"/>
              </a:solidFill>
              <a:prstDash val="solid"/>
              <a:round/>
              <a:headEnd type="none" w="sm" len="sm"/>
              <a:tailEnd type="none" w="sm" len="sm"/>
            </a:ln>
          </p:spPr>
        </p:pic>
        <p:sp>
          <p:nvSpPr>
            <p:cNvPr id="107" name="Google Shape;107;p5"/>
            <p:cNvSpPr txBox="1"/>
            <p:nvPr/>
          </p:nvSpPr>
          <p:spPr>
            <a:xfrm>
              <a:off x="5381374" y="5107603"/>
              <a:ext cx="1562821" cy="3077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Calibri"/>
                  <a:ea typeface="Calibri"/>
                  <a:cs typeface="Calibri"/>
                  <a:sym typeface="Calibri"/>
                </a:rPr>
                <a:t>Struktur Organisasi</a:t>
              </a:r>
              <a:endParaRPr sz="900">
                <a:solidFill>
                  <a:schemeClr val="dk1"/>
                </a:solidFill>
                <a:latin typeface="Calibri"/>
                <a:ea typeface="Calibri"/>
                <a:cs typeface="Calibri"/>
                <a:sym typeface="Calibri"/>
              </a:endParaRPr>
            </a:p>
          </p:txBody>
        </p:sp>
      </p:grpSp>
      <p:grpSp>
        <p:nvGrpSpPr>
          <p:cNvPr id="108" name="Google Shape;108;p5"/>
          <p:cNvGrpSpPr/>
          <p:nvPr/>
        </p:nvGrpSpPr>
        <p:grpSpPr>
          <a:xfrm>
            <a:off x="6146673" y="1743076"/>
            <a:ext cx="2893219" cy="2321204"/>
            <a:chOff x="8195564" y="2324100"/>
            <a:chExt cx="3857625" cy="3094939"/>
          </a:xfrm>
        </p:grpSpPr>
        <p:pic>
          <p:nvPicPr>
            <p:cNvPr id="109" name="Google Shape;109;p5"/>
            <p:cNvPicPr preferRelativeResize="0"/>
            <p:nvPr/>
          </p:nvPicPr>
          <p:blipFill rotWithShape="1">
            <a:blip r:embed="rId5">
              <a:alphaModFix/>
            </a:blip>
            <a:srcRect/>
            <a:stretch/>
          </p:blipFill>
          <p:spPr>
            <a:xfrm>
              <a:off x="8195564" y="2324100"/>
              <a:ext cx="3857625" cy="2667000"/>
            </a:xfrm>
            <a:prstGeom prst="rect">
              <a:avLst/>
            </a:prstGeom>
            <a:noFill/>
            <a:ln w="9525" cap="flat" cmpd="sng">
              <a:solidFill>
                <a:schemeClr val="accent1"/>
              </a:solidFill>
              <a:prstDash val="solid"/>
              <a:round/>
              <a:headEnd type="none" w="sm" len="sm"/>
              <a:tailEnd type="none" w="sm" len="sm"/>
            </a:ln>
          </p:spPr>
        </p:pic>
        <p:sp>
          <p:nvSpPr>
            <p:cNvPr id="110" name="Google Shape;110;p5"/>
            <p:cNvSpPr txBox="1"/>
            <p:nvPr/>
          </p:nvSpPr>
          <p:spPr>
            <a:xfrm>
              <a:off x="9544049" y="5111263"/>
              <a:ext cx="1391835" cy="3077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dk1"/>
                  </a:solidFill>
                  <a:latin typeface="Calibri"/>
                  <a:ea typeface="Calibri"/>
                  <a:cs typeface="Calibri"/>
                  <a:sym typeface="Calibri"/>
                </a:rPr>
                <a:t>Silsilah Keluarga</a:t>
              </a:r>
              <a:endParaRPr sz="900">
                <a:solidFill>
                  <a:schemeClr val="dk1"/>
                </a:solidFill>
                <a:latin typeface="Calibri"/>
                <a:ea typeface="Calibri"/>
                <a:cs typeface="Calibri"/>
                <a:sym typeface="Calibri"/>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5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Tugas Latihan 3</a:t>
            </a:r>
            <a:endParaRPr sz="3200"/>
          </a:p>
        </p:txBody>
      </p:sp>
      <p:sp>
        <p:nvSpPr>
          <p:cNvPr id="970" name="Google Shape;970;p5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600"/>
              <a:buChar char="•"/>
            </a:pPr>
            <a:r>
              <a:rPr lang="en-US" sz="1600">
                <a:latin typeface="Lato"/>
                <a:ea typeface="Lato"/>
                <a:cs typeface="Lato"/>
                <a:sym typeface="Lato"/>
              </a:rPr>
              <a:t>Telusuri pohon biner berikut dengan menggunakan metode </a:t>
            </a:r>
            <a:r>
              <a:rPr lang="en-US" sz="1600" i="1">
                <a:latin typeface="Lato"/>
                <a:ea typeface="Lato"/>
                <a:cs typeface="Lato"/>
                <a:sym typeface="Lato"/>
              </a:rPr>
              <a:t>preorder</a:t>
            </a:r>
            <a:r>
              <a:rPr lang="en-US" sz="1600">
                <a:latin typeface="Lato"/>
                <a:ea typeface="Lato"/>
                <a:cs typeface="Lato"/>
                <a:sym typeface="Lato"/>
              </a:rPr>
              <a:t>, </a:t>
            </a:r>
            <a:r>
              <a:rPr lang="en-US" sz="1600" i="1">
                <a:latin typeface="Lato"/>
                <a:ea typeface="Lato"/>
                <a:cs typeface="Lato"/>
                <a:sym typeface="Lato"/>
              </a:rPr>
              <a:t>inorder</a:t>
            </a:r>
            <a:r>
              <a:rPr lang="en-US" sz="1600">
                <a:latin typeface="Lato"/>
                <a:ea typeface="Lato"/>
                <a:cs typeface="Lato"/>
                <a:sym typeface="Lato"/>
              </a:rPr>
              <a:t>, </a:t>
            </a:r>
            <a:r>
              <a:rPr lang="en-US" sz="1600" i="1">
                <a:latin typeface="Lato"/>
                <a:ea typeface="Lato"/>
                <a:cs typeface="Lato"/>
                <a:sym typeface="Lato"/>
              </a:rPr>
              <a:t>postorder</a:t>
            </a:r>
            <a:r>
              <a:rPr lang="en-US" sz="1600">
                <a:latin typeface="Lato"/>
                <a:ea typeface="Lato"/>
                <a:cs typeface="Lato"/>
                <a:sym typeface="Lato"/>
              </a:rPr>
              <a:t>, dan </a:t>
            </a:r>
            <a:r>
              <a:rPr lang="en-US" sz="1600" i="1">
                <a:latin typeface="Lato"/>
                <a:ea typeface="Lato"/>
                <a:cs typeface="Lato"/>
                <a:sym typeface="Lato"/>
              </a:rPr>
              <a:t>level order traversal</a:t>
            </a:r>
            <a:r>
              <a:rPr lang="en-US" sz="1600">
                <a:latin typeface="Lato"/>
                <a:ea typeface="Lato"/>
                <a:cs typeface="Lato"/>
                <a:sym typeface="Lato"/>
              </a:rPr>
              <a:t>.</a:t>
            </a:r>
            <a:endParaRPr/>
          </a:p>
          <a:p>
            <a:pPr marL="171450" lvl="0" indent="-38100" algn="l" rtl="0">
              <a:lnSpc>
                <a:spcPct val="90000"/>
              </a:lnSpc>
              <a:spcBef>
                <a:spcPts val="750"/>
              </a:spcBef>
              <a:spcAft>
                <a:spcPts val="0"/>
              </a:spcAft>
              <a:buClr>
                <a:schemeClr val="dk1"/>
              </a:buClr>
              <a:buSzPts val="2100"/>
              <a:buNone/>
            </a:pPr>
            <a:endParaRPr/>
          </a:p>
        </p:txBody>
      </p:sp>
      <p:sp>
        <p:nvSpPr>
          <p:cNvPr id="971" name="Google Shape;971;p50"/>
          <p:cNvSpPr txBox="1"/>
          <p:nvPr/>
        </p:nvSpPr>
        <p:spPr>
          <a:xfrm>
            <a:off x="1343548" y="4090737"/>
            <a:ext cx="567784"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Soal 1</a:t>
            </a:r>
            <a:endParaRPr sz="1050">
              <a:solidFill>
                <a:schemeClr val="dk1"/>
              </a:solidFill>
              <a:latin typeface="Calibri"/>
              <a:ea typeface="Calibri"/>
              <a:cs typeface="Calibri"/>
              <a:sym typeface="Calibri"/>
            </a:endParaRPr>
          </a:p>
        </p:txBody>
      </p:sp>
      <p:sp>
        <p:nvSpPr>
          <p:cNvPr id="972" name="Google Shape;972;p50"/>
          <p:cNvSpPr txBox="1"/>
          <p:nvPr/>
        </p:nvSpPr>
        <p:spPr>
          <a:xfrm>
            <a:off x="5994503" y="4090737"/>
            <a:ext cx="567784"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Soal 2</a:t>
            </a:r>
            <a:endParaRPr sz="1050">
              <a:solidFill>
                <a:schemeClr val="dk1"/>
              </a:solidFill>
              <a:latin typeface="Calibri"/>
              <a:ea typeface="Calibri"/>
              <a:cs typeface="Calibri"/>
              <a:sym typeface="Calibri"/>
            </a:endParaRPr>
          </a:p>
        </p:txBody>
      </p:sp>
      <p:graphicFrame>
        <p:nvGraphicFramePr>
          <p:cNvPr id="973" name="Google Shape;973;p50"/>
          <p:cNvGraphicFramePr/>
          <p:nvPr/>
        </p:nvGraphicFramePr>
        <p:xfrm>
          <a:off x="913037" y="2322917"/>
          <a:ext cx="2636655" cy="1585439"/>
        </p:xfrm>
        <a:graphic>
          <a:graphicData uri="http://schemas.openxmlformats.org/presentationml/2006/ole">
            <mc:AlternateContent xmlns:mc="http://schemas.openxmlformats.org/markup-compatibility/2006">
              <mc:Choice xmlns:v="urn:schemas-microsoft-com:vml" Requires="v">
                <p:oleObj r:id="rId3" imgW="2636655" imgH="1585439" progId="Visio.Drawing.11">
                  <p:embed/>
                </p:oleObj>
              </mc:Choice>
              <mc:Fallback>
                <p:oleObj r:id="rId3" imgW="2636655" imgH="1585439" progId="Visio.Drawing.11">
                  <p:embed/>
                  <p:pic>
                    <p:nvPicPr>
                      <p:cNvPr id="973" name="Google Shape;973;p50"/>
                      <p:cNvPicPr preferRelativeResize="0"/>
                      <p:nvPr/>
                    </p:nvPicPr>
                    <p:blipFill rotWithShape="1">
                      <a:blip r:embed="rId4">
                        <a:alphaModFix/>
                      </a:blip>
                      <a:srcRect/>
                      <a:stretch/>
                    </p:blipFill>
                    <p:spPr>
                      <a:xfrm>
                        <a:off x="913037" y="2322917"/>
                        <a:ext cx="2636655" cy="1585439"/>
                      </a:xfrm>
                      <a:prstGeom prst="rect">
                        <a:avLst/>
                      </a:prstGeom>
                      <a:noFill/>
                      <a:ln>
                        <a:noFill/>
                      </a:ln>
                    </p:spPr>
                  </p:pic>
                </p:oleObj>
              </mc:Fallback>
            </mc:AlternateContent>
          </a:graphicData>
        </a:graphic>
      </p:graphicFrame>
      <p:grpSp>
        <p:nvGrpSpPr>
          <p:cNvPr id="974" name="Google Shape;974;p50"/>
          <p:cNvGrpSpPr/>
          <p:nvPr/>
        </p:nvGrpSpPr>
        <p:grpSpPr>
          <a:xfrm>
            <a:off x="4863631" y="2211533"/>
            <a:ext cx="2895827" cy="1778001"/>
            <a:chOff x="753263" y="2357664"/>
            <a:chExt cx="5093372" cy="3542408"/>
          </a:xfrm>
        </p:grpSpPr>
        <p:sp>
          <p:nvSpPr>
            <p:cNvPr id="975" name="Google Shape;975;p50"/>
            <p:cNvSpPr/>
            <p:nvPr/>
          </p:nvSpPr>
          <p:spPr>
            <a:xfrm>
              <a:off x="1458377" y="37193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D</a:t>
              </a:r>
              <a:endParaRPr sz="1050">
                <a:solidFill>
                  <a:schemeClr val="dk1"/>
                </a:solidFill>
                <a:latin typeface="Calibri"/>
                <a:ea typeface="Calibri"/>
                <a:cs typeface="Calibri"/>
                <a:sym typeface="Calibri"/>
              </a:endParaRPr>
            </a:p>
          </p:txBody>
        </p:sp>
        <p:sp>
          <p:nvSpPr>
            <p:cNvPr id="976" name="Google Shape;976;p50"/>
            <p:cNvSpPr/>
            <p:nvPr/>
          </p:nvSpPr>
          <p:spPr>
            <a:xfrm>
              <a:off x="753263" y="459664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A</a:t>
              </a:r>
              <a:endParaRPr sz="1050">
                <a:solidFill>
                  <a:schemeClr val="dk1"/>
                </a:solidFill>
                <a:latin typeface="Calibri"/>
                <a:ea typeface="Calibri"/>
                <a:cs typeface="Calibri"/>
                <a:sym typeface="Calibri"/>
              </a:endParaRPr>
            </a:p>
          </p:txBody>
        </p:sp>
        <p:sp>
          <p:nvSpPr>
            <p:cNvPr id="977" name="Google Shape;977;p50"/>
            <p:cNvSpPr/>
            <p:nvPr/>
          </p:nvSpPr>
          <p:spPr>
            <a:xfrm>
              <a:off x="2142529" y="459664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F</a:t>
              </a:r>
              <a:endParaRPr sz="1050">
                <a:solidFill>
                  <a:schemeClr val="dk1"/>
                </a:solidFill>
                <a:latin typeface="Calibri"/>
                <a:ea typeface="Calibri"/>
                <a:cs typeface="Calibri"/>
                <a:sym typeface="Calibri"/>
              </a:endParaRPr>
            </a:p>
          </p:txBody>
        </p:sp>
        <p:sp>
          <p:nvSpPr>
            <p:cNvPr id="978" name="Google Shape;978;p50"/>
            <p:cNvSpPr/>
            <p:nvPr/>
          </p:nvSpPr>
          <p:spPr>
            <a:xfrm>
              <a:off x="3549763" y="5423566"/>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I</a:t>
              </a:r>
              <a:endParaRPr sz="1050">
                <a:solidFill>
                  <a:schemeClr val="dk1"/>
                </a:solidFill>
                <a:latin typeface="Calibri"/>
                <a:ea typeface="Calibri"/>
                <a:cs typeface="Calibri"/>
                <a:sym typeface="Calibri"/>
              </a:endParaRPr>
            </a:p>
          </p:txBody>
        </p:sp>
        <p:sp>
          <p:nvSpPr>
            <p:cNvPr id="979" name="Google Shape;979;p50"/>
            <p:cNvSpPr/>
            <p:nvPr/>
          </p:nvSpPr>
          <p:spPr>
            <a:xfrm>
              <a:off x="4831190" y="545623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K</a:t>
              </a:r>
              <a:endParaRPr sz="1050">
                <a:solidFill>
                  <a:schemeClr val="dk1"/>
                </a:solidFill>
                <a:latin typeface="Calibri"/>
                <a:ea typeface="Calibri"/>
                <a:cs typeface="Calibri"/>
                <a:sym typeface="Calibri"/>
              </a:endParaRPr>
            </a:p>
          </p:txBody>
        </p:sp>
        <p:sp>
          <p:nvSpPr>
            <p:cNvPr id="980" name="Google Shape;980;p50"/>
            <p:cNvSpPr/>
            <p:nvPr/>
          </p:nvSpPr>
          <p:spPr>
            <a:xfrm>
              <a:off x="3079330" y="2357664"/>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G</a:t>
              </a:r>
              <a:endParaRPr sz="1050">
                <a:solidFill>
                  <a:schemeClr val="dk1"/>
                </a:solidFill>
                <a:latin typeface="Calibri"/>
                <a:ea typeface="Calibri"/>
                <a:cs typeface="Calibri"/>
                <a:sym typeface="Calibri"/>
              </a:endParaRPr>
            </a:p>
          </p:txBody>
        </p:sp>
        <p:sp>
          <p:nvSpPr>
            <p:cNvPr id="981" name="Google Shape;981;p50"/>
            <p:cNvSpPr/>
            <p:nvPr/>
          </p:nvSpPr>
          <p:spPr>
            <a:xfrm>
              <a:off x="4782507" y="3719372"/>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M</a:t>
              </a:r>
              <a:endParaRPr sz="1050">
                <a:solidFill>
                  <a:schemeClr val="dk1"/>
                </a:solidFill>
                <a:latin typeface="Calibri"/>
                <a:ea typeface="Calibri"/>
                <a:cs typeface="Calibri"/>
                <a:sym typeface="Calibri"/>
              </a:endParaRPr>
            </a:p>
          </p:txBody>
        </p:sp>
        <p:cxnSp>
          <p:nvCxnSpPr>
            <p:cNvPr id="982" name="Google Shape;982;p50"/>
            <p:cNvCxnSpPr>
              <a:stCxn id="976" idx="7"/>
              <a:endCxn id="975" idx="3"/>
            </p:cNvCxnSpPr>
            <p:nvPr/>
          </p:nvCxnSpPr>
          <p:spPr>
            <a:xfrm rot="10800000" flipH="1">
              <a:off x="1089726" y="4098242"/>
              <a:ext cx="426300" cy="563400"/>
            </a:xfrm>
            <a:prstGeom prst="straightConnector1">
              <a:avLst/>
            </a:prstGeom>
            <a:noFill/>
            <a:ln w="38100" cap="flat" cmpd="sng">
              <a:solidFill>
                <a:srgbClr val="00B050"/>
              </a:solidFill>
              <a:prstDash val="solid"/>
              <a:miter lim="800000"/>
              <a:headEnd type="none" w="sm" len="sm"/>
              <a:tailEnd type="none" w="sm" len="sm"/>
            </a:ln>
          </p:spPr>
        </p:cxnSp>
        <p:cxnSp>
          <p:nvCxnSpPr>
            <p:cNvPr id="983" name="Google Shape;983;p50"/>
            <p:cNvCxnSpPr>
              <a:stCxn id="980" idx="3"/>
              <a:endCxn id="975" idx="7"/>
            </p:cNvCxnSpPr>
            <p:nvPr/>
          </p:nvCxnSpPr>
          <p:spPr>
            <a:xfrm flipH="1">
              <a:off x="1794858" y="2736500"/>
              <a:ext cx="1342200" cy="1047900"/>
            </a:xfrm>
            <a:prstGeom prst="straightConnector1">
              <a:avLst/>
            </a:prstGeom>
            <a:noFill/>
            <a:ln w="38100" cap="flat" cmpd="sng">
              <a:solidFill>
                <a:srgbClr val="00B050"/>
              </a:solidFill>
              <a:prstDash val="solid"/>
              <a:miter lim="800000"/>
              <a:headEnd type="none" w="sm" len="sm"/>
              <a:tailEnd type="none" w="sm" len="sm"/>
            </a:ln>
          </p:spPr>
        </p:cxnSp>
        <p:cxnSp>
          <p:nvCxnSpPr>
            <p:cNvPr id="984" name="Google Shape;984;p50"/>
            <p:cNvCxnSpPr>
              <a:stCxn id="978" idx="7"/>
              <a:endCxn id="985" idx="3"/>
            </p:cNvCxnSpPr>
            <p:nvPr/>
          </p:nvCxnSpPr>
          <p:spPr>
            <a:xfrm rot="10800000" flipH="1">
              <a:off x="3886226" y="4979764"/>
              <a:ext cx="304200" cy="508800"/>
            </a:xfrm>
            <a:prstGeom prst="straightConnector1">
              <a:avLst/>
            </a:prstGeom>
            <a:noFill/>
            <a:ln w="38100" cap="flat" cmpd="sng">
              <a:solidFill>
                <a:srgbClr val="00B050"/>
              </a:solidFill>
              <a:prstDash val="solid"/>
              <a:miter lim="800000"/>
              <a:headEnd type="none" w="sm" len="sm"/>
              <a:tailEnd type="none" w="sm" len="sm"/>
            </a:ln>
          </p:spPr>
        </p:cxnSp>
        <p:cxnSp>
          <p:nvCxnSpPr>
            <p:cNvPr id="986" name="Google Shape;986;p50"/>
            <p:cNvCxnSpPr>
              <a:stCxn id="979" idx="1"/>
              <a:endCxn id="985" idx="5"/>
            </p:cNvCxnSpPr>
            <p:nvPr/>
          </p:nvCxnSpPr>
          <p:spPr>
            <a:xfrm rot="10800000">
              <a:off x="4469218" y="4979736"/>
              <a:ext cx="419700" cy="541500"/>
            </a:xfrm>
            <a:prstGeom prst="straightConnector1">
              <a:avLst/>
            </a:prstGeom>
            <a:noFill/>
            <a:ln w="38100" cap="flat" cmpd="sng">
              <a:solidFill>
                <a:srgbClr val="00B050"/>
              </a:solidFill>
              <a:prstDash val="solid"/>
              <a:miter lim="800000"/>
              <a:headEnd type="none" w="sm" len="sm"/>
              <a:tailEnd type="none" w="sm" len="sm"/>
            </a:ln>
          </p:spPr>
        </p:cxnSp>
        <p:cxnSp>
          <p:nvCxnSpPr>
            <p:cNvPr id="987" name="Google Shape;987;p50"/>
            <p:cNvCxnSpPr>
              <a:stCxn id="981" idx="1"/>
              <a:endCxn id="980" idx="5"/>
            </p:cNvCxnSpPr>
            <p:nvPr/>
          </p:nvCxnSpPr>
          <p:spPr>
            <a:xfrm rot="10800000">
              <a:off x="3415835" y="2736470"/>
              <a:ext cx="1424400" cy="1047900"/>
            </a:xfrm>
            <a:prstGeom prst="straightConnector1">
              <a:avLst/>
            </a:prstGeom>
            <a:noFill/>
            <a:ln w="38100" cap="flat" cmpd="sng">
              <a:solidFill>
                <a:srgbClr val="00B050"/>
              </a:solidFill>
              <a:prstDash val="solid"/>
              <a:miter lim="800000"/>
              <a:headEnd type="none" w="sm" len="sm"/>
              <a:tailEnd type="none" w="sm" len="sm"/>
            </a:ln>
          </p:spPr>
        </p:cxnSp>
        <p:cxnSp>
          <p:nvCxnSpPr>
            <p:cNvPr id="988" name="Google Shape;988;p50"/>
            <p:cNvCxnSpPr>
              <a:stCxn id="977" idx="1"/>
              <a:endCxn id="975" idx="5"/>
            </p:cNvCxnSpPr>
            <p:nvPr/>
          </p:nvCxnSpPr>
          <p:spPr>
            <a:xfrm rot="10800000">
              <a:off x="1794957" y="4098242"/>
              <a:ext cx="405300" cy="563400"/>
            </a:xfrm>
            <a:prstGeom prst="straightConnector1">
              <a:avLst/>
            </a:prstGeom>
            <a:noFill/>
            <a:ln w="38100" cap="flat" cmpd="sng">
              <a:solidFill>
                <a:srgbClr val="00B050"/>
              </a:solidFill>
              <a:prstDash val="solid"/>
              <a:miter lim="800000"/>
              <a:headEnd type="none" w="sm" len="sm"/>
              <a:tailEnd type="none" w="sm" len="sm"/>
            </a:ln>
          </p:spPr>
        </p:cxnSp>
        <p:sp>
          <p:nvSpPr>
            <p:cNvPr id="985" name="Google Shape;985;p50"/>
            <p:cNvSpPr/>
            <p:nvPr/>
          </p:nvSpPr>
          <p:spPr>
            <a:xfrm>
              <a:off x="4132679" y="46009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b="1">
                  <a:solidFill>
                    <a:schemeClr val="dk1"/>
                  </a:solidFill>
                  <a:latin typeface="Calibri"/>
                  <a:ea typeface="Calibri"/>
                  <a:cs typeface="Calibri"/>
                  <a:sym typeface="Calibri"/>
                </a:rPr>
                <a:t>J</a:t>
              </a:r>
              <a:endParaRPr sz="1050" b="1">
                <a:solidFill>
                  <a:schemeClr val="dk1"/>
                </a:solidFill>
                <a:latin typeface="Calibri"/>
                <a:ea typeface="Calibri"/>
                <a:cs typeface="Calibri"/>
                <a:sym typeface="Calibri"/>
              </a:endParaRPr>
            </a:p>
          </p:txBody>
        </p:sp>
        <p:sp>
          <p:nvSpPr>
            <p:cNvPr id="989" name="Google Shape;989;p50"/>
            <p:cNvSpPr/>
            <p:nvPr/>
          </p:nvSpPr>
          <p:spPr>
            <a:xfrm>
              <a:off x="5452444" y="4600958"/>
              <a:ext cx="394191" cy="44383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dk1"/>
                  </a:solidFill>
                  <a:latin typeface="Calibri"/>
                  <a:ea typeface="Calibri"/>
                  <a:cs typeface="Calibri"/>
                  <a:sym typeface="Calibri"/>
                </a:rPr>
                <a:t>Q</a:t>
              </a:r>
              <a:endParaRPr sz="1050">
                <a:solidFill>
                  <a:schemeClr val="dk1"/>
                </a:solidFill>
                <a:latin typeface="Calibri"/>
                <a:ea typeface="Calibri"/>
                <a:cs typeface="Calibri"/>
                <a:sym typeface="Calibri"/>
              </a:endParaRPr>
            </a:p>
          </p:txBody>
        </p:sp>
        <p:cxnSp>
          <p:nvCxnSpPr>
            <p:cNvPr id="990" name="Google Shape;990;p50"/>
            <p:cNvCxnSpPr>
              <a:stCxn id="985" idx="7"/>
              <a:endCxn id="981" idx="3"/>
            </p:cNvCxnSpPr>
            <p:nvPr/>
          </p:nvCxnSpPr>
          <p:spPr>
            <a:xfrm rot="10800000" flipH="1">
              <a:off x="4469142" y="4098356"/>
              <a:ext cx="371100" cy="567600"/>
            </a:xfrm>
            <a:prstGeom prst="straightConnector1">
              <a:avLst/>
            </a:prstGeom>
            <a:noFill/>
            <a:ln w="38100" cap="flat" cmpd="sng">
              <a:solidFill>
                <a:srgbClr val="00B050"/>
              </a:solidFill>
              <a:prstDash val="solid"/>
              <a:miter lim="800000"/>
              <a:headEnd type="none" w="sm" len="sm"/>
              <a:tailEnd type="none" w="sm" len="sm"/>
            </a:ln>
          </p:spPr>
        </p:cxnSp>
        <p:cxnSp>
          <p:nvCxnSpPr>
            <p:cNvPr id="991" name="Google Shape;991;p50"/>
            <p:cNvCxnSpPr>
              <a:stCxn id="989" idx="1"/>
              <a:endCxn id="981" idx="5"/>
            </p:cNvCxnSpPr>
            <p:nvPr/>
          </p:nvCxnSpPr>
          <p:spPr>
            <a:xfrm rot="10800000">
              <a:off x="5118972" y="4098356"/>
              <a:ext cx="391200" cy="5676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51"/>
          <p:cNvSpPr txBox="1">
            <a:spLocks noGrp="1"/>
          </p:cNvSpPr>
          <p:nvPr>
            <p:ph type="title"/>
          </p:nvPr>
        </p:nvSpPr>
        <p:spPr>
          <a:xfrm>
            <a:off x="623888" y="1282304"/>
            <a:ext cx="7886700" cy="112514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US"/>
              <a:t>Operasi Pada Binary Search Tree</a:t>
            </a:r>
            <a:endParaRPr/>
          </a:p>
        </p:txBody>
      </p:sp>
      <p:sp>
        <p:nvSpPr>
          <p:cNvPr id="997" name="Google Shape;997;p51"/>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1800"/>
              <a:buNone/>
            </a:pPr>
            <a:endParaRPr/>
          </a:p>
        </p:txBody>
      </p:sp>
      <p:sp>
        <p:nvSpPr>
          <p:cNvPr id="998" name="Google Shape;998;p51"/>
          <p:cNvSpPr txBox="1">
            <a:spLocks noGrp="1"/>
          </p:cNvSpPr>
          <p:nvPr>
            <p:ph type="ftr" idx="11"/>
          </p:nvPr>
        </p:nvSpPr>
        <p:spPr>
          <a:xfrm>
            <a:off x="0" y="0"/>
            <a:ext cx="0" cy="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900" b="0" i="0" u="none" strike="noStrike" cap="none">
              <a:solidFill>
                <a:srgbClr val="888888"/>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5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pada BST</a:t>
            </a:r>
            <a:endParaRPr sz="3200"/>
          </a:p>
        </p:txBody>
      </p:sp>
      <p:sp>
        <p:nvSpPr>
          <p:cNvPr id="1004" name="Google Shape;1004;p5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a:latin typeface="Lato"/>
                <a:ea typeface="Lato"/>
                <a:cs typeface="Lato"/>
                <a:sym typeface="Lato"/>
              </a:rPr>
              <a:t>Dalam BST terdapat beberapa operasi yang digunakan untuk mengelola binary tree, diantaranya:</a:t>
            </a:r>
            <a:endParaRPr/>
          </a:p>
          <a:p>
            <a:pPr marL="171450" lvl="0" indent="-171450" algn="l" rtl="0">
              <a:lnSpc>
                <a:spcPct val="90000"/>
              </a:lnSpc>
              <a:spcBef>
                <a:spcPts val="750"/>
              </a:spcBef>
              <a:spcAft>
                <a:spcPts val="0"/>
              </a:spcAft>
              <a:buClr>
                <a:schemeClr val="dk1"/>
              </a:buClr>
              <a:buSzPts val="1600"/>
              <a:buChar char="•"/>
            </a:pPr>
            <a:r>
              <a:rPr lang="en-US" sz="1600" b="1" i="1">
                <a:latin typeface="Lato"/>
                <a:ea typeface="Lato"/>
                <a:cs typeface="Lato"/>
                <a:sym typeface="Lato"/>
              </a:rPr>
              <a:t>Find :</a:t>
            </a:r>
            <a:r>
              <a:rPr lang="en-US" sz="1600">
                <a:latin typeface="Lato"/>
                <a:ea typeface="Lato"/>
                <a:cs typeface="Lato"/>
                <a:sym typeface="Lato"/>
              </a:rPr>
              <a:t> operasi pencarian data pada tree yang sama dengan n (nilai yang dicari).</a:t>
            </a:r>
            <a:endParaRPr/>
          </a:p>
          <a:p>
            <a:pPr marL="171450" lvl="0" indent="-171450" algn="l" rtl="0">
              <a:lnSpc>
                <a:spcPct val="90000"/>
              </a:lnSpc>
              <a:spcBef>
                <a:spcPts val="750"/>
              </a:spcBef>
              <a:spcAft>
                <a:spcPts val="0"/>
              </a:spcAft>
              <a:buClr>
                <a:schemeClr val="dk1"/>
              </a:buClr>
              <a:buSzPts val="1600"/>
              <a:buChar char="•"/>
            </a:pPr>
            <a:r>
              <a:rPr lang="en-US" sz="1600" b="1" i="1">
                <a:latin typeface="Lato"/>
                <a:ea typeface="Lato"/>
                <a:cs typeface="Lato"/>
                <a:sym typeface="Lato"/>
              </a:rPr>
              <a:t>Insert : </a:t>
            </a:r>
            <a:r>
              <a:rPr lang="en-US" sz="1600" i="1">
                <a:latin typeface="Lato"/>
                <a:ea typeface="Lato"/>
                <a:cs typeface="Lato"/>
                <a:sym typeface="Lato"/>
              </a:rPr>
              <a:t>Operasi penambahan data/node </a:t>
            </a:r>
            <a:r>
              <a:rPr lang="en-US" sz="1600">
                <a:latin typeface="Lato"/>
                <a:ea typeface="Lato"/>
                <a:cs typeface="Lato"/>
                <a:sym typeface="Lato"/>
              </a:rPr>
              <a:t>pada </a:t>
            </a:r>
            <a:r>
              <a:rPr lang="en-US" sz="1600" i="1">
                <a:latin typeface="Lato"/>
                <a:ea typeface="Lato"/>
                <a:cs typeface="Lato"/>
                <a:sym typeface="Lato"/>
              </a:rPr>
              <a:t>tree</a:t>
            </a:r>
            <a:endParaRPr sz="1600" b="1" i="1">
              <a:latin typeface="Lato"/>
              <a:ea typeface="Lato"/>
              <a:cs typeface="Lato"/>
              <a:sym typeface="Lato"/>
            </a:endParaRPr>
          </a:p>
          <a:p>
            <a:pPr marL="171450" lvl="0" indent="-171450" algn="l" rtl="0">
              <a:lnSpc>
                <a:spcPct val="90000"/>
              </a:lnSpc>
              <a:spcBef>
                <a:spcPts val="750"/>
              </a:spcBef>
              <a:spcAft>
                <a:spcPts val="0"/>
              </a:spcAft>
              <a:buClr>
                <a:schemeClr val="dk1"/>
              </a:buClr>
              <a:buSzPts val="1600"/>
              <a:buChar char="•"/>
            </a:pPr>
            <a:r>
              <a:rPr lang="en-US" sz="1600" b="1" i="1">
                <a:latin typeface="Lato"/>
                <a:ea typeface="Lato"/>
                <a:cs typeface="Lato"/>
                <a:sym typeface="Lato"/>
              </a:rPr>
              <a:t>Delete :</a:t>
            </a:r>
            <a:r>
              <a:rPr lang="en-US" sz="1600" i="1">
                <a:latin typeface="Lato"/>
                <a:ea typeface="Lato"/>
                <a:cs typeface="Lato"/>
                <a:sym typeface="Lato"/>
              </a:rPr>
              <a:t> </a:t>
            </a:r>
            <a:r>
              <a:rPr lang="en-US" sz="1600">
                <a:latin typeface="Lato"/>
                <a:ea typeface="Lato"/>
                <a:cs typeface="Lato"/>
                <a:sym typeface="Lato"/>
              </a:rPr>
              <a:t>Operasi penghapusan data/</a:t>
            </a:r>
            <a:r>
              <a:rPr lang="en-US" sz="1600" i="1">
                <a:latin typeface="Lato"/>
                <a:ea typeface="Lato"/>
                <a:cs typeface="Lato"/>
                <a:sym typeface="Lato"/>
              </a:rPr>
              <a:t>node </a:t>
            </a:r>
            <a:r>
              <a:rPr lang="en-US" sz="1600">
                <a:latin typeface="Lato"/>
                <a:ea typeface="Lato"/>
                <a:cs typeface="Lato"/>
                <a:sym typeface="Lato"/>
              </a:rPr>
              <a:t>pada </a:t>
            </a:r>
            <a:r>
              <a:rPr lang="en-US" sz="1600" i="1">
                <a:latin typeface="Lato"/>
                <a:ea typeface="Lato"/>
                <a:cs typeface="Lato"/>
                <a:sym typeface="Lato"/>
              </a:rPr>
              <a:t>tree</a:t>
            </a:r>
            <a:endParaRPr/>
          </a:p>
          <a:p>
            <a:pPr marL="171450" lvl="0" indent="-171450" algn="l" rtl="0">
              <a:lnSpc>
                <a:spcPct val="90000"/>
              </a:lnSpc>
              <a:spcBef>
                <a:spcPts val="750"/>
              </a:spcBef>
              <a:spcAft>
                <a:spcPts val="0"/>
              </a:spcAft>
              <a:buClr>
                <a:schemeClr val="dk1"/>
              </a:buClr>
              <a:buSzPts val="1600"/>
              <a:buChar char="•"/>
            </a:pPr>
            <a:r>
              <a:rPr lang="en-US" sz="1600" b="1" i="1">
                <a:latin typeface="Lato"/>
                <a:ea typeface="Lato"/>
                <a:cs typeface="Lato"/>
                <a:sym typeface="Lato"/>
              </a:rPr>
              <a:t>Display :</a:t>
            </a:r>
            <a:r>
              <a:rPr lang="en-US" sz="1600" i="1">
                <a:latin typeface="Lato"/>
                <a:ea typeface="Lato"/>
                <a:cs typeface="Lato"/>
                <a:sym typeface="Lato"/>
              </a:rPr>
              <a:t> </a:t>
            </a:r>
            <a:r>
              <a:rPr lang="en-US" sz="1600">
                <a:latin typeface="Lato"/>
                <a:ea typeface="Lato"/>
                <a:cs typeface="Lato"/>
                <a:sym typeface="Lato"/>
              </a:rPr>
              <a:t>Operasi menampilkan data</a:t>
            </a:r>
            <a:endParaRPr sz="1600">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5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Find</a:t>
            </a:r>
            <a:endParaRPr sz="3200"/>
          </a:p>
        </p:txBody>
      </p:sp>
      <p:sp>
        <p:nvSpPr>
          <p:cNvPr id="1010" name="Google Shape;1010;p5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600"/>
              <a:buFont typeface="Calibri"/>
              <a:buAutoNum type="arabicPeriod"/>
            </a:pPr>
            <a:r>
              <a:rPr lang="en-US" sz="1600"/>
              <a:t>Mulai dari </a:t>
            </a:r>
            <a:r>
              <a:rPr lang="en-US" sz="1600" i="1"/>
              <a:t>root</a:t>
            </a:r>
            <a:r>
              <a:rPr lang="en-US" sz="1600"/>
              <a:t>, dan bandingkan nilai </a:t>
            </a:r>
            <a:r>
              <a:rPr lang="en-US" sz="1600" i="1"/>
              <a:t>root </a:t>
            </a:r>
            <a:r>
              <a:rPr lang="en-US" sz="1600"/>
              <a:t>dengan </a:t>
            </a:r>
            <a:r>
              <a:rPr lang="en-US" sz="1600" i="1"/>
              <a:t>n </a:t>
            </a:r>
            <a:r>
              <a:rPr lang="en-US" sz="1600"/>
              <a:t>(nilai yang dicari).</a:t>
            </a:r>
            <a:endParaRPr/>
          </a:p>
          <a:p>
            <a:pPr marL="342900" lvl="0" indent="-342900" algn="l" rtl="0">
              <a:lnSpc>
                <a:spcPct val="90000"/>
              </a:lnSpc>
              <a:spcBef>
                <a:spcPts val="750"/>
              </a:spcBef>
              <a:spcAft>
                <a:spcPts val="0"/>
              </a:spcAft>
              <a:buClr>
                <a:schemeClr val="dk1"/>
              </a:buClr>
              <a:buSzPts val="1600"/>
              <a:buFont typeface="Calibri"/>
              <a:buAutoNum type="arabicPeriod"/>
            </a:pPr>
            <a:r>
              <a:rPr lang="en-US" sz="1600"/>
              <a:t>Jika nilai</a:t>
            </a:r>
            <a:r>
              <a:rPr lang="en-US" sz="1600" i="1"/>
              <a:t> n </a:t>
            </a:r>
            <a:r>
              <a:rPr lang="en-US" sz="1600"/>
              <a:t>lebih kecil dari </a:t>
            </a:r>
            <a:r>
              <a:rPr lang="en-US" sz="1600" i="1"/>
              <a:t>root</a:t>
            </a:r>
            <a:r>
              <a:rPr lang="en-US" sz="1600"/>
              <a:t>, lakukan pencarian pada </a:t>
            </a:r>
            <a:r>
              <a:rPr lang="en-US" sz="1600" i="1"/>
              <a:t>subtree </a:t>
            </a:r>
            <a:r>
              <a:rPr lang="en-US" sz="1600"/>
              <a:t>sebelah kiri dari </a:t>
            </a:r>
            <a:r>
              <a:rPr lang="en-US" sz="1600" i="1"/>
              <a:t>root</a:t>
            </a:r>
            <a:r>
              <a:rPr lang="en-US" sz="1600"/>
              <a:t>.</a:t>
            </a:r>
            <a:endParaRPr/>
          </a:p>
          <a:p>
            <a:pPr marL="342900" lvl="0" indent="-342900" algn="l" rtl="0">
              <a:lnSpc>
                <a:spcPct val="90000"/>
              </a:lnSpc>
              <a:spcBef>
                <a:spcPts val="750"/>
              </a:spcBef>
              <a:spcAft>
                <a:spcPts val="0"/>
              </a:spcAft>
              <a:buClr>
                <a:schemeClr val="dk1"/>
              </a:buClr>
              <a:buSzPts val="1600"/>
              <a:buFont typeface="Calibri"/>
              <a:buAutoNum type="arabicPeriod"/>
            </a:pPr>
            <a:r>
              <a:rPr lang="en-US" sz="1600"/>
              <a:t>Jika nilai </a:t>
            </a:r>
            <a:r>
              <a:rPr lang="en-US" sz="1600" i="1"/>
              <a:t>n </a:t>
            </a:r>
            <a:r>
              <a:rPr lang="en-US" sz="1600"/>
              <a:t>lebih besar dari </a:t>
            </a:r>
            <a:r>
              <a:rPr lang="en-US" sz="1600" i="1"/>
              <a:t>root</a:t>
            </a:r>
            <a:r>
              <a:rPr lang="en-US" sz="1600"/>
              <a:t>, lakukan pencarian pada </a:t>
            </a:r>
            <a:r>
              <a:rPr lang="en-US" sz="1600" i="1"/>
              <a:t>subtree </a:t>
            </a:r>
            <a:r>
              <a:rPr lang="en-US" sz="1600"/>
              <a:t>sebelah kanan dari </a:t>
            </a:r>
            <a:r>
              <a:rPr lang="en-US" sz="1600" i="1"/>
              <a:t>root</a:t>
            </a:r>
            <a:r>
              <a:rPr lang="en-US" sz="1600"/>
              <a:t>.</a:t>
            </a:r>
            <a:endParaRPr/>
          </a:p>
          <a:p>
            <a:pPr marL="342900" lvl="0" indent="-342900" algn="l" rtl="0">
              <a:lnSpc>
                <a:spcPct val="90000"/>
              </a:lnSpc>
              <a:spcBef>
                <a:spcPts val="750"/>
              </a:spcBef>
              <a:spcAft>
                <a:spcPts val="0"/>
              </a:spcAft>
              <a:buClr>
                <a:schemeClr val="dk1"/>
              </a:buClr>
              <a:buSzPts val="1600"/>
              <a:buFont typeface="Calibri"/>
              <a:buAutoNum type="arabicPeriod"/>
            </a:pPr>
            <a:r>
              <a:rPr lang="en-US" sz="1600"/>
              <a:t>Lakukan pencarian pada </a:t>
            </a:r>
            <a:r>
              <a:rPr lang="en-US" sz="1600" i="1"/>
              <a:t>node-node </a:t>
            </a:r>
            <a:r>
              <a:rPr lang="en-US" sz="1600"/>
              <a:t>di bawah </a:t>
            </a:r>
            <a:r>
              <a:rPr lang="en-US" sz="1600" i="1"/>
              <a:t>root </a:t>
            </a:r>
            <a:r>
              <a:rPr lang="en-US" sz="1600"/>
              <a:t>dengan cara yang sama seperti langkah nomor 2 &amp; 3.</a:t>
            </a:r>
            <a:endParaRPr/>
          </a:p>
          <a:p>
            <a:pPr marL="342900" lvl="0" indent="-342900" algn="l" rtl="0">
              <a:lnSpc>
                <a:spcPct val="90000"/>
              </a:lnSpc>
              <a:spcBef>
                <a:spcPts val="750"/>
              </a:spcBef>
              <a:spcAft>
                <a:spcPts val="0"/>
              </a:spcAft>
              <a:buClr>
                <a:schemeClr val="dk1"/>
              </a:buClr>
              <a:buSzPts val="1600"/>
              <a:buFont typeface="Calibri"/>
              <a:buAutoNum type="arabicPeriod"/>
            </a:pPr>
            <a:r>
              <a:rPr lang="en-US" sz="1600"/>
              <a:t>Jika ketemu, </a:t>
            </a:r>
            <a:r>
              <a:rPr lang="en-US" sz="1600" i="1"/>
              <a:t>return true</a:t>
            </a:r>
            <a:r>
              <a:rPr lang="en-US" sz="1600"/>
              <a:t>.</a:t>
            </a:r>
            <a:endParaRPr/>
          </a:p>
          <a:p>
            <a:pPr marL="342900" lvl="0" indent="-342900" algn="l" rtl="0">
              <a:lnSpc>
                <a:spcPct val="90000"/>
              </a:lnSpc>
              <a:spcBef>
                <a:spcPts val="750"/>
              </a:spcBef>
              <a:spcAft>
                <a:spcPts val="0"/>
              </a:spcAft>
              <a:buClr>
                <a:schemeClr val="dk1"/>
              </a:buClr>
              <a:buSzPts val="1600"/>
              <a:buFont typeface="Calibri"/>
              <a:buAutoNum type="arabicPeriod"/>
            </a:pPr>
            <a:r>
              <a:rPr lang="en-US" sz="1600"/>
              <a:t>Jika pada akhir </a:t>
            </a:r>
            <a:r>
              <a:rPr lang="en-US" sz="1600" i="1"/>
              <a:t>node </a:t>
            </a:r>
            <a:r>
              <a:rPr lang="en-US" sz="1600"/>
              <a:t>(</a:t>
            </a:r>
            <a:r>
              <a:rPr lang="en-US" sz="1600" i="1"/>
              <a:t>leaf</a:t>
            </a:r>
            <a:r>
              <a:rPr lang="en-US" sz="1600"/>
              <a:t>) tidak ketemu, </a:t>
            </a:r>
            <a:r>
              <a:rPr lang="en-US" sz="1600" i="1"/>
              <a:t>return false</a:t>
            </a:r>
            <a:r>
              <a:rPr lang="en-US" sz="1600"/>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4"/>
          <p:cNvSpPr txBox="1">
            <a:spLocks noGrp="1"/>
          </p:cNvSpPr>
          <p:nvPr>
            <p:ph type="title"/>
          </p:nvPr>
        </p:nvSpPr>
        <p:spPr>
          <a:xfrm>
            <a:off x="457199" y="274373"/>
            <a:ext cx="7704000" cy="57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Find (cont.)</a:t>
            </a:r>
            <a:endParaRPr sz="3200"/>
          </a:p>
        </p:txBody>
      </p:sp>
      <p:pic>
        <p:nvPicPr>
          <p:cNvPr id="1016" name="Google Shape;1016;p54" descr="https://i0.wp.com/algorithms.tutorialhorizon.com/files/2014/11/BST-Find.png?resize=500%2C500"/>
          <p:cNvPicPr preferRelativeResize="0">
            <a:picLocks noGrp="1"/>
          </p:cNvPicPr>
          <p:nvPr>
            <p:ph type="body" idx="1"/>
          </p:nvPr>
        </p:nvPicPr>
        <p:blipFill rotWithShape="1">
          <a:blip r:embed="rId3">
            <a:alphaModFix/>
          </a:blip>
          <a:srcRect/>
          <a:stretch/>
        </p:blipFill>
        <p:spPr>
          <a:xfrm>
            <a:off x="2034100" y="1033012"/>
            <a:ext cx="3618035" cy="3787628"/>
          </a:xfrm>
          <a:prstGeom prst="rect">
            <a:avLst/>
          </a:prstGeom>
          <a:noFill/>
          <a:ln>
            <a:noFill/>
          </a:ln>
        </p:spPr>
      </p:pic>
      <p:sp>
        <p:nvSpPr>
          <p:cNvPr id="1017" name="Google Shape;1017;p54"/>
          <p:cNvSpPr txBo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marR="0" lvl="0" indent="-274320" algn="l" rtl="0">
              <a:spcBef>
                <a:spcPts val="0"/>
              </a:spcBef>
              <a:spcAft>
                <a:spcPts val="0"/>
              </a:spcAft>
              <a:buClr>
                <a:schemeClr val="accent1"/>
              </a:buClr>
              <a:buSzPts val="1482"/>
              <a:buFont typeface="Noto Sans Symbols"/>
              <a:buChar char="🞂"/>
            </a:pPr>
            <a:r>
              <a:rPr lang="en-US" sz="1950" b="1">
                <a:solidFill>
                  <a:schemeClr val="dk1"/>
                </a:solidFill>
                <a:latin typeface="Lato"/>
                <a:ea typeface="Lato"/>
                <a:cs typeface="Lato"/>
                <a:sym typeface="Lato"/>
              </a:rPr>
              <a:t>Ilustrasi</a:t>
            </a:r>
            <a:endParaRPr sz="1950" b="1">
              <a:solidFill>
                <a:schemeClr val="dk1"/>
              </a:solidFill>
              <a:latin typeface="Lato"/>
              <a:ea typeface="Lato"/>
              <a:cs typeface="Lato"/>
              <a:sym typeface="Lato"/>
            </a:endParaRPr>
          </a:p>
        </p:txBody>
      </p:sp>
      <p:sp>
        <p:nvSpPr>
          <p:cNvPr id="1018" name="Google Shape;1018;p54"/>
          <p:cNvSpPr txBox="1"/>
          <p:nvPr/>
        </p:nvSpPr>
        <p:spPr>
          <a:xfrm>
            <a:off x="457199" y="4397706"/>
            <a:ext cx="6350001" cy="5001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ato"/>
                <a:ea typeface="Lato"/>
                <a:cs typeface="Lato"/>
                <a:sym typeface="Lato"/>
              </a:rPr>
              <a:t>Video ilustrasi </a:t>
            </a:r>
            <a:r>
              <a:rPr lang="en-US" sz="1600" i="1">
                <a:solidFill>
                  <a:schemeClr val="dk1"/>
                </a:solidFill>
                <a:latin typeface="Lato"/>
                <a:ea typeface="Lato"/>
                <a:cs typeface="Lato"/>
                <a:sym typeface="Lato"/>
              </a:rPr>
              <a:t>Find/search element </a:t>
            </a:r>
            <a:r>
              <a:rPr lang="en-US" sz="1600">
                <a:solidFill>
                  <a:schemeClr val="dk1"/>
                </a:solidFill>
                <a:latin typeface="Lato"/>
                <a:ea typeface="Lato"/>
                <a:cs typeface="Lato"/>
                <a:sym typeface="Lato"/>
              </a:rPr>
              <a:t>: </a:t>
            </a:r>
            <a:r>
              <a:rPr lang="en-US" sz="1600" i="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https://youtu.be/a7xOXL7hn94</a:t>
            </a:r>
            <a:endParaRPr sz="1600" i="1">
              <a:solidFill>
                <a:schemeClr val="dk1"/>
              </a:solidFill>
              <a:latin typeface="Lato"/>
              <a:ea typeface="Lato"/>
              <a:cs typeface="Lato"/>
              <a:sym typeface="Lato"/>
            </a:endParaRPr>
          </a:p>
          <a:p>
            <a:pPr marL="0" marR="0" lvl="0" indent="0" algn="l" rtl="0">
              <a:spcBef>
                <a:spcPts val="0"/>
              </a:spcBef>
              <a:spcAft>
                <a:spcPts val="0"/>
              </a:spcAft>
              <a:buNone/>
            </a:pPr>
            <a:endParaRPr sz="105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5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Insert</a:t>
            </a:r>
            <a:endParaRPr sz="3200"/>
          </a:p>
        </p:txBody>
      </p:sp>
      <p:sp>
        <p:nvSpPr>
          <p:cNvPr id="1024" name="Google Shape;1024;p5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sz="1600"/>
              <a:t>Operasi insert mirip dengan operasi </a:t>
            </a:r>
            <a:r>
              <a:rPr lang="en-US" sz="1600" i="1"/>
              <a:t>find</a:t>
            </a:r>
            <a:r>
              <a:rPr lang="en-US" sz="1600"/>
              <a:t>. Untuk melakukan </a:t>
            </a:r>
            <a:r>
              <a:rPr lang="en-US" sz="1600" i="1"/>
              <a:t>insert </a:t>
            </a:r>
            <a:r>
              <a:rPr lang="en-US" sz="1600"/>
              <a:t>sebuah </a:t>
            </a:r>
            <a:r>
              <a:rPr lang="en-US" sz="1600" i="1"/>
              <a:t>node</a:t>
            </a:r>
            <a:r>
              <a:rPr lang="en-US" sz="1600"/>
              <a:t>, pertama kita harus mencari tempat yang tepat untuk meletakkan node tersebut. Langkah-langkahnya:</a:t>
            </a:r>
            <a:endParaRPr/>
          </a:p>
          <a:p>
            <a:pPr marL="342900" lvl="0" indent="-210740" algn="l" rtl="0">
              <a:lnSpc>
                <a:spcPct val="90000"/>
              </a:lnSpc>
              <a:spcBef>
                <a:spcPts val="750"/>
              </a:spcBef>
              <a:spcAft>
                <a:spcPts val="0"/>
              </a:spcAft>
              <a:buClr>
                <a:schemeClr val="dk2"/>
              </a:buClr>
              <a:buSzPts val="1280"/>
              <a:buFont typeface="Calibri"/>
              <a:buAutoNum type="arabicPeriod"/>
            </a:pPr>
            <a:r>
              <a:rPr lang="en-US" sz="1600"/>
              <a:t>Buat variabel current bertipe </a:t>
            </a:r>
            <a:r>
              <a:rPr lang="en-US" sz="1600" i="1"/>
              <a:t>node</a:t>
            </a:r>
            <a:r>
              <a:rPr lang="en-US" sz="1600"/>
              <a:t>, set current dengan </a:t>
            </a:r>
            <a:r>
              <a:rPr lang="en-US" sz="1600" i="1"/>
              <a:t>root</a:t>
            </a:r>
            <a:r>
              <a:rPr lang="en-US" sz="1600"/>
              <a:t>.</a:t>
            </a:r>
            <a:endParaRPr/>
          </a:p>
          <a:p>
            <a:pPr marL="342900" lvl="0" indent="-210740" algn="l" rtl="0">
              <a:lnSpc>
                <a:spcPct val="90000"/>
              </a:lnSpc>
              <a:spcBef>
                <a:spcPts val="750"/>
              </a:spcBef>
              <a:spcAft>
                <a:spcPts val="0"/>
              </a:spcAft>
              <a:buClr>
                <a:schemeClr val="dk2"/>
              </a:buClr>
              <a:buSzPts val="1280"/>
              <a:buFont typeface="Calibri"/>
              <a:buAutoNum type="arabicPeriod"/>
            </a:pPr>
            <a:r>
              <a:rPr lang="en-US" sz="1600">
                <a:solidFill>
                  <a:schemeClr val="dk1"/>
                </a:solidFill>
              </a:rPr>
              <a:t>Bandingkan nilai current dengan n (nilai yang akan dimasukkan).</a:t>
            </a:r>
            <a:endParaRPr/>
          </a:p>
          <a:p>
            <a:pPr marL="342900" lvl="0" indent="-210740" algn="l" rtl="0">
              <a:lnSpc>
                <a:spcPct val="90000"/>
              </a:lnSpc>
              <a:spcBef>
                <a:spcPts val="750"/>
              </a:spcBef>
              <a:spcAft>
                <a:spcPts val="0"/>
              </a:spcAft>
              <a:buClr>
                <a:schemeClr val="dk2"/>
              </a:buClr>
              <a:buSzPts val="1280"/>
              <a:buFont typeface="Calibri"/>
              <a:buAutoNum type="arabicPeriod"/>
            </a:pPr>
            <a:r>
              <a:rPr lang="en-US" sz="1600"/>
              <a:t>Jika nilai </a:t>
            </a:r>
            <a:r>
              <a:rPr lang="en-US" sz="1600" i="1"/>
              <a:t>current </a:t>
            </a:r>
            <a:r>
              <a:rPr lang="en-US" sz="1600"/>
              <a:t>lebih besar dari n, lakukan pencarian tempat pada sebelah kiri dari </a:t>
            </a:r>
            <a:r>
              <a:rPr lang="en-US" sz="1600" i="1"/>
              <a:t>root</a:t>
            </a:r>
            <a:r>
              <a:rPr lang="en-US" sz="1600"/>
              <a:t>.</a:t>
            </a:r>
            <a:endParaRPr/>
          </a:p>
          <a:p>
            <a:pPr marL="342900" lvl="0" indent="-210740" algn="l" rtl="0">
              <a:lnSpc>
                <a:spcPct val="90000"/>
              </a:lnSpc>
              <a:spcBef>
                <a:spcPts val="750"/>
              </a:spcBef>
              <a:spcAft>
                <a:spcPts val="0"/>
              </a:spcAft>
              <a:buClr>
                <a:schemeClr val="dk2"/>
              </a:buClr>
              <a:buSzPts val="1280"/>
              <a:buFont typeface="Calibri"/>
              <a:buAutoNum type="arabicPeriod"/>
            </a:pPr>
            <a:r>
              <a:rPr lang="en-US" sz="1600"/>
              <a:t>Jika nilai </a:t>
            </a:r>
            <a:r>
              <a:rPr lang="en-US" sz="1600" i="1"/>
              <a:t>current </a:t>
            </a:r>
            <a:r>
              <a:rPr lang="en-US" sz="1600"/>
              <a:t>lebih kecil dan n, lakukan pencarian tempat pada sebelah kanan dari </a:t>
            </a:r>
            <a:r>
              <a:rPr lang="en-US" sz="1600" i="1"/>
              <a:t>root</a:t>
            </a:r>
            <a:r>
              <a:rPr lang="en-US" sz="1600"/>
              <a:t>.</a:t>
            </a:r>
            <a:endParaRPr/>
          </a:p>
          <a:p>
            <a:pPr marL="342900" lvl="0" indent="-210740" algn="l" rtl="0">
              <a:lnSpc>
                <a:spcPct val="90000"/>
              </a:lnSpc>
              <a:spcBef>
                <a:spcPts val="750"/>
              </a:spcBef>
              <a:spcAft>
                <a:spcPts val="0"/>
              </a:spcAft>
              <a:buClr>
                <a:schemeClr val="dk2"/>
              </a:buClr>
              <a:buSzPts val="1280"/>
              <a:buFont typeface="Calibri"/>
              <a:buAutoNum type="arabicPeriod"/>
            </a:pPr>
            <a:r>
              <a:rPr lang="en-US" sz="1600"/>
              <a:t>Jika ketemu nilai </a:t>
            </a:r>
            <a:r>
              <a:rPr lang="en-US" sz="1600" i="1"/>
              <a:t>current null</a:t>
            </a:r>
            <a:r>
              <a:rPr lang="en-US" sz="1600"/>
              <a:t>, yang artinya pencarian sudah sampai pada </a:t>
            </a:r>
            <a:r>
              <a:rPr lang="en-US" sz="1600" i="1"/>
              <a:t>leaf </a:t>
            </a:r>
            <a:r>
              <a:rPr lang="en-US" sz="1600"/>
              <a:t>(akhir </a:t>
            </a:r>
            <a:r>
              <a:rPr lang="en-US" sz="1600" i="1"/>
              <a:t>node</a:t>
            </a:r>
            <a:r>
              <a:rPr lang="en-US" sz="1600"/>
              <a:t>), letakkan node yang baru berisikan n tadi ke posisi </a:t>
            </a:r>
            <a:r>
              <a:rPr lang="en-US" sz="1600" i="1"/>
              <a:t>current </a:t>
            </a:r>
            <a:r>
              <a:rPr lang="en-US" sz="1600"/>
              <a:t>tersebut.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5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Insert (cont.)</a:t>
            </a:r>
            <a:endParaRPr sz="3200"/>
          </a:p>
        </p:txBody>
      </p:sp>
      <p:pic>
        <p:nvPicPr>
          <p:cNvPr id="1031" name="Google Shape;1031;p56" descr="https://i0.wp.com/algorithms.tutorialhorizon.com/files/2014/09/BST-Insert.png?resize=500%2C500"/>
          <p:cNvPicPr preferRelativeResize="0">
            <a:picLocks noGrp="1"/>
          </p:cNvPicPr>
          <p:nvPr>
            <p:ph type="body" idx="1"/>
          </p:nvPr>
        </p:nvPicPr>
        <p:blipFill rotWithShape="1">
          <a:blip r:embed="rId3">
            <a:alphaModFix/>
          </a:blip>
          <a:srcRect b="10558"/>
          <a:stretch/>
        </p:blipFill>
        <p:spPr>
          <a:xfrm>
            <a:off x="1948624" y="1017096"/>
            <a:ext cx="3617786" cy="3387458"/>
          </a:xfrm>
          <a:prstGeom prst="rect">
            <a:avLst/>
          </a:prstGeom>
          <a:noFill/>
          <a:ln>
            <a:noFill/>
          </a:ln>
        </p:spPr>
      </p:pic>
      <p:sp>
        <p:nvSpPr>
          <p:cNvPr id="1032" name="Google Shape;1032;p56"/>
          <p:cNvSpPr txBox="1"/>
          <p:nvPr/>
        </p:nvSpPr>
        <p:spPr>
          <a:xfrm>
            <a:off x="457200" y="1049179"/>
            <a:ext cx="8229600" cy="3568541"/>
          </a:xfrm>
          <a:prstGeom prst="rect">
            <a:avLst/>
          </a:prstGeom>
          <a:noFill/>
          <a:ln>
            <a:noFill/>
          </a:ln>
        </p:spPr>
        <p:txBody>
          <a:bodyPr spcFirstLastPara="1" wrap="square" lIns="91425" tIns="45700" rIns="91425" bIns="45700" anchor="t" anchorCtr="0">
            <a:normAutofit/>
          </a:bodyPr>
          <a:lstStyle/>
          <a:p>
            <a:pPr marL="274320" marR="0" lvl="0" indent="-274320" algn="l" rtl="0">
              <a:spcBef>
                <a:spcPts val="0"/>
              </a:spcBef>
              <a:spcAft>
                <a:spcPts val="0"/>
              </a:spcAft>
              <a:buClr>
                <a:schemeClr val="accent1"/>
              </a:buClr>
              <a:buSzPts val="1216"/>
              <a:buFont typeface="Noto Sans Symbols"/>
              <a:buChar char="🞂"/>
            </a:pPr>
            <a:r>
              <a:rPr lang="en-US" sz="1600" b="1">
                <a:solidFill>
                  <a:schemeClr val="dk1"/>
                </a:solidFill>
                <a:latin typeface="Lato"/>
                <a:ea typeface="Lato"/>
                <a:cs typeface="Lato"/>
                <a:sym typeface="Lato"/>
              </a:rPr>
              <a:t>Ilustrasi</a:t>
            </a:r>
            <a:endParaRPr sz="1600" b="1">
              <a:solidFill>
                <a:schemeClr val="dk1"/>
              </a:solidFill>
              <a:latin typeface="Lato"/>
              <a:ea typeface="Lato"/>
              <a:cs typeface="Lato"/>
              <a:sym typeface="Lato"/>
            </a:endParaRPr>
          </a:p>
          <a:p>
            <a:pPr marL="274320" marR="0" lvl="0" indent="-180213" algn="l" rtl="0">
              <a:spcBef>
                <a:spcPts val="600"/>
              </a:spcBef>
              <a:spcAft>
                <a:spcPts val="0"/>
              </a:spcAft>
              <a:buClr>
                <a:schemeClr val="accent1"/>
              </a:buClr>
              <a:buSzPts val="1482"/>
              <a:buFont typeface="Noto Sans Symbols"/>
              <a:buNone/>
            </a:pPr>
            <a:endParaRPr sz="1950" b="1">
              <a:solidFill>
                <a:schemeClr val="dk1"/>
              </a:solidFill>
              <a:latin typeface="Calibri"/>
              <a:ea typeface="Calibri"/>
              <a:cs typeface="Calibri"/>
              <a:sym typeface="Calibri"/>
            </a:endParaRPr>
          </a:p>
          <a:p>
            <a:pPr marL="274320" marR="0" lvl="0" indent="-180213" algn="l" rtl="0">
              <a:spcBef>
                <a:spcPts val="600"/>
              </a:spcBef>
              <a:spcAft>
                <a:spcPts val="0"/>
              </a:spcAft>
              <a:buClr>
                <a:schemeClr val="accent1"/>
              </a:buClr>
              <a:buSzPts val="1482"/>
              <a:buFont typeface="Noto Sans Symbols"/>
              <a:buNone/>
            </a:pPr>
            <a:endParaRPr sz="1950" b="1">
              <a:solidFill>
                <a:schemeClr val="dk1"/>
              </a:solidFill>
              <a:latin typeface="Calibri"/>
              <a:ea typeface="Calibri"/>
              <a:cs typeface="Calibri"/>
              <a:sym typeface="Calibri"/>
            </a:endParaRPr>
          </a:p>
          <a:p>
            <a:pPr marL="274320" marR="0" lvl="0" indent="-180213" algn="l" rtl="0">
              <a:spcBef>
                <a:spcPts val="600"/>
              </a:spcBef>
              <a:spcAft>
                <a:spcPts val="0"/>
              </a:spcAft>
              <a:buClr>
                <a:schemeClr val="accent1"/>
              </a:buClr>
              <a:buSzPts val="1482"/>
              <a:buFont typeface="Noto Sans Symbols"/>
              <a:buNone/>
            </a:pPr>
            <a:endParaRPr sz="1950" b="1">
              <a:solidFill>
                <a:schemeClr val="dk1"/>
              </a:solidFill>
              <a:latin typeface="Calibri"/>
              <a:ea typeface="Calibri"/>
              <a:cs typeface="Calibri"/>
              <a:sym typeface="Calibri"/>
            </a:endParaRPr>
          </a:p>
          <a:p>
            <a:pPr marL="274320" marR="0" lvl="0" indent="-180213" algn="l" rtl="0">
              <a:spcBef>
                <a:spcPts val="600"/>
              </a:spcBef>
              <a:spcAft>
                <a:spcPts val="0"/>
              </a:spcAft>
              <a:buClr>
                <a:schemeClr val="accent1"/>
              </a:buClr>
              <a:buSzPts val="1482"/>
              <a:buFont typeface="Noto Sans Symbols"/>
              <a:buNone/>
            </a:pPr>
            <a:endParaRPr sz="1950" b="1">
              <a:solidFill>
                <a:schemeClr val="dk1"/>
              </a:solidFill>
              <a:latin typeface="Calibri"/>
              <a:ea typeface="Calibri"/>
              <a:cs typeface="Calibri"/>
              <a:sym typeface="Calibri"/>
            </a:endParaRPr>
          </a:p>
          <a:p>
            <a:pPr marL="274320" marR="0" lvl="0" indent="-180213" algn="l" rtl="0">
              <a:spcBef>
                <a:spcPts val="600"/>
              </a:spcBef>
              <a:spcAft>
                <a:spcPts val="0"/>
              </a:spcAft>
              <a:buClr>
                <a:schemeClr val="accent1"/>
              </a:buClr>
              <a:buSzPts val="1482"/>
              <a:buFont typeface="Noto Sans Symbols"/>
              <a:buNone/>
            </a:pPr>
            <a:endParaRPr sz="1950" b="1">
              <a:solidFill>
                <a:schemeClr val="dk1"/>
              </a:solidFill>
              <a:latin typeface="Calibri"/>
              <a:ea typeface="Calibri"/>
              <a:cs typeface="Calibri"/>
              <a:sym typeface="Calibri"/>
            </a:endParaRPr>
          </a:p>
          <a:p>
            <a:pPr marL="274320" marR="0" lvl="0" indent="-180213" algn="l" rtl="0">
              <a:spcBef>
                <a:spcPts val="600"/>
              </a:spcBef>
              <a:spcAft>
                <a:spcPts val="0"/>
              </a:spcAft>
              <a:buClr>
                <a:schemeClr val="accent1"/>
              </a:buClr>
              <a:buSzPts val="1482"/>
              <a:buFont typeface="Noto Sans Symbols"/>
              <a:buNone/>
            </a:pPr>
            <a:endParaRPr sz="1950" b="1">
              <a:solidFill>
                <a:schemeClr val="dk1"/>
              </a:solidFill>
              <a:latin typeface="Calibri"/>
              <a:ea typeface="Calibri"/>
              <a:cs typeface="Calibri"/>
              <a:sym typeface="Calibri"/>
            </a:endParaRPr>
          </a:p>
          <a:p>
            <a:pPr marL="274320" marR="0" lvl="0" indent="-180213" algn="l" rtl="0">
              <a:spcBef>
                <a:spcPts val="600"/>
              </a:spcBef>
              <a:spcAft>
                <a:spcPts val="0"/>
              </a:spcAft>
              <a:buClr>
                <a:schemeClr val="accent1"/>
              </a:buClr>
              <a:buSzPts val="1482"/>
              <a:buFont typeface="Noto Sans Symbols"/>
              <a:buNone/>
            </a:pPr>
            <a:endParaRPr sz="1950" b="1">
              <a:solidFill>
                <a:schemeClr val="dk1"/>
              </a:solidFill>
              <a:latin typeface="Calibri"/>
              <a:ea typeface="Calibri"/>
              <a:cs typeface="Calibri"/>
              <a:sym typeface="Calibri"/>
            </a:endParaRPr>
          </a:p>
          <a:p>
            <a:pPr marL="274320" marR="0" lvl="0" indent="-180213" algn="l" rtl="0">
              <a:spcBef>
                <a:spcPts val="600"/>
              </a:spcBef>
              <a:spcAft>
                <a:spcPts val="0"/>
              </a:spcAft>
              <a:buClr>
                <a:schemeClr val="accent1"/>
              </a:buClr>
              <a:buSzPts val="1482"/>
              <a:buFont typeface="Noto Sans Symbols"/>
              <a:buNone/>
            </a:pPr>
            <a:endParaRPr sz="1950" b="1">
              <a:solidFill>
                <a:schemeClr val="dk1"/>
              </a:solidFill>
              <a:latin typeface="Calibri"/>
              <a:ea typeface="Calibri"/>
              <a:cs typeface="Calibri"/>
              <a:sym typeface="Calibri"/>
            </a:endParaRPr>
          </a:p>
          <a:p>
            <a:pPr marL="0" marR="0" lvl="0" indent="0" algn="l" rtl="0">
              <a:spcBef>
                <a:spcPts val="600"/>
              </a:spcBef>
              <a:spcAft>
                <a:spcPts val="0"/>
              </a:spcAft>
              <a:buClr>
                <a:schemeClr val="accent1"/>
              </a:buClr>
              <a:buSzPts val="1482"/>
              <a:buFont typeface="Noto Sans Symbols"/>
              <a:buNone/>
            </a:pPr>
            <a:endParaRPr sz="1950" b="1">
              <a:solidFill>
                <a:schemeClr val="dk1"/>
              </a:solidFill>
              <a:latin typeface="Calibri"/>
              <a:ea typeface="Calibri"/>
              <a:cs typeface="Calibri"/>
              <a:sym typeface="Calibri"/>
            </a:endParaRPr>
          </a:p>
        </p:txBody>
      </p:sp>
      <p:sp>
        <p:nvSpPr>
          <p:cNvPr id="1033" name="Google Shape;1033;p56"/>
          <p:cNvSpPr txBox="1"/>
          <p:nvPr/>
        </p:nvSpPr>
        <p:spPr>
          <a:xfrm>
            <a:off x="457200" y="4404554"/>
            <a:ext cx="5827486" cy="5001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ato"/>
                <a:ea typeface="Lato"/>
                <a:cs typeface="Lato"/>
                <a:sym typeface="Lato"/>
              </a:rPr>
              <a:t>Video ilustrasi </a:t>
            </a:r>
            <a:r>
              <a:rPr lang="en-US" sz="1600" i="1">
                <a:solidFill>
                  <a:schemeClr val="dk1"/>
                </a:solidFill>
                <a:latin typeface="Lato"/>
                <a:ea typeface="Lato"/>
                <a:cs typeface="Lato"/>
                <a:sym typeface="Lato"/>
              </a:rPr>
              <a:t>Insert element </a:t>
            </a:r>
            <a:r>
              <a:rPr lang="en-US" sz="1600">
                <a:solidFill>
                  <a:schemeClr val="dk1"/>
                </a:solidFill>
                <a:latin typeface="Lato"/>
                <a:ea typeface="Lato"/>
                <a:cs typeface="Lato"/>
                <a:sym typeface="Lato"/>
              </a:rPr>
              <a:t>: </a:t>
            </a:r>
            <a:r>
              <a:rPr lang="en-US" sz="1600" i="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https://youtu.be/WoRa9vnHkDM</a:t>
            </a:r>
            <a:endParaRPr sz="1600" i="1">
              <a:solidFill>
                <a:schemeClr val="dk1"/>
              </a:solidFill>
              <a:latin typeface="Lato"/>
              <a:ea typeface="Lato"/>
              <a:cs typeface="Lato"/>
              <a:sym typeface="Lato"/>
            </a:endParaRPr>
          </a:p>
          <a:p>
            <a:pPr marL="0" marR="0" lvl="0" indent="0" algn="l" rtl="0">
              <a:spcBef>
                <a:spcPts val="0"/>
              </a:spcBef>
              <a:spcAft>
                <a:spcPts val="0"/>
              </a:spcAft>
              <a:buNone/>
            </a:pPr>
            <a:endParaRPr sz="105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5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Delete</a:t>
            </a:r>
            <a:endParaRPr sz="3200"/>
          </a:p>
        </p:txBody>
      </p:sp>
      <p:sp>
        <p:nvSpPr>
          <p:cNvPr id="1039" name="Google Shape;1039;p5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sz="1600"/>
              <a:t>Kemungkinan skenario delete yang bisa dilakukan:</a:t>
            </a:r>
            <a:endParaRPr/>
          </a:p>
          <a:p>
            <a:pPr marL="548640" lvl="1" indent="-342900" algn="l" rtl="0">
              <a:lnSpc>
                <a:spcPct val="90000"/>
              </a:lnSpc>
              <a:spcBef>
                <a:spcPts val="600"/>
              </a:spcBef>
              <a:spcAft>
                <a:spcPts val="0"/>
              </a:spcAft>
              <a:buClr>
                <a:schemeClr val="dk2"/>
              </a:buClr>
              <a:buSzPts val="1280"/>
              <a:buFont typeface="Calibri"/>
              <a:buAutoNum type="arabicPeriod"/>
            </a:pPr>
            <a:r>
              <a:rPr lang="en-US" sz="1600"/>
              <a:t>Node yang akan dihapus adalah </a:t>
            </a:r>
            <a:r>
              <a:rPr lang="en-US" sz="1600" i="1"/>
              <a:t>node leaf </a:t>
            </a:r>
            <a:r>
              <a:rPr lang="en-US" sz="1600"/>
              <a:t>(</a:t>
            </a:r>
            <a:r>
              <a:rPr lang="en-US" sz="1600" i="1"/>
              <a:t>no children</a:t>
            </a:r>
            <a:r>
              <a:rPr lang="en-US" sz="1600"/>
              <a:t>).</a:t>
            </a:r>
            <a:endParaRPr/>
          </a:p>
          <a:p>
            <a:pPr marL="548640" lvl="1" indent="-342900" algn="l" rtl="0">
              <a:lnSpc>
                <a:spcPct val="90000"/>
              </a:lnSpc>
              <a:spcBef>
                <a:spcPts val="600"/>
              </a:spcBef>
              <a:spcAft>
                <a:spcPts val="0"/>
              </a:spcAft>
              <a:buClr>
                <a:schemeClr val="dk2"/>
              </a:buClr>
              <a:buSzPts val="1280"/>
              <a:buFont typeface="Calibri"/>
              <a:buAutoNum type="arabicPeriod"/>
            </a:pPr>
            <a:r>
              <a:rPr lang="en-US" sz="1600"/>
              <a:t>Node yang akan dihapus hanya memiliki satu child.</a:t>
            </a:r>
            <a:endParaRPr/>
          </a:p>
          <a:p>
            <a:pPr marL="548640" lvl="1" indent="-342900" algn="l" rtl="0">
              <a:lnSpc>
                <a:spcPct val="90000"/>
              </a:lnSpc>
              <a:spcBef>
                <a:spcPts val="600"/>
              </a:spcBef>
              <a:spcAft>
                <a:spcPts val="0"/>
              </a:spcAft>
              <a:buClr>
                <a:schemeClr val="dk2"/>
              </a:buClr>
              <a:buSzPts val="1280"/>
              <a:buFont typeface="Calibri"/>
              <a:buAutoNum type="arabicPeriod"/>
            </a:pPr>
            <a:r>
              <a:rPr lang="en-US" sz="1600"/>
              <a:t>Node yang akan dihapus memiliki dua child.</a:t>
            </a:r>
            <a:endParaRPr/>
          </a:p>
          <a:p>
            <a:pPr marL="171450" lvl="0" indent="-69850" algn="l" rtl="0">
              <a:lnSpc>
                <a:spcPct val="90000"/>
              </a:lnSpc>
              <a:spcBef>
                <a:spcPts val="600"/>
              </a:spcBef>
              <a:spcAft>
                <a:spcPts val="0"/>
              </a:spcAft>
              <a:buClr>
                <a:schemeClr val="dk1"/>
              </a:buClr>
              <a:buSzPts val="1600"/>
              <a:buNone/>
            </a:pPr>
            <a:endParaRPr sz="1600"/>
          </a:p>
          <a:p>
            <a:pPr marL="171450" lvl="0" indent="-69850" algn="l" rtl="0">
              <a:lnSpc>
                <a:spcPct val="90000"/>
              </a:lnSpc>
              <a:spcBef>
                <a:spcPts val="600"/>
              </a:spcBef>
              <a:spcAft>
                <a:spcPts val="0"/>
              </a:spcAft>
              <a:buClr>
                <a:schemeClr val="dk1"/>
              </a:buClr>
              <a:buSzPts val="1600"/>
              <a:buNone/>
            </a:pPr>
            <a:endParaRPr sz="1600"/>
          </a:p>
        </p:txBody>
      </p:sp>
      <p:sp>
        <p:nvSpPr>
          <p:cNvPr id="1040" name="Google Shape;1040;p57"/>
          <p:cNvSpPr txBox="1"/>
          <p:nvPr/>
        </p:nvSpPr>
        <p:spPr>
          <a:xfrm>
            <a:off x="457200" y="3615727"/>
            <a:ext cx="626364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Video ilustrasi </a:t>
            </a:r>
            <a:r>
              <a:rPr lang="en-US" sz="1600" i="1">
                <a:solidFill>
                  <a:schemeClr val="dk1"/>
                </a:solidFill>
                <a:latin typeface="Calibri"/>
                <a:ea typeface="Calibri"/>
                <a:cs typeface="Calibri"/>
                <a:sym typeface="Calibri"/>
              </a:rPr>
              <a:t>Delete element  </a:t>
            </a:r>
            <a:r>
              <a:rPr lang="en-US" sz="1600">
                <a:solidFill>
                  <a:schemeClr val="dk1"/>
                </a:solidFill>
                <a:latin typeface="Calibri"/>
                <a:ea typeface="Calibri"/>
                <a:cs typeface="Calibri"/>
                <a:sym typeface="Calibri"/>
              </a:rPr>
              <a:t>: </a:t>
            </a:r>
            <a:r>
              <a:rPr lang="en-US" sz="1600" i="1"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https://youtu.be/c1zKNiABiHk</a:t>
            </a:r>
            <a:endParaRPr sz="1600" i="1">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5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Delete</a:t>
            </a:r>
            <a:r>
              <a:rPr lang="en-US" sz="3200"/>
              <a:t> (skenario 1)</a:t>
            </a:r>
            <a:endParaRPr sz="3200"/>
          </a:p>
        </p:txBody>
      </p:sp>
      <p:sp>
        <p:nvSpPr>
          <p:cNvPr id="1046" name="Google Shape;1046;p58"/>
          <p:cNvSpPr txBox="1">
            <a:spLocks noGrp="1"/>
          </p:cNvSpPr>
          <p:nvPr>
            <p:ph type="body" idx="1"/>
          </p:nvPr>
        </p:nvSpPr>
        <p:spPr>
          <a:xfrm>
            <a:off x="719999" y="1152475"/>
            <a:ext cx="8061143" cy="3450900"/>
          </a:xfrm>
          <a:prstGeom prst="rect">
            <a:avLst/>
          </a:prstGeom>
          <a:noFill/>
          <a:ln>
            <a:noFill/>
          </a:ln>
        </p:spPr>
        <p:txBody>
          <a:bodyPr spcFirstLastPara="1" wrap="square" lIns="91425" tIns="45700" rIns="91425" bIns="45700" anchor="t" anchorCtr="0">
            <a:noAutofit/>
          </a:bodyPr>
          <a:lstStyle/>
          <a:p>
            <a:pPr marL="72629" lvl="1" indent="0" algn="l" rtl="0">
              <a:lnSpc>
                <a:spcPct val="90000"/>
              </a:lnSpc>
              <a:spcBef>
                <a:spcPts val="0"/>
              </a:spcBef>
              <a:spcAft>
                <a:spcPts val="0"/>
              </a:spcAft>
              <a:buClr>
                <a:schemeClr val="dk2"/>
              </a:buClr>
              <a:buSzPts val="1280"/>
              <a:buNone/>
            </a:pPr>
            <a:r>
              <a:rPr lang="en-US" sz="1600" b="1"/>
              <a:t>Node yang akan dihapus adalah </a:t>
            </a:r>
            <a:r>
              <a:rPr lang="en-US" sz="1600" b="1" i="1"/>
              <a:t>node leaf </a:t>
            </a:r>
            <a:r>
              <a:rPr lang="en-US" sz="1600" b="1"/>
              <a:t>(</a:t>
            </a:r>
            <a:r>
              <a:rPr lang="en-US" sz="1600" b="1" i="1"/>
              <a:t>no children</a:t>
            </a:r>
            <a:r>
              <a:rPr lang="en-US" sz="1600" b="1"/>
              <a:t>).</a:t>
            </a:r>
            <a:endParaRPr/>
          </a:p>
          <a:p>
            <a:pPr marL="72629" lvl="1" indent="0" algn="l" rtl="0">
              <a:lnSpc>
                <a:spcPct val="90000"/>
              </a:lnSpc>
              <a:spcBef>
                <a:spcPts val="600"/>
              </a:spcBef>
              <a:spcAft>
                <a:spcPts val="0"/>
              </a:spcAft>
              <a:buClr>
                <a:schemeClr val="dk2"/>
              </a:buClr>
              <a:buSzPts val="1280"/>
              <a:buNone/>
            </a:pPr>
            <a:r>
              <a:rPr lang="en-US" sz="1600"/>
              <a:t>Langkah-langah:</a:t>
            </a:r>
            <a:endParaRPr/>
          </a:p>
          <a:p>
            <a:pPr marL="342900" lvl="0" indent="-216694" algn="l" rtl="0">
              <a:lnSpc>
                <a:spcPct val="90000"/>
              </a:lnSpc>
              <a:spcBef>
                <a:spcPts val="600"/>
              </a:spcBef>
              <a:spcAft>
                <a:spcPts val="0"/>
              </a:spcAft>
              <a:buClr>
                <a:schemeClr val="dk1"/>
              </a:buClr>
              <a:buSzPts val="1600"/>
              <a:buFont typeface="Calibri"/>
              <a:buAutoNum type="arabicPeriod"/>
            </a:pPr>
            <a:r>
              <a:rPr lang="en-US" sz="1600"/>
              <a:t>Lakukan traverse pada tree dengan cara membandingkan tiap node yang dikunjungi.</a:t>
            </a:r>
            <a:endParaRPr/>
          </a:p>
          <a:p>
            <a:pPr marL="342900" lvl="0" indent="-216694" algn="l" rtl="0">
              <a:lnSpc>
                <a:spcPct val="90000"/>
              </a:lnSpc>
              <a:spcBef>
                <a:spcPts val="600"/>
              </a:spcBef>
              <a:spcAft>
                <a:spcPts val="0"/>
              </a:spcAft>
              <a:buClr>
                <a:schemeClr val="dk1"/>
              </a:buClr>
              <a:buSzPts val="1600"/>
              <a:buFont typeface="Calibri"/>
              <a:buAutoNum type="arabicPeriod"/>
            </a:pPr>
            <a:r>
              <a:rPr lang="en-US" sz="1600"/>
              <a:t>Jika node yang dikunjungi lebih besar dari n (nilai node yang akan dihapus), lanjutkan traverse ke sebelah kiri.</a:t>
            </a:r>
            <a:endParaRPr/>
          </a:p>
          <a:p>
            <a:pPr marL="342900" lvl="0" indent="-216694" algn="l" rtl="0">
              <a:lnSpc>
                <a:spcPct val="90000"/>
              </a:lnSpc>
              <a:spcBef>
                <a:spcPts val="600"/>
              </a:spcBef>
              <a:spcAft>
                <a:spcPts val="0"/>
              </a:spcAft>
              <a:buClr>
                <a:schemeClr val="dk1"/>
              </a:buClr>
              <a:buSzPts val="1600"/>
              <a:buFont typeface="Calibri"/>
              <a:buAutoNum type="arabicPeriod"/>
            </a:pPr>
            <a:r>
              <a:rPr lang="en-US" sz="1600"/>
              <a:t>Jika node yang dikunjungi lebih kecil dari n, lanjutkan traverse ke sebelah kanan.</a:t>
            </a:r>
            <a:endParaRPr/>
          </a:p>
          <a:p>
            <a:pPr marL="342900" lvl="0" indent="-216694" algn="l" rtl="0">
              <a:lnSpc>
                <a:spcPct val="90000"/>
              </a:lnSpc>
              <a:spcBef>
                <a:spcPts val="600"/>
              </a:spcBef>
              <a:spcAft>
                <a:spcPts val="0"/>
              </a:spcAft>
              <a:buClr>
                <a:schemeClr val="dk1"/>
              </a:buClr>
              <a:buSzPts val="1600"/>
              <a:buFont typeface="Calibri"/>
              <a:buAutoNum type="arabicPeriod"/>
            </a:pPr>
            <a:r>
              <a:rPr lang="en-US" sz="1600"/>
              <a:t>Jika ketemu, set pointer</a:t>
            </a:r>
            <a:endParaRPr/>
          </a:p>
          <a:p>
            <a:pPr marL="667941" lvl="1" indent="-198835" algn="l" rtl="0">
              <a:lnSpc>
                <a:spcPct val="90000"/>
              </a:lnSpc>
              <a:spcBef>
                <a:spcPts val="600"/>
              </a:spcBef>
              <a:spcAft>
                <a:spcPts val="0"/>
              </a:spcAft>
              <a:buClr>
                <a:schemeClr val="dk1"/>
              </a:buClr>
              <a:buSzPts val="1600"/>
              <a:buFont typeface="Noto Sans Symbols"/>
              <a:buChar char="▪"/>
            </a:pPr>
            <a:r>
              <a:rPr lang="en-US" sz="1600"/>
              <a:t>left = null 🡪 jika nilai n (node yang akan dihapus atau </a:t>
            </a:r>
            <a:r>
              <a:rPr lang="en-US" sz="1600" i="1"/>
              <a:t>child</a:t>
            </a:r>
            <a:r>
              <a:rPr lang="en-US" sz="1600"/>
              <a:t>) lebih kecil daripada </a:t>
            </a:r>
            <a:r>
              <a:rPr lang="en-US" sz="1600" i="1"/>
              <a:t>parent,</a:t>
            </a:r>
            <a:r>
              <a:rPr lang="en-US" sz="1600"/>
              <a:t> atau </a:t>
            </a:r>
            <a:endParaRPr/>
          </a:p>
          <a:p>
            <a:pPr marL="667941" lvl="1" indent="-198835" algn="l" rtl="0">
              <a:lnSpc>
                <a:spcPct val="90000"/>
              </a:lnSpc>
              <a:spcBef>
                <a:spcPts val="600"/>
              </a:spcBef>
              <a:spcAft>
                <a:spcPts val="0"/>
              </a:spcAft>
              <a:buClr>
                <a:schemeClr val="dk1"/>
              </a:buClr>
              <a:buSzPts val="1600"/>
              <a:buFont typeface="Noto Sans Symbols"/>
              <a:buChar char="▪"/>
            </a:pPr>
            <a:r>
              <a:rPr lang="en-US" sz="1600"/>
              <a:t>rigth = null 🡪 jika nilai n (node yang akan dihapus atau </a:t>
            </a:r>
            <a:r>
              <a:rPr lang="en-US" sz="1600" i="1"/>
              <a:t>child</a:t>
            </a:r>
            <a:r>
              <a:rPr lang="en-US" sz="1600"/>
              <a:t>) lebih besar daripada </a:t>
            </a:r>
            <a:r>
              <a:rPr lang="en-US" sz="1600" i="1"/>
              <a:t>parent</a:t>
            </a:r>
            <a:r>
              <a:rPr lang="en-US" sz="1600"/>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5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Delete</a:t>
            </a:r>
            <a:r>
              <a:rPr lang="en-US" sz="3200"/>
              <a:t> (skenario 1) (cont.)</a:t>
            </a:r>
            <a:endParaRPr sz="3200"/>
          </a:p>
        </p:txBody>
      </p:sp>
      <p:sp>
        <p:nvSpPr>
          <p:cNvPr id="1052" name="Google Shape;1052;p5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72629" lvl="1" indent="0" algn="l" rtl="0">
              <a:lnSpc>
                <a:spcPct val="90000"/>
              </a:lnSpc>
              <a:spcBef>
                <a:spcPts val="0"/>
              </a:spcBef>
              <a:spcAft>
                <a:spcPts val="0"/>
              </a:spcAft>
              <a:buClr>
                <a:schemeClr val="dk2"/>
              </a:buClr>
              <a:buSzPts val="1440"/>
              <a:buNone/>
            </a:pPr>
            <a:r>
              <a:rPr lang="en-US" sz="1800" b="1"/>
              <a:t>Ilustrasi</a:t>
            </a:r>
            <a:endParaRPr sz="1800" b="1"/>
          </a:p>
          <a:p>
            <a:pPr marL="72629" lvl="1" indent="0" algn="l" rtl="0">
              <a:lnSpc>
                <a:spcPct val="90000"/>
              </a:lnSpc>
              <a:spcBef>
                <a:spcPts val="375"/>
              </a:spcBef>
              <a:spcAft>
                <a:spcPts val="0"/>
              </a:spcAft>
              <a:buClr>
                <a:schemeClr val="dk2"/>
              </a:buClr>
              <a:buSzPts val="1440"/>
              <a:buNone/>
            </a:pPr>
            <a:endParaRPr/>
          </a:p>
          <a:p>
            <a:pPr marL="171450" lvl="0" indent="-38100" algn="l" rtl="0">
              <a:lnSpc>
                <a:spcPct val="90000"/>
              </a:lnSpc>
              <a:spcBef>
                <a:spcPts val="750"/>
              </a:spcBef>
              <a:spcAft>
                <a:spcPts val="0"/>
              </a:spcAft>
              <a:buClr>
                <a:schemeClr val="dk1"/>
              </a:buClr>
              <a:buSzPts val="2100"/>
              <a:buNone/>
            </a:pPr>
            <a:endParaRPr/>
          </a:p>
        </p:txBody>
      </p:sp>
      <p:pic>
        <p:nvPicPr>
          <p:cNvPr id="1053" name="Google Shape;1053;p59" descr="https://i0.wp.com/algorithms.tutorialhorizon.com/files/2014/09/BST-Node-to-be-deleted-is-a-leaf-node-No-Children.1.png?resize=500%2C500"/>
          <p:cNvPicPr preferRelativeResize="0"/>
          <p:nvPr/>
        </p:nvPicPr>
        <p:blipFill rotWithShape="1">
          <a:blip r:embed="rId3">
            <a:alphaModFix/>
          </a:blip>
          <a:srcRect/>
          <a:stretch/>
        </p:blipFill>
        <p:spPr>
          <a:xfrm>
            <a:off x="2198769" y="1032337"/>
            <a:ext cx="3753126" cy="3727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Contoh Tree (2)</a:t>
            </a:r>
            <a:endParaRPr/>
          </a:p>
        </p:txBody>
      </p:sp>
      <p:pic>
        <p:nvPicPr>
          <p:cNvPr id="116" name="Google Shape;116;p6"/>
          <p:cNvPicPr preferRelativeResize="0"/>
          <p:nvPr/>
        </p:nvPicPr>
        <p:blipFill rotWithShape="1">
          <a:blip r:embed="rId3">
            <a:alphaModFix/>
          </a:blip>
          <a:srcRect/>
          <a:stretch/>
        </p:blipFill>
        <p:spPr>
          <a:xfrm>
            <a:off x="420958" y="1822292"/>
            <a:ext cx="3892340" cy="1736516"/>
          </a:xfrm>
          <a:prstGeom prst="rect">
            <a:avLst/>
          </a:prstGeom>
          <a:noFill/>
          <a:ln>
            <a:noFill/>
          </a:ln>
        </p:spPr>
      </p:pic>
      <p:pic>
        <p:nvPicPr>
          <p:cNvPr id="117" name="Google Shape;117;p6"/>
          <p:cNvPicPr preferRelativeResize="0"/>
          <p:nvPr/>
        </p:nvPicPr>
        <p:blipFill rotWithShape="1">
          <a:blip r:embed="rId4">
            <a:alphaModFix/>
          </a:blip>
          <a:srcRect/>
          <a:stretch/>
        </p:blipFill>
        <p:spPr>
          <a:xfrm>
            <a:off x="4742482" y="1641792"/>
            <a:ext cx="3980561" cy="2756653"/>
          </a:xfrm>
          <a:prstGeom prst="rect">
            <a:avLst/>
          </a:prstGeom>
          <a:noFill/>
          <a:ln>
            <a:noFill/>
          </a:ln>
        </p:spPr>
      </p:pic>
      <p:sp>
        <p:nvSpPr>
          <p:cNvPr id="118" name="Google Shape;118;p6"/>
          <p:cNvSpPr txBox="1"/>
          <p:nvPr/>
        </p:nvSpPr>
        <p:spPr>
          <a:xfrm>
            <a:off x="628650" y="3684722"/>
            <a:ext cx="259878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Table of Content/ Daftar isi sebuah buku</a:t>
            </a:r>
            <a:endParaRPr sz="1050">
              <a:solidFill>
                <a:schemeClr val="dk1"/>
              </a:solidFill>
              <a:latin typeface="Calibri"/>
              <a:ea typeface="Calibri"/>
              <a:cs typeface="Calibri"/>
              <a:sym typeface="Calibri"/>
            </a:endParaRPr>
          </a:p>
        </p:txBody>
      </p:sp>
      <p:sp>
        <p:nvSpPr>
          <p:cNvPr id="119" name="Google Shape;119;p6"/>
          <p:cNvSpPr txBox="1"/>
          <p:nvPr/>
        </p:nvSpPr>
        <p:spPr>
          <a:xfrm>
            <a:off x="5358539" y="4533254"/>
            <a:ext cx="267252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File System dari DOS/Windows atau Unix</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6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Delete</a:t>
            </a:r>
            <a:r>
              <a:rPr lang="en-US" sz="3200"/>
              <a:t> (skenario 2)</a:t>
            </a:r>
            <a:endParaRPr sz="3200"/>
          </a:p>
        </p:txBody>
      </p:sp>
      <p:sp>
        <p:nvSpPr>
          <p:cNvPr id="1059" name="Google Shape;1059;p6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72629" lvl="1" indent="0" algn="l" rtl="0">
              <a:lnSpc>
                <a:spcPct val="90000"/>
              </a:lnSpc>
              <a:spcBef>
                <a:spcPts val="0"/>
              </a:spcBef>
              <a:spcAft>
                <a:spcPts val="0"/>
              </a:spcAft>
              <a:buClr>
                <a:schemeClr val="dk2"/>
              </a:buClr>
              <a:buSzPts val="1280"/>
              <a:buNone/>
            </a:pPr>
            <a:r>
              <a:rPr lang="en-US" sz="1600" b="1"/>
              <a:t>Node yang akan dihapus memiliki satu child.</a:t>
            </a:r>
            <a:endParaRPr/>
          </a:p>
          <a:p>
            <a:pPr marL="72629" lvl="1" indent="0" algn="l" rtl="0">
              <a:lnSpc>
                <a:spcPct val="90000"/>
              </a:lnSpc>
              <a:spcBef>
                <a:spcPts val="375"/>
              </a:spcBef>
              <a:spcAft>
                <a:spcPts val="0"/>
              </a:spcAft>
              <a:buClr>
                <a:schemeClr val="dk2"/>
              </a:buClr>
              <a:buSzPts val="1280"/>
              <a:buNone/>
            </a:pPr>
            <a:r>
              <a:rPr lang="en-US" sz="1600"/>
              <a:t>Langkah-langah:</a:t>
            </a:r>
            <a:endParaRPr/>
          </a:p>
          <a:p>
            <a:pPr marL="342900" lvl="0" indent="-216694" algn="l" rtl="0">
              <a:lnSpc>
                <a:spcPct val="90000"/>
              </a:lnSpc>
              <a:spcBef>
                <a:spcPts val="750"/>
              </a:spcBef>
              <a:spcAft>
                <a:spcPts val="0"/>
              </a:spcAft>
              <a:buClr>
                <a:schemeClr val="dk1"/>
              </a:buClr>
              <a:buSzPts val="1600"/>
              <a:buFont typeface="Calibri"/>
              <a:buAutoNum type="arabicPeriod"/>
            </a:pPr>
            <a:r>
              <a:rPr lang="en-US" sz="1600"/>
              <a:t>Lakukan traverse menuju node yang akan dihapus.</a:t>
            </a:r>
            <a:endParaRPr/>
          </a:p>
          <a:p>
            <a:pPr marL="342900" lvl="0" indent="-216694" algn="l" rtl="0">
              <a:lnSpc>
                <a:spcPct val="90000"/>
              </a:lnSpc>
              <a:spcBef>
                <a:spcPts val="750"/>
              </a:spcBef>
              <a:spcAft>
                <a:spcPts val="0"/>
              </a:spcAft>
              <a:buClr>
                <a:schemeClr val="dk1"/>
              </a:buClr>
              <a:buSzPts val="1600"/>
              <a:buFont typeface="Calibri"/>
              <a:buAutoNum type="arabicPeriod"/>
            </a:pPr>
            <a:r>
              <a:rPr lang="en-US" sz="1600"/>
              <a:t>Jika ketemu, catat parent dari node tersebut, dan ada disebelah mana node tersebut dari parent-nya (kanan atau kiri).</a:t>
            </a:r>
            <a:endParaRPr/>
          </a:p>
          <a:p>
            <a:pPr marL="342900" lvl="0" indent="-216694" algn="l" rtl="0">
              <a:lnSpc>
                <a:spcPct val="90000"/>
              </a:lnSpc>
              <a:spcBef>
                <a:spcPts val="750"/>
              </a:spcBef>
              <a:spcAft>
                <a:spcPts val="0"/>
              </a:spcAft>
              <a:buClr>
                <a:schemeClr val="dk1"/>
              </a:buClr>
              <a:buSzPts val="1600"/>
              <a:buFont typeface="Calibri"/>
              <a:buAutoNum type="arabicPeriod"/>
            </a:pPr>
            <a:r>
              <a:rPr lang="en-US" sz="1600"/>
              <a:t>Dari node tersebut, cek sebelah mananya yang null (karena node tersebut hanya memiliki satu child).</a:t>
            </a:r>
            <a:endParaRPr/>
          </a:p>
          <a:p>
            <a:pPr marL="342900" lvl="0" indent="-216693" algn="l" rtl="0">
              <a:lnSpc>
                <a:spcPct val="90000"/>
              </a:lnSpc>
              <a:spcBef>
                <a:spcPts val="750"/>
              </a:spcBef>
              <a:spcAft>
                <a:spcPts val="0"/>
              </a:spcAft>
              <a:buClr>
                <a:schemeClr val="dk1"/>
              </a:buClr>
              <a:buSzPts val="1600"/>
              <a:buFont typeface="Calibri"/>
              <a:buAutoNum type="arabicPeriod"/>
            </a:pPr>
            <a:r>
              <a:rPr lang="en-US" sz="1600"/>
              <a:t>Misal node yang akan dihapus tersebut memiliki child di sebelah kiri. Maka set child dari node tersebut (beserta sub tree nya) dan letakkan di sisi parent menggantikan posisi node yang akan dihapus tadi.</a:t>
            </a:r>
            <a:endParaRPr sz="1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6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Delete</a:t>
            </a:r>
            <a:r>
              <a:rPr lang="en-US" sz="3200"/>
              <a:t> (skenario 2) (cont.)</a:t>
            </a:r>
            <a:endParaRPr sz="3200"/>
          </a:p>
        </p:txBody>
      </p:sp>
      <p:sp>
        <p:nvSpPr>
          <p:cNvPr id="1065" name="Google Shape;1065;p6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72629" lvl="1" indent="0" algn="l" rtl="0">
              <a:lnSpc>
                <a:spcPct val="90000"/>
              </a:lnSpc>
              <a:spcBef>
                <a:spcPts val="0"/>
              </a:spcBef>
              <a:spcAft>
                <a:spcPts val="0"/>
              </a:spcAft>
              <a:buClr>
                <a:schemeClr val="dk2"/>
              </a:buClr>
              <a:buSzPts val="1440"/>
              <a:buNone/>
            </a:pPr>
            <a:r>
              <a:rPr lang="en-US" sz="1800" b="1"/>
              <a:t>Ilustrasi</a:t>
            </a:r>
            <a:endParaRPr sz="1800" b="1"/>
          </a:p>
          <a:p>
            <a:pPr marL="72629" lvl="1" indent="0" algn="l" rtl="0">
              <a:lnSpc>
                <a:spcPct val="90000"/>
              </a:lnSpc>
              <a:spcBef>
                <a:spcPts val="375"/>
              </a:spcBef>
              <a:spcAft>
                <a:spcPts val="0"/>
              </a:spcAft>
              <a:buClr>
                <a:schemeClr val="dk2"/>
              </a:buClr>
              <a:buSzPts val="1440"/>
              <a:buNone/>
            </a:pPr>
            <a:endParaRPr/>
          </a:p>
          <a:p>
            <a:pPr marL="171450" lvl="0" indent="-38100" algn="l" rtl="0">
              <a:lnSpc>
                <a:spcPct val="90000"/>
              </a:lnSpc>
              <a:spcBef>
                <a:spcPts val="750"/>
              </a:spcBef>
              <a:spcAft>
                <a:spcPts val="0"/>
              </a:spcAft>
              <a:buClr>
                <a:schemeClr val="dk1"/>
              </a:buClr>
              <a:buSzPts val="2100"/>
              <a:buNone/>
            </a:pPr>
            <a:endParaRPr/>
          </a:p>
        </p:txBody>
      </p:sp>
      <p:pic>
        <p:nvPicPr>
          <p:cNvPr id="1066" name="Google Shape;1066;p61" descr="https://i2.wp.com/algorithms.tutorialhorizon.com/files/2014/09/BST-Node-to-be-deleted-has-only-one-child.1-1024x647.png?resize=600%2C379"/>
          <p:cNvPicPr preferRelativeResize="0"/>
          <p:nvPr/>
        </p:nvPicPr>
        <p:blipFill rotWithShape="1">
          <a:blip r:embed="rId3">
            <a:alphaModFix/>
          </a:blip>
          <a:srcRect/>
          <a:stretch/>
        </p:blipFill>
        <p:spPr>
          <a:xfrm>
            <a:off x="1931129" y="1369219"/>
            <a:ext cx="5542318" cy="368311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6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Delete</a:t>
            </a:r>
            <a:r>
              <a:rPr lang="en-US" sz="3200"/>
              <a:t> (skenario 3)</a:t>
            </a:r>
            <a:endParaRPr sz="3200"/>
          </a:p>
        </p:txBody>
      </p:sp>
      <p:sp>
        <p:nvSpPr>
          <p:cNvPr id="1072" name="Google Shape;1072;p6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72629" lvl="1" indent="0" algn="l" rtl="0">
              <a:lnSpc>
                <a:spcPct val="90000"/>
              </a:lnSpc>
              <a:spcBef>
                <a:spcPts val="0"/>
              </a:spcBef>
              <a:spcAft>
                <a:spcPts val="0"/>
              </a:spcAft>
              <a:buClr>
                <a:schemeClr val="dk2"/>
              </a:buClr>
              <a:buSzPts val="1280"/>
              <a:buNone/>
            </a:pPr>
            <a:r>
              <a:rPr lang="en-US" sz="1600" b="1"/>
              <a:t>Node yang akan dihapus memiliki dua child.</a:t>
            </a:r>
            <a:endParaRPr/>
          </a:p>
          <a:p>
            <a:pPr marL="72629" lvl="1" indent="0" algn="l" rtl="0">
              <a:lnSpc>
                <a:spcPct val="90000"/>
              </a:lnSpc>
              <a:spcBef>
                <a:spcPts val="375"/>
              </a:spcBef>
              <a:spcAft>
                <a:spcPts val="0"/>
              </a:spcAft>
              <a:buClr>
                <a:schemeClr val="dk2"/>
              </a:buClr>
              <a:buSzPts val="1280"/>
              <a:buNone/>
            </a:pPr>
            <a:r>
              <a:rPr lang="en-US" sz="1600"/>
              <a:t>Langkah-langah:</a:t>
            </a:r>
            <a:endParaRPr/>
          </a:p>
          <a:p>
            <a:pPr marL="342900" lvl="0" indent="-216694" algn="l" rtl="0">
              <a:lnSpc>
                <a:spcPct val="90000"/>
              </a:lnSpc>
              <a:spcBef>
                <a:spcPts val="750"/>
              </a:spcBef>
              <a:spcAft>
                <a:spcPts val="0"/>
              </a:spcAft>
              <a:buClr>
                <a:schemeClr val="dk1"/>
              </a:buClr>
              <a:buSzPts val="1600"/>
              <a:buFont typeface="Calibri"/>
              <a:buAutoNum type="arabicPeriod"/>
            </a:pPr>
            <a:r>
              <a:rPr lang="en-US" sz="1600"/>
              <a:t>Cari successor dari node yang akan dihapus, untuk menggantikan node yang akan dihapus tersebut.</a:t>
            </a:r>
            <a:endParaRPr/>
          </a:p>
          <a:p>
            <a:pPr marL="342900" lvl="0" indent="-216694" algn="l" rtl="0">
              <a:lnSpc>
                <a:spcPct val="90000"/>
              </a:lnSpc>
              <a:spcBef>
                <a:spcPts val="750"/>
              </a:spcBef>
              <a:spcAft>
                <a:spcPts val="0"/>
              </a:spcAft>
              <a:buClr>
                <a:schemeClr val="dk1"/>
              </a:buClr>
              <a:buSzPts val="1600"/>
              <a:buFont typeface="Calibri"/>
              <a:buAutoNum type="arabicPeriod"/>
            </a:pPr>
            <a:r>
              <a:rPr lang="en-US" sz="1600"/>
              <a:t>Successor adalah node paling kecil dari subtree sebelah kanan pada node yang akan dihapus.</a:t>
            </a:r>
            <a:endParaRPr/>
          </a:p>
          <a:p>
            <a:pPr marL="0" lvl="0" indent="0" algn="l" rtl="0">
              <a:lnSpc>
                <a:spcPct val="90000"/>
              </a:lnSpc>
              <a:spcBef>
                <a:spcPts val="750"/>
              </a:spcBef>
              <a:spcAft>
                <a:spcPts val="0"/>
              </a:spcAft>
              <a:buClr>
                <a:schemeClr val="dk1"/>
              </a:buClr>
              <a:buSzPts val="210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6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Delete</a:t>
            </a:r>
            <a:r>
              <a:rPr lang="en-US" sz="3200"/>
              <a:t> (skenario 3) (cont.)</a:t>
            </a:r>
            <a:endParaRPr sz="3200"/>
          </a:p>
        </p:txBody>
      </p:sp>
      <p:sp>
        <p:nvSpPr>
          <p:cNvPr id="1078" name="Google Shape;1078;p6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72629" lvl="1" indent="0" algn="l" rtl="0">
              <a:lnSpc>
                <a:spcPct val="90000"/>
              </a:lnSpc>
              <a:spcBef>
                <a:spcPts val="0"/>
              </a:spcBef>
              <a:spcAft>
                <a:spcPts val="0"/>
              </a:spcAft>
              <a:buClr>
                <a:schemeClr val="dk2"/>
              </a:buClr>
              <a:buSzPts val="1440"/>
              <a:buNone/>
            </a:pPr>
            <a:r>
              <a:rPr lang="en-US" sz="1800" b="1"/>
              <a:t>Ilustrasi</a:t>
            </a:r>
            <a:endParaRPr sz="1800" b="1"/>
          </a:p>
          <a:p>
            <a:pPr marL="72629" lvl="1" indent="0" algn="l" rtl="0">
              <a:lnSpc>
                <a:spcPct val="90000"/>
              </a:lnSpc>
              <a:spcBef>
                <a:spcPts val="375"/>
              </a:spcBef>
              <a:spcAft>
                <a:spcPts val="0"/>
              </a:spcAft>
              <a:buClr>
                <a:schemeClr val="dk2"/>
              </a:buClr>
              <a:buSzPts val="1440"/>
              <a:buNone/>
            </a:pPr>
            <a:endParaRPr/>
          </a:p>
          <a:p>
            <a:pPr marL="171450" lvl="0" indent="-38100" algn="l" rtl="0">
              <a:lnSpc>
                <a:spcPct val="90000"/>
              </a:lnSpc>
              <a:spcBef>
                <a:spcPts val="750"/>
              </a:spcBef>
              <a:spcAft>
                <a:spcPts val="0"/>
              </a:spcAft>
              <a:buClr>
                <a:schemeClr val="dk1"/>
              </a:buClr>
              <a:buSzPts val="2100"/>
              <a:buNone/>
            </a:pPr>
            <a:endParaRPr/>
          </a:p>
        </p:txBody>
      </p:sp>
      <p:pic>
        <p:nvPicPr>
          <p:cNvPr id="1079" name="Google Shape;1079;p63" descr="https://i0.wp.com/algorithms.tutorialhorizon.com/files/2014/09/BST-Node-to-be-deleted-has-2-children-Example-2.png?resize=600%2C360"/>
          <p:cNvPicPr preferRelativeResize="0"/>
          <p:nvPr/>
        </p:nvPicPr>
        <p:blipFill rotWithShape="1">
          <a:blip r:embed="rId3">
            <a:alphaModFix/>
          </a:blip>
          <a:srcRect l="1641"/>
          <a:stretch/>
        </p:blipFill>
        <p:spPr>
          <a:xfrm>
            <a:off x="2165684" y="914126"/>
            <a:ext cx="6372000" cy="389136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6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Operasi – </a:t>
            </a:r>
            <a:r>
              <a:rPr lang="en-US" sz="3200" i="1"/>
              <a:t>Display</a:t>
            </a:r>
            <a:endParaRPr sz="3200"/>
          </a:p>
        </p:txBody>
      </p:sp>
      <p:sp>
        <p:nvSpPr>
          <p:cNvPr id="1085" name="Google Shape;1085;p64"/>
          <p:cNvSpPr txBox="1">
            <a:spLocks noGrp="1"/>
          </p:cNvSpPr>
          <p:nvPr>
            <p:ph type="body" idx="1"/>
          </p:nvPr>
        </p:nvSpPr>
        <p:spPr>
          <a:xfrm>
            <a:off x="628650" y="1016179"/>
            <a:ext cx="7886700" cy="326350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600"/>
              <a:buNone/>
            </a:pPr>
            <a:r>
              <a:rPr lang="en-US" sz="1600"/>
              <a:t>Mencetak semua node-node yang ada pada tree. Proses mencetak data menggunakan metode traversal yang sudah dipelajari, diantaranya metode</a:t>
            </a:r>
            <a:endParaRPr sz="1600"/>
          </a:p>
          <a:p>
            <a:pPr marL="171450" lvl="0" indent="-171450" algn="just" rtl="0">
              <a:lnSpc>
                <a:spcPct val="90000"/>
              </a:lnSpc>
              <a:spcBef>
                <a:spcPts val="750"/>
              </a:spcBef>
              <a:spcAft>
                <a:spcPts val="0"/>
              </a:spcAft>
              <a:buClr>
                <a:schemeClr val="dk1"/>
              </a:buClr>
              <a:buSzPts val="1600"/>
              <a:buChar char="•"/>
            </a:pPr>
            <a:r>
              <a:rPr lang="en-US" sz="1600" i="1"/>
              <a:t>Preorder</a:t>
            </a:r>
            <a:endParaRPr/>
          </a:p>
          <a:p>
            <a:pPr marL="171450" lvl="0" indent="-171450" algn="just" rtl="0">
              <a:lnSpc>
                <a:spcPct val="90000"/>
              </a:lnSpc>
              <a:spcBef>
                <a:spcPts val="750"/>
              </a:spcBef>
              <a:spcAft>
                <a:spcPts val="0"/>
              </a:spcAft>
              <a:buClr>
                <a:schemeClr val="dk1"/>
              </a:buClr>
              <a:buSzPts val="1600"/>
              <a:buChar char="•"/>
            </a:pPr>
            <a:r>
              <a:rPr lang="en-US" sz="1600" i="1"/>
              <a:t>Inorder</a:t>
            </a:r>
            <a:endParaRPr sz="1600" i="1"/>
          </a:p>
          <a:p>
            <a:pPr marL="171450" lvl="0" indent="-171450" algn="just" rtl="0">
              <a:lnSpc>
                <a:spcPct val="90000"/>
              </a:lnSpc>
              <a:spcBef>
                <a:spcPts val="750"/>
              </a:spcBef>
              <a:spcAft>
                <a:spcPts val="0"/>
              </a:spcAft>
              <a:buClr>
                <a:schemeClr val="dk1"/>
              </a:buClr>
              <a:buSzPts val="1600"/>
              <a:buChar char="•"/>
            </a:pPr>
            <a:r>
              <a:rPr lang="en-US" sz="1600" i="1"/>
              <a:t>Postorder</a:t>
            </a:r>
            <a:endParaRPr sz="1600" i="1"/>
          </a:p>
          <a:p>
            <a:pPr marL="171450" lvl="0" indent="-171450" algn="just" rtl="0">
              <a:lnSpc>
                <a:spcPct val="90000"/>
              </a:lnSpc>
              <a:spcBef>
                <a:spcPts val="750"/>
              </a:spcBef>
              <a:spcAft>
                <a:spcPts val="0"/>
              </a:spcAft>
              <a:buClr>
                <a:schemeClr val="dk1"/>
              </a:buClr>
              <a:buSzPts val="1600"/>
              <a:buChar char="•"/>
            </a:pPr>
            <a:r>
              <a:rPr lang="en-US" sz="1600" i="1"/>
              <a:t>Level order / BFS</a:t>
            </a:r>
            <a:endParaRPr/>
          </a:p>
          <a:p>
            <a:pPr marL="72629" lvl="1" indent="0" algn="l" rtl="0">
              <a:lnSpc>
                <a:spcPct val="90000"/>
              </a:lnSpc>
              <a:spcBef>
                <a:spcPts val="375"/>
              </a:spcBef>
              <a:spcAft>
                <a:spcPts val="0"/>
              </a:spcAft>
              <a:buClr>
                <a:schemeClr val="dk2"/>
              </a:buClr>
              <a:buSzPts val="1280"/>
              <a:buNone/>
            </a:pPr>
            <a:endParaRPr sz="1600"/>
          </a:p>
          <a:p>
            <a:pPr marL="171450" lvl="0" indent="-69850" algn="l" rtl="0">
              <a:lnSpc>
                <a:spcPct val="90000"/>
              </a:lnSpc>
              <a:spcBef>
                <a:spcPts val="750"/>
              </a:spcBef>
              <a:spcAft>
                <a:spcPts val="0"/>
              </a:spcAft>
              <a:buClr>
                <a:schemeClr val="dk1"/>
              </a:buClr>
              <a:buSzPts val="1600"/>
              <a:buNone/>
            </a:pPr>
            <a:endParaRPr sz="1600"/>
          </a:p>
        </p:txBody>
      </p:sp>
      <p:sp>
        <p:nvSpPr>
          <p:cNvPr id="1086" name="Google Shape;1086;p64"/>
          <p:cNvSpPr txBox="1"/>
          <p:nvPr/>
        </p:nvSpPr>
        <p:spPr>
          <a:xfrm>
            <a:off x="457200" y="4444256"/>
            <a:ext cx="6263640"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dk1"/>
                </a:solidFill>
                <a:latin typeface="Calibri"/>
                <a:ea typeface="Calibri"/>
                <a:cs typeface="Calibri"/>
                <a:sym typeface="Calibri"/>
              </a:rPr>
              <a:t>Untuk video ilustrasi </a:t>
            </a:r>
            <a:r>
              <a:rPr lang="en-US" sz="1050" i="1">
                <a:solidFill>
                  <a:schemeClr val="dk1"/>
                </a:solidFill>
                <a:latin typeface="Calibri"/>
                <a:ea typeface="Calibri"/>
                <a:cs typeface="Calibri"/>
                <a:sym typeface="Calibri"/>
              </a:rPr>
              <a:t>Display element </a:t>
            </a:r>
            <a:r>
              <a:rPr lang="en-US" sz="1050">
                <a:solidFill>
                  <a:schemeClr val="dk1"/>
                </a:solidFill>
                <a:latin typeface="Calibri"/>
                <a:ea typeface="Calibri"/>
                <a:cs typeface="Calibri"/>
                <a:sym typeface="Calibri"/>
              </a:rPr>
              <a:t>mengikuti video ilustrasi </a:t>
            </a:r>
            <a:r>
              <a:rPr lang="en-US" sz="1050" i="1">
                <a:solidFill>
                  <a:schemeClr val="dk1"/>
                </a:solidFill>
                <a:latin typeface="Calibri"/>
                <a:ea typeface="Calibri"/>
                <a:cs typeface="Calibri"/>
                <a:sym typeface="Calibri"/>
              </a:rPr>
              <a:t>Binary Tree Traverse</a:t>
            </a:r>
            <a:endParaRPr sz="1050">
              <a:solidFill>
                <a:schemeClr val="dk1"/>
              </a:solidFill>
              <a:latin typeface="Calibri"/>
              <a:ea typeface="Calibri"/>
              <a:cs typeface="Calibri"/>
              <a:sym typeface="Calibri"/>
            </a:endParaRPr>
          </a:p>
        </p:txBody>
      </p:sp>
      <p:pic>
        <p:nvPicPr>
          <p:cNvPr id="1087" name="Google Shape;1087;p64" descr="Tree Traversals"/>
          <p:cNvPicPr preferRelativeResize="0"/>
          <p:nvPr/>
        </p:nvPicPr>
        <p:blipFill rotWithShape="1">
          <a:blip r:embed="rId3">
            <a:alphaModFix/>
          </a:blip>
          <a:srcRect l="2141" t="3787" b="53817"/>
          <a:stretch/>
        </p:blipFill>
        <p:spPr>
          <a:xfrm>
            <a:off x="2694409" y="2010352"/>
            <a:ext cx="4003184" cy="2014623"/>
          </a:xfrm>
          <a:prstGeom prst="rect">
            <a:avLst/>
          </a:prstGeom>
          <a:noFill/>
          <a:ln>
            <a:noFill/>
          </a:ln>
        </p:spPr>
      </p:pic>
      <p:sp>
        <p:nvSpPr>
          <p:cNvPr id="1088" name="Google Shape;1088;p64"/>
          <p:cNvSpPr txBox="1"/>
          <p:nvPr/>
        </p:nvSpPr>
        <p:spPr>
          <a:xfrm>
            <a:off x="5398894" y="1873602"/>
            <a:ext cx="3410952"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i="1">
                <a:solidFill>
                  <a:schemeClr val="dk1"/>
                </a:solidFill>
                <a:latin typeface="Consolas"/>
                <a:ea typeface="Consolas"/>
                <a:cs typeface="Consolas"/>
                <a:sym typeface="Consolas"/>
              </a:rPr>
              <a:t>Preorder</a:t>
            </a:r>
            <a:r>
              <a:rPr lang="en-US" sz="1050" b="1">
                <a:solidFill>
                  <a:schemeClr val="dk1"/>
                </a:solidFill>
                <a:latin typeface="Consolas"/>
                <a:ea typeface="Consolas"/>
                <a:cs typeface="Consolas"/>
                <a:sym typeface="Consolas"/>
              </a:rPr>
              <a:t>:     1, 2, 4, 5, 3, 6, 7</a:t>
            </a:r>
            <a:endParaRPr/>
          </a:p>
          <a:p>
            <a:pPr marL="0" marR="0" lvl="0" indent="0" algn="l" rtl="0">
              <a:spcBef>
                <a:spcPts val="0"/>
              </a:spcBef>
              <a:spcAft>
                <a:spcPts val="0"/>
              </a:spcAft>
              <a:buNone/>
            </a:pPr>
            <a:r>
              <a:rPr lang="en-US" sz="1050" b="1" i="1">
                <a:solidFill>
                  <a:schemeClr val="dk1"/>
                </a:solidFill>
                <a:latin typeface="Consolas"/>
                <a:ea typeface="Consolas"/>
                <a:cs typeface="Consolas"/>
                <a:sym typeface="Consolas"/>
              </a:rPr>
              <a:t>Inorder </a:t>
            </a:r>
            <a:r>
              <a:rPr lang="en-US" sz="1050" b="1">
                <a:solidFill>
                  <a:schemeClr val="dk1"/>
                </a:solidFill>
                <a:latin typeface="Consolas"/>
                <a:ea typeface="Consolas"/>
                <a:cs typeface="Consolas"/>
                <a:sym typeface="Consolas"/>
              </a:rPr>
              <a:t>:     4, 2, 5, 1, 6, 3, 7</a:t>
            </a:r>
            <a:endParaRPr/>
          </a:p>
          <a:p>
            <a:pPr marL="0" marR="0" lvl="0" indent="0" algn="l" rtl="0">
              <a:spcBef>
                <a:spcPts val="0"/>
              </a:spcBef>
              <a:spcAft>
                <a:spcPts val="0"/>
              </a:spcAft>
              <a:buNone/>
            </a:pPr>
            <a:r>
              <a:rPr lang="en-US" sz="1050" b="1" i="1">
                <a:solidFill>
                  <a:schemeClr val="dk1"/>
                </a:solidFill>
                <a:latin typeface="Consolas"/>
                <a:ea typeface="Consolas"/>
                <a:cs typeface="Consolas"/>
                <a:sym typeface="Consolas"/>
              </a:rPr>
              <a:t>Postorder</a:t>
            </a:r>
            <a:r>
              <a:rPr lang="en-US" sz="1050" b="1">
                <a:solidFill>
                  <a:schemeClr val="dk1"/>
                </a:solidFill>
                <a:latin typeface="Consolas"/>
                <a:ea typeface="Consolas"/>
                <a:cs typeface="Consolas"/>
                <a:sym typeface="Consolas"/>
              </a:rPr>
              <a:t>:    4, 5, 2, 6, 7, 3, 1</a:t>
            </a:r>
            <a:endParaRPr/>
          </a:p>
          <a:p>
            <a:pPr marL="0" marR="0" lvl="0" indent="0" algn="l" rtl="0">
              <a:spcBef>
                <a:spcPts val="0"/>
              </a:spcBef>
              <a:spcAft>
                <a:spcPts val="0"/>
              </a:spcAft>
              <a:buNone/>
            </a:pPr>
            <a:r>
              <a:rPr lang="en-US" sz="1050" b="1" i="1">
                <a:solidFill>
                  <a:schemeClr val="dk1"/>
                </a:solidFill>
                <a:latin typeface="Consolas"/>
                <a:ea typeface="Consolas"/>
                <a:cs typeface="Consolas"/>
                <a:sym typeface="Consolas"/>
              </a:rPr>
              <a:t>BFS      </a:t>
            </a:r>
            <a:r>
              <a:rPr lang="en-US" sz="1050" b="1">
                <a:solidFill>
                  <a:schemeClr val="dk1"/>
                </a:solidFill>
                <a:latin typeface="Consolas"/>
                <a:ea typeface="Consolas"/>
                <a:cs typeface="Consolas"/>
                <a:sym typeface="Consolas"/>
              </a:rPr>
              <a:t>:    1, 2, 3, 4, 5, 6, 7</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65"/>
          <p:cNvSpPr txBox="1">
            <a:spLocks noGrp="1"/>
          </p:cNvSpPr>
          <p:nvPr>
            <p:ph type="body" idx="1"/>
          </p:nvPr>
        </p:nvSpPr>
        <p:spPr>
          <a:xfrm>
            <a:off x="457200" y="914400"/>
            <a:ext cx="8532170" cy="3703320"/>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lnSpc>
                <a:spcPct val="90000"/>
              </a:lnSpc>
              <a:spcBef>
                <a:spcPts val="0"/>
              </a:spcBef>
              <a:spcAft>
                <a:spcPts val="0"/>
              </a:spcAft>
              <a:buClr>
                <a:schemeClr val="dk1"/>
              </a:buClr>
              <a:buSzPts val="1600"/>
              <a:buNone/>
            </a:pPr>
            <a:r>
              <a:rPr lang="en-US" sz="1600" dirty="0" err="1"/>
              <a:t>Terdapat</a:t>
            </a:r>
            <a:r>
              <a:rPr lang="en-US" sz="1600" dirty="0"/>
              <a:t> </a:t>
            </a:r>
            <a:r>
              <a:rPr lang="en-US" sz="1600" dirty="0" err="1"/>
              <a:t>sebuah</a:t>
            </a:r>
            <a:r>
              <a:rPr lang="en-US" sz="1600" dirty="0"/>
              <a:t> tree </a:t>
            </a:r>
            <a:r>
              <a:rPr lang="en-US" sz="1600" dirty="0" err="1"/>
              <a:t>seperti</a:t>
            </a:r>
            <a:r>
              <a:rPr lang="en-US" sz="1600" dirty="0"/>
              <a:t> </a:t>
            </a:r>
            <a:r>
              <a:rPr lang="en-US" sz="1600" dirty="0" err="1"/>
              <a:t>gambar</a:t>
            </a:r>
            <a:r>
              <a:rPr lang="en-US" sz="1600" dirty="0"/>
              <a:t> </a:t>
            </a:r>
            <a:r>
              <a:rPr lang="en-US" sz="1600" dirty="0" err="1"/>
              <a:t>disamping</a:t>
            </a:r>
            <a:r>
              <a:rPr lang="en-US" sz="1600" dirty="0"/>
              <a:t>.</a:t>
            </a:r>
            <a:endParaRPr dirty="0"/>
          </a:p>
          <a:p>
            <a:pPr marL="0" lvl="0" indent="0" algn="just" rtl="0">
              <a:lnSpc>
                <a:spcPct val="90000"/>
              </a:lnSpc>
              <a:spcBef>
                <a:spcPts val="750"/>
              </a:spcBef>
              <a:spcAft>
                <a:spcPts val="0"/>
              </a:spcAft>
              <a:buClr>
                <a:schemeClr val="dk1"/>
              </a:buClr>
              <a:buSzPts val="1600"/>
              <a:buNone/>
            </a:pPr>
            <a:endParaRPr sz="1600" i="1" dirty="0"/>
          </a:p>
          <a:p>
            <a:pPr marL="0" lvl="0" indent="0" algn="just" rtl="0">
              <a:lnSpc>
                <a:spcPct val="90000"/>
              </a:lnSpc>
              <a:spcBef>
                <a:spcPts val="750"/>
              </a:spcBef>
              <a:spcAft>
                <a:spcPts val="0"/>
              </a:spcAft>
              <a:buClr>
                <a:schemeClr val="dk1"/>
              </a:buClr>
              <a:buSzPts val="1600"/>
              <a:buNone/>
            </a:pPr>
            <a:endParaRPr sz="1600" i="1" dirty="0"/>
          </a:p>
          <a:p>
            <a:pPr marL="0" lvl="0" indent="0" algn="just" rtl="0">
              <a:lnSpc>
                <a:spcPct val="90000"/>
              </a:lnSpc>
              <a:spcBef>
                <a:spcPts val="750"/>
              </a:spcBef>
              <a:spcAft>
                <a:spcPts val="0"/>
              </a:spcAft>
              <a:buClr>
                <a:schemeClr val="dk1"/>
              </a:buClr>
              <a:buSzPts val="1600"/>
              <a:buNone/>
            </a:pPr>
            <a:endParaRPr sz="1600" i="1" dirty="0"/>
          </a:p>
          <a:p>
            <a:pPr marL="0" lvl="0" indent="0" algn="just" rtl="0">
              <a:lnSpc>
                <a:spcPct val="90000"/>
              </a:lnSpc>
              <a:spcBef>
                <a:spcPts val="750"/>
              </a:spcBef>
              <a:spcAft>
                <a:spcPts val="0"/>
              </a:spcAft>
              <a:buClr>
                <a:schemeClr val="dk1"/>
              </a:buClr>
              <a:buSzPts val="1600"/>
              <a:buNone/>
            </a:pPr>
            <a:endParaRPr lang="en-US" sz="1600" i="1" dirty="0"/>
          </a:p>
          <a:p>
            <a:pPr marL="0" lvl="0" indent="0" algn="just" rtl="0">
              <a:lnSpc>
                <a:spcPct val="90000"/>
              </a:lnSpc>
              <a:spcBef>
                <a:spcPts val="750"/>
              </a:spcBef>
              <a:spcAft>
                <a:spcPts val="0"/>
              </a:spcAft>
              <a:buClr>
                <a:schemeClr val="dk1"/>
              </a:buClr>
              <a:buSzPts val="1600"/>
              <a:buNone/>
            </a:pPr>
            <a:endParaRPr sz="1600" i="1" dirty="0"/>
          </a:p>
          <a:p>
            <a:pPr marL="0" lvl="0" indent="0" algn="just" rtl="0">
              <a:lnSpc>
                <a:spcPct val="90000"/>
              </a:lnSpc>
              <a:spcBef>
                <a:spcPts val="750"/>
              </a:spcBef>
              <a:spcAft>
                <a:spcPts val="0"/>
              </a:spcAft>
              <a:buClr>
                <a:schemeClr val="dk1"/>
              </a:buClr>
              <a:buSzPts val="1600"/>
              <a:buNone/>
            </a:pPr>
            <a:endParaRPr sz="1600" i="1" dirty="0"/>
          </a:p>
          <a:p>
            <a:pPr marL="0" lvl="0" indent="0" algn="just" rtl="0">
              <a:lnSpc>
                <a:spcPct val="90000"/>
              </a:lnSpc>
              <a:spcBef>
                <a:spcPts val="750"/>
              </a:spcBef>
              <a:spcAft>
                <a:spcPts val="0"/>
              </a:spcAft>
              <a:buClr>
                <a:schemeClr val="dk1"/>
              </a:buClr>
              <a:buSzPts val="1600"/>
              <a:buNone/>
            </a:pPr>
            <a:endParaRPr sz="1600" i="1" dirty="0"/>
          </a:p>
          <a:p>
            <a:pPr marL="0" lvl="0" indent="0" algn="just" rtl="0">
              <a:lnSpc>
                <a:spcPct val="90000"/>
              </a:lnSpc>
              <a:spcBef>
                <a:spcPts val="750"/>
              </a:spcBef>
              <a:spcAft>
                <a:spcPts val="0"/>
              </a:spcAft>
              <a:buClr>
                <a:schemeClr val="dk1"/>
              </a:buClr>
              <a:buSzPts val="1600"/>
              <a:buNone/>
            </a:pPr>
            <a:endParaRPr sz="1600" i="1" dirty="0"/>
          </a:p>
          <a:p>
            <a:pPr marL="0" lvl="0" indent="0" algn="just" rtl="0">
              <a:lnSpc>
                <a:spcPct val="90000"/>
              </a:lnSpc>
              <a:spcBef>
                <a:spcPts val="750"/>
              </a:spcBef>
              <a:spcAft>
                <a:spcPts val="0"/>
              </a:spcAft>
              <a:buClr>
                <a:schemeClr val="dk1"/>
              </a:buClr>
              <a:buSzPts val="1600"/>
              <a:buNone/>
            </a:pPr>
            <a:endParaRPr sz="1600" i="1" dirty="0"/>
          </a:p>
          <a:p>
            <a:pPr marL="285750" indent="-285750" algn="just">
              <a:buSzPts val="1600"/>
            </a:pPr>
            <a:endParaRPr lang="en-US" sz="1600" dirty="0"/>
          </a:p>
          <a:p>
            <a:pPr marL="285750" indent="-285750" algn="just">
              <a:buSzPts val="1600"/>
            </a:pPr>
            <a:r>
              <a:rPr lang="en-US" sz="1800" dirty="0" err="1"/>
              <a:t>Terdapat</a:t>
            </a:r>
            <a:r>
              <a:rPr lang="en-US" sz="1800" dirty="0"/>
              <a:t> data </a:t>
            </a:r>
            <a:r>
              <a:rPr lang="en-US" sz="1800" dirty="0" err="1"/>
              <a:t>baru</a:t>
            </a:r>
            <a:r>
              <a:rPr lang="en-US" sz="1800" dirty="0"/>
              <a:t> </a:t>
            </a:r>
            <a:r>
              <a:rPr lang="en-US" sz="1800" dirty="0" err="1"/>
              <a:t>berupa</a:t>
            </a:r>
            <a:r>
              <a:rPr lang="en-US" sz="1800" dirty="0"/>
              <a:t> </a:t>
            </a:r>
            <a:r>
              <a:rPr lang="en-US" sz="1800" b="1" dirty="0" err="1"/>
              <a:t>NoAbsen</a:t>
            </a:r>
            <a:r>
              <a:rPr lang="en-US" sz="1800" dirty="0"/>
              <a:t> </a:t>
            </a:r>
            <a:r>
              <a:rPr lang="en-US" sz="1800" dirty="0" err="1"/>
              <a:t>anda</a:t>
            </a:r>
            <a:r>
              <a:rPr lang="en-US" sz="1800" dirty="0"/>
              <a:t> masing-masing yang </a:t>
            </a:r>
            <a:r>
              <a:rPr lang="en-US" sz="1800" dirty="0" err="1"/>
              <a:t>akan</a:t>
            </a:r>
            <a:r>
              <a:rPr lang="en-US" sz="1800" dirty="0"/>
              <a:t> </a:t>
            </a:r>
            <a:r>
              <a:rPr lang="en-US" sz="1800" dirty="0" err="1"/>
              <a:t>ditambahkan</a:t>
            </a:r>
            <a:r>
              <a:rPr lang="en-US" sz="1800" dirty="0"/>
              <a:t>, Jika </a:t>
            </a:r>
            <a:r>
              <a:rPr lang="en-US" sz="1800" dirty="0" err="1"/>
              <a:t>Nomer</a:t>
            </a:r>
            <a:r>
              <a:rPr lang="en-US" sz="1800" dirty="0"/>
              <a:t> </a:t>
            </a:r>
            <a:r>
              <a:rPr lang="en-US" sz="1800" dirty="0" err="1"/>
              <a:t>Absen</a:t>
            </a:r>
            <a:r>
              <a:rPr lang="en-US" sz="1800" dirty="0"/>
              <a:t> Anda </a:t>
            </a:r>
            <a:r>
              <a:rPr lang="en-US" sz="1800" dirty="0" err="1"/>
              <a:t>sudah</a:t>
            </a:r>
            <a:r>
              <a:rPr lang="en-US" sz="1800" dirty="0"/>
              <a:t> </a:t>
            </a:r>
            <a:r>
              <a:rPr lang="en-US" sz="1800" dirty="0" err="1"/>
              <a:t>ada</a:t>
            </a:r>
            <a:r>
              <a:rPr lang="en-US" sz="1800" dirty="0"/>
              <a:t> di </a:t>
            </a:r>
            <a:r>
              <a:rPr lang="en-US" sz="1800" dirty="0" err="1"/>
              <a:t>dalam</a:t>
            </a:r>
            <a:r>
              <a:rPr lang="en-US" sz="1800" dirty="0"/>
              <a:t> tree </a:t>
            </a:r>
            <a:r>
              <a:rPr lang="en-US" sz="1800" dirty="0" err="1"/>
              <a:t>tersebut</a:t>
            </a:r>
            <a:r>
              <a:rPr lang="en-US" sz="1800" dirty="0"/>
              <a:t> </a:t>
            </a:r>
            <a:r>
              <a:rPr lang="en-US" sz="1800" dirty="0" err="1"/>
              <a:t>maka</a:t>
            </a:r>
            <a:r>
              <a:rPr lang="en-US" sz="1800" dirty="0"/>
              <a:t>  data yang </a:t>
            </a:r>
            <a:r>
              <a:rPr lang="en-US" sz="1800" dirty="0" err="1"/>
              <a:t>akan</a:t>
            </a:r>
            <a:r>
              <a:rPr lang="en-US" sz="1800" dirty="0"/>
              <a:t> </a:t>
            </a:r>
            <a:r>
              <a:rPr lang="en-US" sz="1800" dirty="0" err="1"/>
              <a:t>ditambah</a:t>
            </a:r>
            <a:r>
              <a:rPr lang="en-US" sz="1800" dirty="0"/>
              <a:t> </a:t>
            </a:r>
            <a:r>
              <a:rPr lang="en-US" sz="1800" dirty="0" err="1"/>
              <a:t>adalah</a:t>
            </a:r>
            <a:r>
              <a:rPr lang="en-US" sz="1800" dirty="0"/>
              <a:t> </a:t>
            </a:r>
            <a:r>
              <a:rPr lang="en-US" sz="1800" b="1" dirty="0" err="1"/>
              <a:t>NoAbsen</a:t>
            </a:r>
            <a:r>
              <a:rPr lang="en-US" sz="1800" dirty="0"/>
              <a:t> +50</a:t>
            </a:r>
          </a:p>
          <a:p>
            <a:pPr marL="742950" lvl="1" indent="-285750" algn="just">
              <a:buSzPts val="1600"/>
            </a:pPr>
            <a:r>
              <a:rPr lang="en-US" sz="1400" dirty="0" err="1"/>
              <a:t>Misal</a:t>
            </a:r>
            <a:r>
              <a:rPr lang="en-US" sz="1400" dirty="0"/>
              <a:t> No </a:t>
            </a:r>
            <a:r>
              <a:rPr lang="en-US" sz="1400" dirty="0" err="1"/>
              <a:t>Absen</a:t>
            </a:r>
            <a:r>
              <a:rPr lang="en-US" sz="1400" dirty="0"/>
              <a:t> = 15, </a:t>
            </a:r>
            <a:r>
              <a:rPr lang="en-US" sz="1400" dirty="0" err="1"/>
              <a:t>maka</a:t>
            </a:r>
            <a:r>
              <a:rPr lang="en-US" sz="1400" dirty="0"/>
              <a:t> data yang </a:t>
            </a:r>
            <a:r>
              <a:rPr lang="en-US" sz="1400" dirty="0" err="1"/>
              <a:t>ditambahkan</a:t>
            </a:r>
            <a:r>
              <a:rPr lang="en-US" sz="1400" dirty="0"/>
              <a:t> </a:t>
            </a:r>
            <a:r>
              <a:rPr lang="en-US" sz="1400" dirty="0" err="1"/>
              <a:t>adalah</a:t>
            </a:r>
            <a:r>
              <a:rPr lang="en-US" sz="1400" dirty="0"/>
              <a:t> 15+50=65</a:t>
            </a:r>
          </a:p>
          <a:p>
            <a:pPr marL="285750" indent="-285750" algn="just">
              <a:buSzPts val="1600"/>
            </a:pPr>
            <a:r>
              <a:rPr lang="en-US" sz="1800" dirty="0" err="1"/>
              <a:t>Hapus</a:t>
            </a:r>
            <a:r>
              <a:rPr lang="en-US" sz="1800" dirty="0"/>
              <a:t> data lama (</a:t>
            </a:r>
            <a:r>
              <a:rPr lang="en-US" sz="1800" b="1" dirty="0"/>
              <a:t>98</a:t>
            </a:r>
            <a:r>
              <a:rPr lang="en-US" sz="1800" dirty="0"/>
              <a:t>) </a:t>
            </a:r>
          </a:p>
          <a:p>
            <a:pPr marL="0" lvl="0" indent="0" algn="just" rtl="0">
              <a:lnSpc>
                <a:spcPct val="90000"/>
              </a:lnSpc>
              <a:spcBef>
                <a:spcPts val="750"/>
              </a:spcBef>
              <a:spcAft>
                <a:spcPts val="0"/>
              </a:spcAft>
              <a:buClr>
                <a:schemeClr val="dk1"/>
              </a:buClr>
              <a:buSzPts val="1600"/>
              <a:buNone/>
            </a:pPr>
            <a:r>
              <a:rPr lang="en-US" sz="1800" dirty="0" err="1"/>
              <a:t>Ilustrasikan</a:t>
            </a:r>
            <a:r>
              <a:rPr lang="en-US" sz="1800" dirty="0"/>
              <a:t> </a:t>
            </a:r>
            <a:r>
              <a:rPr lang="en-US" sz="1800" dirty="0" err="1"/>
              <a:t>operasi</a:t>
            </a:r>
            <a:r>
              <a:rPr lang="en-US" sz="1800" dirty="0"/>
              <a:t> (find, insert, delete, display) yang </a:t>
            </a:r>
            <a:r>
              <a:rPr lang="en-US" sz="1800" dirty="0" err="1"/>
              <a:t>akan</a:t>
            </a:r>
            <a:r>
              <a:rPr lang="en-US" sz="1800" dirty="0"/>
              <a:t> </a:t>
            </a:r>
            <a:r>
              <a:rPr lang="en-US" sz="1800" dirty="0" err="1"/>
              <a:t>dilakukan</a:t>
            </a:r>
            <a:r>
              <a:rPr lang="en-US" sz="1800" dirty="0"/>
              <a:t> </a:t>
            </a:r>
            <a:r>
              <a:rPr lang="en-US" sz="1800" dirty="0" err="1"/>
              <a:t>untuk</a:t>
            </a:r>
            <a:r>
              <a:rPr lang="en-US" sz="1800" dirty="0"/>
              <a:t> </a:t>
            </a:r>
            <a:r>
              <a:rPr lang="en-US" sz="1800" dirty="0" err="1"/>
              <a:t>mengatasi</a:t>
            </a:r>
            <a:r>
              <a:rPr lang="en-US" sz="1800" dirty="0"/>
              <a:t> </a:t>
            </a:r>
            <a:r>
              <a:rPr lang="en-US" sz="1800" dirty="0" err="1"/>
              <a:t>penambahan</a:t>
            </a:r>
            <a:r>
              <a:rPr lang="en-US" sz="1800" dirty="0"/>
              <a:t> dan </a:t>
            </a:r>
            <a:r>
              <a:rPr lang="en-US" sz="1800" dirty="0" err="1"/>
              <a:t>penghapusan</a:t>
            </a:r>
            <a:r>
              <a:rPr lang="en-US" sz="1800" dirty="0"/>
              <a:t> data </a:t>
            </a:r>
            <a:r>
              <a:rPr lang="en-US" sz="1800" dirty="0" err="1"/>
              <a:t>tersebut</a:t>
            </a:r>
            <a:r>
              <a:rPr lang="en-US" sz="1800" dirty="0"/>
              <a:t>.</a:t>
            </a:r>
            <a:endParaRPr sz="1800" i="1" dirty="0"/>
          </a:p>
        </p:txBody>
      </p:sp>
      <p:sp>
        <p:nvSpPr>
          <p:cNvPr id="1094" name="Google Shape;1094;p6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dirty="0" err="1"/>
              <a:t>Tugas</a:t>
            </a:r>
            <a:r>
              <a:rPr lang="en-US" sz="3200" dirty="0"/>
              <a:t> Latihan 4</a:t>
            </a:r>
            <a:endParaRPr sz="3200" dirty="0"/>
          </a:p>
        </p:txBody>
      </p:sp>
      <p:grpSp>
        <p:nvGrpSpPr>
          <p:cNvPr id="1095" name="Google Shape;1095;p65"/>
          <p:cNvGrpSpPr/>
          <p:nvPr/>
        </p:nvGrpSpPr>
        <p:grpSpPr>
          <a:xfrm>
            <a:off x="2975428" y="1106965"/>
            <a:ext cx="5275283" cy="1947365"/>
            <a:chOff x="5836002" y="1143000"/>
            <a:chExt cx="6149824" cy="2496266"/>
          </a:xfrm>
        </p:grpSpPr>
        <p:sp>
          <p:nvSpPr>
            <p:cNvPr id="1096" name="Google Shape;1096;p65"/>
            <p:cNvSpPr/>
            <p:nvPr/>
          </p:nvSpPr>
          <p:spPr>
            <a:xfrm>
              <a:off x="7109868" y="2049389"/>
              <a:ext cx="531971" cy="297025"/>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dirty="0">
                  <a:solidFill>
                    <a:schemeClr val="dk1"/>
                  </a:solidFill>
                  <a:latin typeface="Arial Black"/>
                  <a:ea typeface="Arial Black"/>
                  <a:cs typeface="Arial Black"/>
                  <a:sym typeface="Arial Black"/>
                </a:rPr>
                <a:t>15</a:t>
              </a:r>
              <a:endParaRPr sz="750" dirty="0">
                <a:solidFill>
                  <a:schemeClr val="dk1"/>
                </a:solidFill>
                <a:latin typeface="Arial Black"/>
                <a:ea typeface="Arial Black"/>
                <a:cs typeface="Arial Black"/>
                <a:sym typeface="Arial Black"/>
              </a:endParaRPr>
            </a:p>
          </p:txBody>
        </p:sp>
        <p:sp>
          <p:nvSpPr>
            <p:cNvPr id="1097" name="Google Shape;1097;p65"/>
            <p:cNvSpPr/>
            <p:nvPr/>
          </p:nvSpPr>
          <p:spPr>
            <a:xfrm>
              <a:off x="6169689" y="2824694"/>
              <a:ext cx="531972" cy="267455"/>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dirty="0">
                  <a:solidFill>
                    <a:schemeClr val="dk1"/>
                  </a:solidFill>
                  <a:latin typeface="Arial Black"/>
                  <a:ea typeface="Arial Black"/>
                  <a:cs typeface="Arial Black"/>
                  <a:sym typeface="Arial Black"/>
                </a:rPr>
                <a:t>13</a:t>
              </a:r>
              <a:endParaRPr sz="750" dirty="0">
                <a:solidFill>
                  <a:schemeClr val="dk1"/>
                </a:solidFill>
                <a:latin typeface="Arial Black"/>
                <a:ea typeface="Arial Black"/>
                <a:cs typeface="Arial Black"/>
                <a:sym typeface="Arial Black"/>
              </a:endParaRPr>
            </a:p>
          </p:txBody>
        </p:sp>
        <p:sp>
          <p:nvSpPr>
            <p:cNvPr id="1098" name="Google Shape;1098;p65"/>
            <p:cNvSpPr/>
            <p:nvPr/>
          </p:nvSpPr>
          <p:spPr>
            <a:xfrm>
              <a:off x="7883032" y="2800183"/>
              <a:ext cx="531972" cy="297025"/>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dirty="0">
                  <a:solidFill>
                    <a:schemeClr val="dk1"/>
                  </a:solidFill>
                  <a:latin typeface="Arial Black"/>
                  <a:ea typeface="Arial Black"/>
                  <a:cs typeface="Arial Black"/>
                  <a:sym typeface="Arial Black"/>
                </a:rPr>
                <a:t>20</a:t>
              </a:r>
              <a:endParaRPr sz="750" dirty="0">
                <a:solidFill>
                  <a:schemeClr val="dk1"/>
                </a:solidFill>
                <a:latin typeface="Arial Black"/>
                <a:ea typeface="Arial Black"/>
                <a:cs typeface="Arial Black"/>
                <a:sym typeface="Arial Black"/>
              </a:endParaRPr>
            </a:p>
          </p:txBody>
        </p:sp>
        <p:sp>
          <p:nvSpPr>
            <p:cNvPr id="1099" name="Google Shape;1099;p65"/>
            <p:cNvSpPr/>
            <p:nvPr/>
          </p:nvSpPr>
          <p:spPr>
            <a:xfrm>
              <a:off x="9264987" y="3260141"/>
              <a:ext cx="531971" cy="375159"/>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a:solidFill>
                    <a:schemeClr val="dk1"/>
                  </a:solidFill>
                  <a:latin typeface="Arial Black"/>
                  <a:ea typeface="Arial Black"/>
                  <a:cs typeface="Arial Black"/>
                  <a:sym typeface="Arial Black"/>
                </a:rPr>
                <a:t>72</a:t>
              </a:r>
              <a:endParaRPr sz="750">
                <a:solidFill>
                  <a:schemeClr val="dk1"/>
                </a:solidFill>
                <a:latin typeface="Arial Black"/>
                <a:ea typeface="Arial Black"/>
                <a:cs typeface="Arial Black"/>
                <a:sym typeface="Arial Black"/>
              </a:endParaRPr>
            </a:p>
          </p:txBody>
        </p:sp>
        <p:sp>
          <p:nvSpPr>
            <p:cNvPr id="1100" name="Google Shape;1100;p65"/>
            <p:cNvSpPr/>
            <p:nvPr/>
          </p:nvSpPr>
          <p:spPr>
            <a:xfrm>
              <a:off x="10490147" y="3256014"/>
              <a:ext cx="531971" cy="354943"/>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a:solidFill>
                    <a:schemeClr val="dk1"/>
                  </a:solidFill>
                  <a:latin typeface="Arial Black"/>
                  <a:ea typeface="Arial Black"/>
                  <a:cs typeface="Arial Black"/>
                  <a:sym typeface="Arial Black"/>
                </a:rPr>
                <a:t>95</a:t>
              </a:r>
              <a:endParaRPr sz="750">
                <a:solidFill>
                  <a:schemeClr val="dk1"/>
                </a:solidFill>
                <a:latin typeface="Arial Black"/>
                <a:ea typeface="Arial Black"/>
                <a:cs typeface="Arial Black"/>
                <a:sym typeface="Arial Black"/>
              </a:endParaRPr>
            </a:p>
          </p:txBody>
        </p:sp>
        <p:sp>
          <p:nvSpPr>
            <p:cNvPr id="1101" name="Google Shape;1101;p65"/>
            <p:cNvSpPr/>
            <p:nvPr/>
          </p:nvSpPr>
          <p:spPr>
            <a:xfrm>
              <a:off x="9339030" y="1143000"/>
              <a:ext cx="514654" cy="296983"/>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63</a:t>
              </a:r>
              <a:endParaRPr sz="750" b="1">
                <a:solidFill>
                  <a:schemeClr val="dk1"/>
                </a:solidFill>
                <a:latin typeface="Arial Black"/>
                <a:ea typeface="Arial Black"/>
                <a:cs typeface="Arial Black"/>
                <a:sym typeface="Arial Black"/>
              </a:endParaRPr>
            </a:p>
          </p:txBody>
        </p:sp>
        <p:sp>
          <p:nvSpPr>
            <p:cNvPr id="1102" name="Google Shape;1102;p65"/>
            <p:cNvSpPr/>
            <p:nvPr/>
          </p:nvSpPr>
          <p:spPr>
            <a:xfrm>
              <a:off x="10630146" y="2054289"/>
              <a:ext cx="647898" cy="354943"/>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a:solidFill>
                    <a:schemeClr val="dk1"/>
                  </a:solidFill>
                  <a:latin typeface="Arial Black"/>
                  <a:ea typeface="Arial Black"/>
                  <a:cs typeface="Arial Black"/>
                  <a:sym typeface="Arial Black"/>
                </a:rPr>
                <a:t>98</a:t>
              </a:r>
              <a:endParaRPr sz="750">
                <a:solidFill>
                  <a:schemeClr val="dk1"/>
                </a:solidFill>
                <a:latin typeface="Arial Black"/>
                <a:ea typeface="Arial Black"/>
                <a:cs typeface="Arial Black"/>
                <a:sym typeface="Arial Black"/>
              </a:endParaRPr>
            </a:p>
          </p:txBody>
        </p:sp>
        <p:cxnSp>
          <p:nvCxnSpPr>
            <p:cNvPr id="1103" name="Google Shape;1103;p65"/>
            <p:cNvCxnSpPr>
              <a:stCxn id="1097" idx="7"/>
              <a:endCxn id="1096" idx="3"/>
            </p:cNvCxnSpPr>
            <p:nvPr/>
          </p:nvCxnSpPr>
          <p:spPr>
            <a:xfrm rot="10800000" flipH="1">
              <a:off x="6623756" y="2302862"/>
              <a:ext cx="564000" cy="561000"/>
            </a:xfrm>
            <a:prstGeom prst="straightConnector1">
              <a:avLst/>
            </a:prstGeom>
            <a:noFill/>
            <a:ln w="38100" cap="flat" cmpd="sng">
              <a:solidFill>
                <a:srgbClr val="00B050"/>
              </a:solidFill>
              <a:prstDash val="solid"/>
              <a:miter lim="800000"/>
              <a:headEnd type="none" w="sm" len="sm"/>
              <a:tailEnd type="none" w="sm" len="sm"/>
            </a:ln>
          </p:spPr>
        </p:cxnSp>
        <p:cxnSp>
          <p:nvCxnSpPr>
            <p:cNvPr id="1104" name="Google Shape;1104;p65"/>
            <p:cNvCxnSpPr>
              <a:stCxn id="1101" idx="3"/>
              <a:endCxn id="1096" idx="7"/>
            </p:cNvCxnSpPr>
            <p:nvPr/>
          </p:nvCxnSpPr>
          <p:spPr>
            <a:xfrm flipH="1">
              <a:off x="7563999" y="1396491"/>
              <a:ext cx="1850400" cy="696300"/>
            </a:xfrm>
            <a:prstGeom prst="straightConnector1">
              <a:avLst/>
            </a:prstGeom>
            <a:noFill/>
            <a:ln w="38100" cap="flat" cmpd="sng">
              <a:solidFill>
                <a:srgbClr val="00B050"/>
              </a:solidFill>
              <a:prstDash val="solid"/>
              <a:miter lim="800000"/>
              <a:headEnd type="none" w="sm" len="sm"/>
              <a:tailEnd type="none" w="sm" len="sm"/>
            </a:ln>
          </p:spPr>
        </p:cxnSp>
        <p:cxnSp>
          <p:nvCxnSpPr>
            <p:cNvPr id="1105" name="Google Shape;1105;p65"/>
            <p:cNvCxnSpPr>
              <a:stCxn id="1099" idx="7"/>
              <a:endCxn id="1106" idx="3"/>
            </p:cNvCxnSpPr>
            <p:nvPr/>
          </p:nvCxnSpPr>
          <p:spPr>
            <a:xfrm rot="10800000" flipH="1">
              <a:off x="9719053" y="3043582"/>
              <a:ext cx="293400" cy="271500"/>
            </a:xfrm>
            <a:prstGeom prst="straightConnector1">
              <a:avLst/>
            </a:prstGeom>
            <a:noFill/>
            <a:ln w="38100" cap="flat" cmpd="sng">
              <a:solidFill>
                <a:srgbClr val="00B050"/>
              </a:solidFill>
              <a:prstDash val="solid"/>
              <a:miter lim="800000"/>
              <a:headEnd type="none" w="sm" len="sm"/>
              <a:tailEnd type="none" w="sm" len="sm"/>
            </a:ln>
          </p:spPr>
        </p:cxnSp>
        <p:cxnSp>
          <p:nvCxnSpPr>
            <p:cNvPr id="1107" name="Google Shape;1107;p65"/>
            <p:cNvCxnSpPr>
              <a:stCxn id="1100" idx="1"/>
              <a:endCxn id="1106" idx="5"/>
            </p:cNvCxnSpPr>
            <p:nvPr/>
          </p:nvCxnSpPr>
          <p:spPr>
            <a:xfrm rot="10800000">
              <a:off x="10388352" y="3043694"/>
              <a:ext cx="179700" cy="264300"/>
            </a:xfrm>
            <a:prstGeom prst="straightConnector1">
              <a:avLst/>
            </a:prstGeom>
            <a:noFill/>
            <a:ln w="38100" cap="flat" cmpd="sng">
              <a:solidFill>
                <a:srgbClr val="00B050"/>
              </a:solidFill>
              <a:prstDash val="solid"/>
              <a:miter lim="800000"/>
              <a:headEnd type="none" w="sm" len="sm"/>
              <a:tailEnd type="none" w="sm" len="sm"/>
            </a:ln>
          </p:spPr>
        </p:cxnSp>
        <p:cxnSp>
          <p:nvCxnSpPr>
            <p:cNvPr id="1108" name="Google Shape;1108;p65"/>
            <p:cNvCxnSpPr>
              <a:cxnSpLocks/>
              <a:stCxn id="1102" idx="1"/>
              <a:endCxn id="1101" idx="5"/>
            </p:cNvCxnSpPr>
            <p:nvPr/>
          </p:nvCxnSpPr>
          <p:spPr>
            <a:xfrm flipH="1" flipV="1">
              <a:off x="9778315" y="1396491"/>
              <a:ext cx="946714" cy="709778"/>
            </a:xfrm>
            <a:prstGeom prst="straightConnector1">
              <a:avLst/>
            </a:prstGeom>
            <a:noFill/>
            <a:ln w="38100" cap="flat" cmpd="sng">
              <a:solidFill>
                <a:srgbClr val="00B050"/>
              </a:solidFill>
              <a:prstDash val="solid"/>
              <a:miter lim="800000"/>
              <a:headEnd type="none" w="sm" len="sm"/>
              <a:tailEnd type="none" w="sm" len="sm"/>
            </a:ln>
          </p:spPr>
        </p:cxnSp>
        <p:cxnSp>
          <p:nvCxnSpPr>
            <p:cNvPr id="1109" name="Google Shape;1109;p65"/>
            <p:cNvCxnSpPr>
              <a:stCxn id="1098" idx="1"/>
              <a:endCxn id="1096" idx="5"/>
            </p:cNvCxnSpPr>
            <p:nvPr/>
          </p:nvCxnSpPr>
          <p:spPr>
            <a:xfrm rot="10800000">
              <a:off x="7564037" y="2302781"/>
              <a:ext cx="396900" cy="540900"/>
            </a:xfrm>
            <a:prstGeom prst="straightConnector1">
              <a:avLst/>
            </a:prstGeom>
            <a:noFill/>
            <a:ln w="38100" cap="flat" cmpd="sng">
              <a:solidFill>
                <a:srgbClr val="00B050"/>
              </a:solidFill>
              <a:prstDash val="solid"/>
              <a:miter lim="800000"/>
              <a:headEnd type="none" w="sm" len="sm"/>
              <a:tailEnd type="none" w="sm" len="sm"/>
            </a:ln>
          </p:spPr>
        </p:cxnSp>
        <p:sp>
          <p:nvSpPr>
            <p:cNvPr id="1106" name="Google Shape;1106;p65"/>
            <p:cNvSpPr/>
            <p:nvPr/>
          </p:nvSpPr>
          <p:spPr>
            <a:xfrm>
              <a:off x="9934429" y="2760903"/>
              <a:ext cx="531972" cy="331245"/>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b="1">
                  <a:solidFill>
                    <a:schemeClr val="dk1"/>
                  </a:solidFill>
                  <a:latin typeface="Arial Black"/>
                  <a:ea typeface="Arial Black"/>
                  <a:cs typeface="Arial Black"/>
                  <a:sym typeface="Arial Black"/>
                </a:rPr>
                <a:t>89</a:t>
              </a:r>
              <a:endParaRPr sz="750" b="1">
                <a:solidFill>
                  <a:schemeClr val="dk1"/>
                </a:solidFill>
                <a:latin typeface="Arial Black"/>
                <a:ea typeface="Arial Black"/>
                <a:cs typeface="Arial Black"/>
                <a:sym typeface="Arial Black"/>
              </a:endParaRPr>
            </a:p>
          </p:txBody>
        </p:sp>
        <p:sp>
          <p:nvSpPr>
            <p:cNvPr id="1110" name="Google Shape;1110;p65"/>
            <p:cNvSpPr/>
            <p:nvPr/>
          </p:nvSpPr>
          <p:spPr>
            <a:xfrm>
              <a:off x="11337928" y="2746613"/>
              <a:ext cx="647898" cy="297025"/>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a:solidFill>
                    <a:schemeClr val="dk1"/>
                  </a:solidFill>
                  <a:latin typeface="Arial Black"/>
                  <a:ea typeface="Arial Black"/>
                  <a:cs typeface="Arial Black"/>
                  <a:sym typeface="Arial Black"/>
                </a:rPr>
                <a:t>112</a:t>
              </a:r>
              <a:endParaRPr sz="750">
                <a:solidFill>
                  <a:schemeClr val="dk1"/>
                </a:solidFill>
                <a:latin typeface="Arial Black"/>
                <a:ea typeface="Arial Black"/>
                <a:cs typeface="Arial Black"/>
                <a:sym typeface="Arial Black"/>
              </a:endParaRPr>
            </a:p>
          </p:txBody>
        </p:sp>
        <p:cxnSp>
          <p:nvCxnSpPr>
            <p:cNvPr id="1111" name="Google Shape;1111;p65"/>
            <p:cNvCxnSpPr>
              <a:cxnSpLocks/>
              <a:stCxn id="1106" idx="7"/>
              <a:endCxn id="1102" idx="3"/>
            </p:cNvCxnSpPr>
            <p:nvPr/>
          </p:nvCxnSpPr>
          <p:spPr>
            <a:xfrm flipV="1">
              <a:off x="10388495" y="2357253"/>
              <a:ext cx="336534" cy="452160"/>
            </a:xfrm>
            <a:prstGeom prst="straightConnector1">
              <a:avLst/>
            </a:prstGeom>
            <a:noFill/>
            <a:ln w="38100" cap="flat" cmpd="sng">
              <a:solidFill>
                <a:srgbClr val="00B050"/>
              </a:solidFill>
              <a:prstDash val="solid"/>
              <a:miter lim="800000"/>
              <a:headEnd type="none" w="sm" len="sm"/>
              <a:tailEnd type="none" w="sm" len="sm"/>
            </a:ln>
          </p:spPr>
        </p:cxnSp>
        <p:cxnSp>
          <p:nvCxnSpPr>
            <p:cNvPr id="1112" name="Google Shape;1112;p65"/>
            <p:cNvCxnSpPr>
              <a:cxnSpLocks/>
              <a:stCxn id="1110" idx="1"/>
              <a:endCxn id="1102" idx="5"/>
            </p:cNvCxnSpPr>
            <p:nvPr/>
          </p:nvCxnSpPr>
          <p:spPr>
            <a:xfrm flipH="1" flipV="1">
              <a:off x="11183161" y="2357253"/>
              <a:ext cx="249650" cy="432859"/>
            </a:xfrm>
            <a:prstGeom prst="straightConnector1">
              <a:avLst/>
            </a:prstGeom>
            <a:noFill/>
            <a:ln w="38100" cap="flat" cmpd="sng">
              <a:solidFill>
                <a:srgbClr val="00B050"/>
              </a:solidFill>
              <a:prstDash val="solid"/>
              <a:miter lim="800000"/>
              <a:headEnd type="none" w="sm" len="sm"/>
              <a:tailEnd type="none" w="sm" len="sm"/>
            </a:ln>
          </p:spPr>
        </p:cxnSp>
        <p:sp>
          <p:nvSpPr>
            <p:cNvPr id="1113" name="Google Shape;1113;p65"/>
            <p:cNvSpPr/>
            <p:nvPr/>
          </p:nvSpPr>
          <p:spPr>
            <a:xfrm>
              <a:off x="7401913" y="3297450"/>
              <a:ext cx="531972" cy="297025"/>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dirty="0">
                  <a:solidFill>
                    <a:schemeClr val="dk1"/>
                  </a:solidFill>
                  <a:latin typeface="Arial Black"/>
                  <a:ea typeface="Arial Black"/>
                  <a:cs typeface="Arial Black"/>
                  <a:sym typeface="Arial Black"/>
                </a:rPr>
                <a:t>16</a:t>
              </a:r>
              <a:endParaRPr sz="750" dirty="0">
                <a:solidFill>
                  <a:schemeClr val="dk1"/>
                </a:solidFill>
                <a:latin typeface="Arial Black"/>
                <a:ea typeface="Arial Black"/>
                <a:cs typeface="Arial Black"/>
                <a:sym typeface="Arial Black"/>
              </a:endParaRPr>
            </a:p>
          </p:txBody>
        </p:sp>
        <p:sp>
          <p:nvSpPr>
            <p:cNvPr id="1114" name="Google Shape;1114;p65"/>
            <p:cNvSpPr/>
            <p:nvPr/>
          </p:nvSpPr>
          <p:spPr>
            <a:xfrm>
              <a:off x="8415988" y="3296598"/>
              <a:ext cx="531972" cy="342668"/>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dirty="0">
                  <a:solidFill>
                    <a:schemeClr val="dk1"/>
                  </a:solidFill>
                  <a:latin typeface="Arial Black"/>
                  <a:ea typeface="Arial Black"/>
                  <a:cs typeface="Arial Black"/>
                  <a:sym typeface="Arial Black"/>
                </a:rPr>
                <a:t>25</a:t>
              </a:r>
              <a:endParaRPr sz="750" dirty="0">
                <a:solidFill>
                  <a:schemeClr val="dk1"/>
                </a:solidFill>
                <a:latin typeface="Arial Black"/>
                <a:ea typeface="Arial Black"/>
                <a:cs typeface="Arial Black"/>
                <a:sym typeface="Arial Black"/>
              </a:endParaRPr>
            </a:p>
          </p:txBody>
        </p:sp>
        <p:cxnSp>
          <p:nvCxnSpPr>
            <p:cNvPr id="1115" name="Google Shape;1115;p65"/>
            <p:cNvCxnSpPr>
              <a:stCxn id="1113" idx="7"/>
              <a:endCxn id="1098" idx="3"/>
            </p:cNvCxnSpPr>
            <p:nvPr/>
          </p:nvCxnSpPr>
          <p:spPr>
            <a:xfrm rot="10800000" flipH="1">
              <a:off x="7855980" y="3053848"/>
              <a:ext cx="105000" cy="287100"/>
            </a:xfrm>
            <a:prstGeom prst="straightConnector1">
              <a:avLst/>
            </a:prstGeom>
            <a:noFill/>
            <a:ln w="38100" cap="flat" cmpd="sng">
              <a:solidFill>
                <a:srgbClr val="00B050"/>
              </a:solidFill>
              <a:prstDash val="solid"/>
              <a:miter lim="800000"/>
              <a:headEnd type="none" w="sm" len="sm"/>
              <a:tailEnd type="none" w="sm" len="sm"/>
            </a:ln>
          </p:spPr>
        </p:cxnSp>
        <p:cxnSp>
          <p:nvCxnSpPr>
            <p:cNvPr id="1116" name="Google Shape;1116;p65"/>
            <p:cNvCxnSpPr>
              <a:stCxn id="1114" idx="1"/>
              <a:endCxn id="1098" idx="5"/>
            </p:cNvCxnSpPr>
            <p:nvPr/>
          </p:nvCxnSpPr>
          <p:spPr>
            <a:xfrm rot="10800000">
              <a:off x="8336993" y="3053681"/>
              <a:ext cx="156900" cy="293100"/>
            </a:xfrm>
            <a:prstGeom prst="straightConnector1">
              <a:avLst/>
            </a:prstGeom>
            <a:noFill/>
            <a:ln w="38100" cap="flat" cmpd="sng">
              <a:solidFill>
                <a:srgbClr val="00B050"/>
              </a:solidFill>
              <a:prstDash val="solid"/>
              <a:miter lim="800000"/>
              <a:headEnd type="none" w="sm" len="sm"/>
              <a:tailEnd type="none" w="sm" len="sm"/>
            </a:ln>
          </p:spPr>
        </p:cxnSp>
        <p:sp>
          <p:nvSpPr>
            <p:cNvPr id="1117" name="Google Shape;1117;p65"/>
            <p:cNvSpPr/>
            <p:nvPr/>
          </p:nvSpPr>
          <p:spPr>
            <a:xfrm>
              <a:off x="5836002" y="3298946"/>
              <a:ext cx="519996" cy="319294"/>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a:solidFill>
                    <a:schemeClr val="dk1"/>
                  </a:solidFill>
                  <a:latin typeface="Arial Black"/>
                  <a:ea typeface="Arial Black"/>
                  <a:cs typeface="Arial Black"/>
                  <a:sym typeface="Arial Black"/>
                </a:rPr>
                <a:t>11</a:t>
              </a:r>
              <a:endParaRPr sz="750">
                <a:solidFill>
                  <a:schemeClr val="dk1"/>
                </a:solidFill>
                <a:latin typeface="Arial Black"/>
                <a:ea typeface="Arial Black"/>
                <a:cs typeface="Arial Black"/>
                <a:sym typeface="Arial Black"/>
              </a:endParaRPr>
            </a:p>
          </p:txBody>
        </p:sp>
        <p:sp>
          <p:nvSpPr>
            <p:cNvPr id="1118" name="Google Shape;1118;p65"/>
            <p:cNvSpPr/>
            <p:nvPr/>
          </p:nvSpPr>
          <p:spPr>
            <a:xfrm>
              <a:off x="6681212" y="3282329"/>
              <a:ext cx="519995" cy="319295"/>
            </a:xfrm>
            <a:prstGeom prst="ellipse">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50" dirty="0">
                  <a:solidFill>
                    <a:schemeClr val="dk1"/>
                  </a:solidFill>
                  <a:latin typeface="Arial Black"/>
                  <a:ea typeface="Arial Black"/>
                  <a:cs typeface="Arial Black"/>
                  <a:sym typeface="Arial Black"/>
                </a:rPr>
                <a:t>14</a:t>
              </a:r>
              <a:endParaRPr sz="750" dirty="0">
                <a:solidFill>
                  <a:schemeClr val="dk1"/>
                </a:solidFill>
                <a:latin typeface="Arial Black"/>
                <a:ea typeface="Arial Black"/>
                <a:cs typeface="Arial Black"/>
                <a:sym typeface="Arial Black"/>
              </a:endParaRPr>
            </a:p>
          </p:txBody>
        </p:sp>
        <p:cxnSp>
          <p:nvCxnSpPr>
            <p:cNvPr id="1119" name="Google Shape;1119;p65"/>
            <p:cNvCxnSpPr>
              <a:stCxn id="1117" idx="0"/>
              <a:endCxn id="1097" idx="3"/>
            </p:cNvCxnSpPr>
            <p:nvPr/>
          </p:nvCxnSpPr>
          <p:spPr>
            <a:xfrm rot="10800000" flipH="1">
              <a:off x="6096000" y="3052946"/>
              <a:ext cx="151500" cy="246000"/>
            </a:xfrm>
            <a:prstGeom prst="straightConnector1">
              <a:avLst/>
            </a:prstGeom>
            <a:noFill/>
            <a:ln w="38100" cap="flat" cmpd="sng">
              <a:solidFill>
                <a:srgbClr val="00B050"/>
              </a:solidFill>
              <a:prstDash val="solid"/>
              <a:miter lim="800000"/>
              <a:headEnd type="none" w="sm" len="sm"/>
              <a:tailEnd type="none" w="sm" len="sm"/>
            </a:ln>
          </p:spPr>
        </p:cxnSp>
        <p:cxnSp>
          <p:nvCxnSpPr>
            <p:cNvPr id="1120" name="Google Shape;1120;p65"/>
            <p:cNvCxnSpPr>
              <a:stCxn id="1118" idx="1"/>
              <a:endCxn id="1097" idx="5"/>
            </p:cNvCxnSpPr>
            <p:nvPr/>
          </p:nvCxnSpPr>
          <p:spPr>
            <a:xfrm rot="10800000">
              <a:off x="6623864" y="3053089"/>
              <a:ext cx="133500" cy="276000"/>
            </a:xfrm>
            <a:prstGeom prst="straightConnector1">
              <a:avLst/>
            </a:prstGeom>
            <a:noFill/>
            <a:ln w="38100" cap="flat" cmpd="sng">
              <a:solidFill>
                <a:srgbClr val="00B050"/>
              </a:solidFill>
              <a:prstDash val="solid"/>
              <a:miter lim="800000"/>
              <a:headEnd type="none" w="sm" len="sm"/>
              <a:tailEnd type="none" w="sm" len="sm"/>
            </a:ln>
          </p:spPr>
        </p:cxn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66"/>
          <p:cNvSpPr txBox="1">
            <a:spLocks noGrp="1"/>
          </p:cNvSpPr>
          <p:nvPr>
            <p:ph type="body" idx="1"/>
          </p:nvPr>
        </p:nvSpPr>
        <p:spPr>
          <a:xfrm>
            <a:off x="457200" y="1268016"/>
            <a:ext cx="8532170" cy="334970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600"/>
              <a:buNone/>
            </a:pPr>
            <a:r>
              <a:rPr lang="en-US" sz="1600">
                <a:latin typeface="Lato"/>
                <a:ea typeface="Lato"/>
                <a:cs typeface="Lato"/>
                <a:sym typeface="Lato"/>
              </a:rPr>
              <a:t>Silahkan kerjakan Tugas Latihan yang ada pada materi ini</a:t>
            </a:r>
            <a:endParaRPr sz="1600">
              <a:latin typeface="Lato"/>
              <a:ea typeface="Lato"/>
              <a:cs typeface="Lato"/>
              <a:sym typeface="Lato"/>
            </a:endParaRPr>
          </a:p>
          <a:p>
            <a:pPr marL="385763" lvl="0" indent="-385763" algn="just" rtl="0">
              <a:lnSpc>
                <a:spcPct val="90000"/>
              </a:lnSpc>
              <a:spcBef>
                <a:spcPts val="750"/>
              </a:spcBef>
              <a:spcAft>
                <a:spcPts val="0"/>
              </a:spcAft>
              <a:buClr>
                <a:schemeClr val="dk1"/>
              </a:buClr>
              <a:buSzPts val="1600"/>
              <a:buFont typeface="Calibri"/>
              <a:buAutoNum type="arabicPeriod"/>
            </a:pPr>
            <a:r>
              <a:rPr lang="en-US" sz="1600">
                <a:latin typeface="Lato"/>
                <a:ea typeface="Lato"/>
                <a:cs typeface="Lato"/>
                <a:sym typeface="Lato"/>
              </a:rPr>
              <a:t>Tugas Latihan 1 (Hal. 26)</a:t>
            </a:r>
            <a:endParaRPr/>
          </a:p>
          <a:p>
            <a:pPr marL="385763" lvl="0" indent="-385763" algn="just" rtl="0">
              <a:lnSpc>
                <a:spcPct val="90000"/>
              </a:lnSpc>
              <a:spcBef>
                <a:spcPts val="750"/>
              </a:spcBef>
              <a:spcAft>
                <a:spcPts val="0"/>
              </a:spcAft>
              <a:buClr>
                <a:schemeClr val="dk1"/>
              </a:buClr>
              <a:buSzPts val="1600"/>
              <a:buFont typeface="Calibri"/>
              <a:buAutoNum type="arabicPeriod"/>
            </a:pPr>
            <a:r>
              <a:rPr lang="en-US" sz="1600">
                <a:latin typeface="Lato"/>
                <a:ea typeface="Lato"/>
                <a:cs typeface="Lato"/>
                <a:sym typeface="Lato"/>
              </a:rPr>
              <a:t>Tugas Latihan 2 (Hal. 35)</a:t>
            </a:r>
            <a:endParaRPr/>
          </a:p>
          <a:p>
            <a:pPr marL="385763" lvl="0" indent="-385763" algn="just" rtl="0">
              <a:lnSpc>
                <a:spcPct val="90000"/>
              </a:lnSpc>
              <a:spcBef>
                <a:spcPts val="750"/>
              </a:spcBef>
              <a:spcAft>
                <a:spcPts val="0"/>
              </a:spcAft>
              <a:buClr>
                <a:schemeClr val="dk1"/>
              </a:buClr>
              <a:buSzPts val="1600"/>
              <a:buFont typeface="Calibri"/>
              <a:buAutoNum type="arabicPeriod"/>
            </a:pPr>
            <a:r>
              <a:rPr lang="en-US" sz="1600">
                <a:latin typeface="Lato"/>
                <a:ea typeface="Lato"/>
                <a:cs typeface="Lato"/>
                <a:sym typeface="Lato"/>
              </a:rPr>
              <a:t>Tugas Latihan 3 (Hal. 50)</a:t>
            </a:r>
            <a:endParaRPr/>
          </a:p>
          <a:p>
            <a:pPr marL="385763" lvl="0" indent="-385763" algn="just" rtl="0">
              <a:lnSpc>
                <a:spcPct val="90000"/>
              </a:lnSpc>
              <a:spcBef>
                <a:spcPts val="750"/>
              </a:spcBef>
              <a:spcAft>
                <a:spcPts val="0"/>
              </a:spcAft>
              <a:buClr>
                <a:schemeClr val="dk1"/>
              </a:buClr>
              <a:buSzPts val="1600"/>
              <a:buFont typeface="Calibri"/>
              <a:buAutoNum type="arabicPeriod"/>
            </a:pPr>
            <a:r>
              <a:rPr lang="en-US" sz="1600">
                <a:latin typeface="Lato"/>
                <a:ea typeface="Lato"/>
                <a:cs typeface="Lato"/>
                <a:sym typeface="Lato"/>
              </a:rPr>
              <a:t>Tugas Latihan 4 (Hal. 65)</a:t>
            </a:r>
            <a:endParaRPr/>
          </a:p>
          <a:p>
            <a:pPr marL="72629" lvl="1" indent="0" algn="l" rtl="0">
              <a:lnSpc>
                <a:spcPct val="90000"/>
              </a:lnSpc>
              <a:spcBef>
                <a:spcPts val="375"/>
              </a:spcBef>
              <a:spcAft>
                <a:spcPts val="0"/>
              </a:spcAft>
              <a:buClr>
                <a:schemeClr val="dk2"/>
              </a:buClr>
              <a:buSzPts val="1440"/>
              <a:buNone/>
            </a:pPr>
            <a:endParaRPr>
              <a:latin typeface="Times New Roman"/>
              <a:ea typeface="Times New Roman"/>
              <a:cs typeface="Times New Roman"/>
              <a:sym typeface="Times New Roman"/>
            </a:endParaRPr>
          </a:p>
          <a:p>
            <a:pPr marL="171450" lvl="0" indent="-38100" algn="l" rtl="0">
              <a:lnSpc>
                <a:spcPct val="90000"/>
              </a:lnSpc>
              <a:spcBef>
                <a:spcPts val="750"/>
              </a:spcBef>
              <a:spcAft>
                <a:spcPts val="0"/>
              </a:spcAft>
              <a:buClr>
                <a:schemeClr val="dk1"/>
              </a:buClr>
              <a:buSzPts val="2100"/>
              <a:buNone/>
            </a:pPr>
            <a:endParaRPr>
              <a:latin typeface="Times New Roman"/>
              <a:ea typeface="Times New Roman"/>
              <a:cs typeface="Times New Roman"/>
              <a:sym typeface="Times New Roman"/>
            </a:endParaRPr>
          </a:p>
        </p:txBody>
      </p:sp>
      <p:sp>
        <p:nvSpPr>
          <p:cNvPr id="1126" name="Google Shape;1126;p6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US" sz="3200"/>
              <a:t>Tugas Latihan</a:t>
            </a:r>
            <a:endParaRPr sz="3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67"/>
          <p:cNvSpPr txBox="1">
            <a:spLocks noGrp="1"/>
          </p:cNvSpPr>
          <p:nvPr>
            <p:ph type="sldNum" idx="12"/>
          </p:nvPr>
        </p:nvSpPr>
        <p:spPr>
          <a:xfrm>
            <a:off x="8634966" y="4799160"/>
            <a:ext cx="415999" cy="27384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US"/>
              <a:t>67</a:t>
            </a:fld>
            <a:endParaRPr/>
          </a:p>
        </p:txBody>
      </p:sp>
      <p:pic>
        <p:nvPicPr>
          <p:cNvPr id="1132" name="Google Shape;1132;p67" descr="Text&#10;&#10;Description automatically generated"/>
          <p:cNvPicPr preferRelativeResize="0"/>
          <p:nvPr/>
        </p:nvPicPr>
        <p:blipFill rotWithShape="1">
          <a:blip r:embed="rId3">
            <a:alphaModFix/>
          </a:blip>
          <a:srcRect/>
          <a:stretch/>
        </p:blipFill>
        <p:spPr>
          <a:xfrm>
            <a:off x="1119188" y="709613"/>
            <a:ext cx="6905625" cy="372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623888" y="1282304"/>
            <a:ext cx="7886700" cy="112514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US"/>
              <a:t>Tree</a:t>
            </a:r>
            <a:endParaRPr/>
          </a:p>
        </p:txBody>
      </p:sp>
      <p:sp>
        <p:nvSpPr>
          <p:cNvPr id="125" name="Google Shape;125;p7"/>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Definisi </a:t>
            </a:r>
            <a:r>
              <a:rPr lang="en-US" sz="3200" i="1"/>
              <a:t>Tree</a:t>
            </a:r>
            <a:endParaRPr sz="3200" i="1"/>
          </a:p>
        </p:txBody>
      </p:sp>
      <p:sp>
        <p:nvSpPr>
          <p:cNvPr id="132" name="Google Shape;132;p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just" rtl="0">
              <a:lnSpc>
                <a:spcPct val="110000"/>
              </a:lnSpc>
              <a:spcBef>
                <a:spcPts val="0"/>
              </a:spcBef>
              <a:spcAft>
                <a:spcPts val="0"/>
              </a:spcAft>
              <a:buClr>
                <a:schemeClr val="dk1"/>
              </a:buClr>
              <a:buSzPts val="1600"/>
              <a:buChar char="•"/>
            </a:pPr>
            <a:r>
              <a:rPr lang="en-US" sz="1600" i="1"/>
              <a:t>Tree</a:t>
            </a:r>
            <a:r>
              <a:rPr lang="en-US" sz="1600"/>
              <a:t> adalah kumpulan elemen yang saling terhubung secara hirarki (</a:t>
            </a:r>
            <a:r>
              <a:rPr lang="en-US" sz="1600" i="1"/>
              <a:t>one to many</a:t>
            </a:r>
            <a:r>
              <a:rPr lang="en-US" sz="1600"/>
              <a:t>).</a:t>
            </a:r>
            <a:endParaRPr/>
          </a:p>
          <a:p>
            <a:pPr marL="171450" lvl="0" indent="-171450" algn="just" rtl="0">
              <a:lnSpc>
                <a:spcPct val="110000"/>
              </a:lnSpc>
              <a:spcBef>
                <a:spcPts val="750"/>
              </a:spcBef>
              <a:spcAft>
                <a:spcPts val="0"/>
              </a:spcAft>
              <a:buClr>
                <a:schemeClr val="dk1"/>
              </a:buClr>
              <a:buSzPts val="1600"/>
              <a:buChar char="•"/>
            </a:pPr>
            <a:r>
              <a:rPr lang="en-US" sz="1600"/>
              <a:t>Elemen pada tree disebut </a:t>
            </a:r>
            <a:r>
              <a:rPr lang="en-US" sz="1600" i="1"/>
              <a:t>node</a:t>
            </a:r>
            <a:r>
              <a:rPr lang="en-US" sz="1600"/>
              <a:t>.</a:t>
            </a:r>
            <a:endParaRPr/>
          </a:p>
          <a:p>
            <a:pPr marL="171450" lvl="0" indent="-171450" algn="just" rtl="0">
              <a:lnSpc>
                <a:spcPct val="110000"/>
              </a:lnSpc>
              <a:spcBef>
                <a:spcPts val="750"/>
              </a:spcBef>
              <a:spcAft>
                <a:spcPts val="0"/>
              </a:spcAft>
              <a:buClr>
                <a:schemeClr val="dk1"/>
              </a:buClr>
              <a:buSzPts val="1600"/>
              <a:buChar char="•"/>
            </a:pPr>
            <a:r>
              <a:rPr lang="en-US" sz="1600"/>
              <a:t>Garis yang menghubungkan tree disebut edge (terkadang disebut </a:t>
            </a:r>
            <a:r>
              <a:rPr lang="en-US" sz="1600" i="1"/>
              <a:t>line)</a:t>
            </a:r>
            <a:endParaRPr sz="1600"/>
          </a:p>
          <a:p>
            <a:pPr marL="0" lvl="0" indent="0" algn="just" rtl="0">
              <a:lnSpc>
                <a:spcPct val="110000"/>
              </a:lnSpc>
              <a:spcBef>
                <a:spcPts val="750"/>
              </a:spcBef>
              <a:spcAft>
                <a:spcPts val="0"/>
              </a:spcAft>
              <a:buClr>
                <a:schemeClr val="dk1"/>
              </a:buClr>
              <a:buSzPts val="1600"/>
              <a:buNone/>
            </a:pPr>
            <a:endParaRPr sz="1600"/>
          </a:p>
          <a:p>
            <a:pPr marL="0" lvl="0" indent="0" algn="just" rtl="0">
              <a:lnSpc>
                <a:spcPct val="110000"/>
              </a:lnSpc>
              <a:spcBef>
                <a:spcPts val="750"/>
              </a:spcBef>
              <a:spcAft>
                <a:spcPts val="0"/>
              </a:spcAft>
              <a:buClr>
                <a:schemeClr val="dk1"/>
              </a:buClr>
              <a:buSzPts val="1600"/>
              <a:buNone/>
            </a:pPr>
            <a:r>
              <a:rPr lang="en-US" sz="1600" b="1"/>
              <a:t>Aturan :</a:t>
            </a:r>
            <a:endParaRPr/>
          </a:p>
          <a:p>
            <a:pPr marL="171450" lvl="0" indent="-171450" algn="just" rtl="0">
              <a:lnSpc>
                <a:spcPct val="110000"/>
              </a:lnSpc>
              <a:spcBef>
                <a:spcPts val="750"/>
              </a:spcBef>
              <a:spcAft>
                <a:spcPts val="0"/>
              </a:spcAft>
              <a:buClr>
                <a:schemeClr val="dk1"/>
              </a:buClr>
              <a:buSzPts val="1600"/>
              <a:buChar char="•"/>
            </a:pPr>
            <a:r>
              <a:rPr lang="en-US" sz="1600"/>
              <a:t>Sebuah </a:t>
            </a:r>
            <a:r>
              <a:rPr lang="en-US" sz="1600" i="1"/>
              <a:t>node</a:t>
            </a:r>
            <a:r>
              <a:rPr lang="en-US" sz="1600"/>
              <a:t> hanya boleh memiliki satu induk/</a:t>
            </a:r>
            <a:r>
              <a:rPr lang="en-US" sz="1600" i="1"/>
              <a:t>parent</a:t>
            </a:r>
            <a:r>
              <a:rPr lang="en-US" sz="1600"/>
              <a:t>. Kecuali </a:t>
            </a:r>
            <a:r>
              <a:rPr lang="en-US" sz="1600" i="1"/>
              <a:t>root</a:t>
            </a:r>
            <a:r>
              <a:rPr lang="en-US" sz="1600"/>
              <a:t>, tidak memiliki induk/</a:t>
            </a:r>
            <a:r>
              <a:rPr lang="en-US" sz="1600" i="1"/>
              <a:t>parent</a:t>
            </a:r>
            <a:r>
              <a:rPr lang="en-US" sz="1600"/>
              <a:t>.</a:t>
            </a:r>
            <a:endParaRPr/>
          </a:p>
          <a:p>
            <a:pPr marL="171450" lvl="0" indent="-171450" algn="just" rtl="0">
              <a:lnSpc>
                <a:spcPct val="110000"/>
              </a:lnSpc>
              <a:spcBef>
                <a:spcPts val="750"/>
              </a:spcBef>
              <a:spcAft>
                <a:spcPts val="0"/>
              </a:spcAft>
              <a:buClr>
                <a:schemeClr val="dk1"/>
              </a:buClr>
              <a:buSzPts val="1600"/>
              <a:buChar char="•"/>
            </a:pPr>
            <a:r>
              <a:rPr lang="en-US" sz="1600"/>
              <a:t>Setiap </a:t>
            </a:r>
            <a:r>
              <a:rPr lang="en-US" sz="1600" i="1"/>
              <a:t>node </a:t>
            </a:r>
            <a:r>
              <a:rPr lang="en-US" sz="1600"/>
              <a:t>dapat memiliki nol atau banyak anak/</a:t>
            </a:r>
            <a:r>
              <a:rPr lang="en-US" sz="1600" i="1"/>
              <a:t>child</a:t>
            </a:r>
            <a:r>
              <a:rPr lang="en-US" sz="1600"/>
              <a:t> (</a:t>
            </a:r>
            <a:r>
              <a:rPr lang="en-US" sz="1600" i="1"/>
              <a:t>one to many</a:t>
            </a:r>
            <a:r>
              <a:rPr lang="en-US" sz="1600"/>
              <a:t>).</a:t>
            </a:r>
            <a:endParaRPr/>
          </a:p>
          <a:p>
            <a:pPr marL="171450" lvl="0" indent="-171450" algn="just" rtl="0">
              <a:lnSpc>
                <a:spcPct val="110000"/>
              </a:lnSpc>
              <a:spcBef>
                <a:spcPts val="750"/>
              </a:spcBef>
              <a:spcAft>
                <a:spcPts val="0"/>
              </a:spcAft>
              <a:buClr>
                <a:schemeClr val="dk1"/>
              </a:buClr>
              <a:buSzPts val="1600"/>
              <a:buChar char="•"/>
            </a:pPr>
            <a:r>
              <a:rPr lang="en-US" sz="1600" i="1"/>
              <a:t>Node </a:t>
            </a:r>
            <a:r>
              <a:rPr lang="en-US" sz="1600"/>
              <a:t>yang tidak memiliki anak/</a:t>
            </a:r>
            <a:r>
              <a:rPr lang="en-US" sz="1600" i="1"/>
              <a:t>child</a:t>
            </a:r>
            <a:r>
              <a:rPr lang="en-US" sz="1600"/>
              <a:t> disebut daun/</a:t>
            </a:r>
            <a:r>
              <a:rPr lang="en-US" sz="1600" i="1"/>
              <a:t>leaf.</a:t>
            </a:r>
            <a:endParaRPr sz="1600" i="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i="1"/>
              <a:t>Tree Anatomy</a:t>
            </a:r>
            <a:endParaRPr sz="3200" i="1"/>
          </a:p>
        </p:txBody>
      </p:sp>
      <p:pic>
        <p:nvPicPr>
          <p:cNvPr id="139" name="Google Shape;139;p9"/>
          <p:cNvPicPr preferRelativeResize="0">
            <a:picLocks noGrp="1"/>
          </p:cNvPicPr>
          <p:nvPr>
            <p:ph type="body" idx="1"/>
          </p:nvPr>
        </p:nvPicPr>
        <p:blipFill rotWithShape="1">
          <a:blip r:embed="rId3">
            <a:alphaModFix/>
          </a:blip>
          <a:srcRect/>
          <a:stretch/>
        </p:blipFill>
        <p:spPr>
          <a:xfrm>
            <a:off x="1470674" y="1088572"/>
            <a:ext cx="6670881" cy="3636706"/>
          </a:xfrm>
          <a:prstGeom prst="rect">
            <a:avLst/>
          </a:prstGeom>
          <a:noFill/>
          <a:ln>
            <a:noFill/>
          </a:ln>
        </p:spPr>
      </p:pic>
    </p:spTree>
  </p:cSld>
  <p:clrMapOvr>
    <a:masterClrMapping/>
  </p:clrMapOvr>
</p:sld>
</file>

<file path=ppt/theme/theme1.xml><?xml version="1.0" encoding="utf-8"?>
<a:theme xmlns:a="http://schemas.openxmlformats.org/drawingml/2006/main" name="Theme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3157</Words>
  <Application>Microsoft Office PowerPoint</Application>
  <PresentationFormat>On-screen Show (16:9)</PresentationFormat>
  <Paragraphs>650</Paragraphs>
  <Slides>67</Slides>
  <Notes>67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8" baseType="lpstr">
      <vt:lpstr>Calibri</vt:lpstr>
      <vt:lpstr>Lato</vt:lpstr>
      <vt:lpstr>Arial</vt:lpstr>
      <vt:lpstr>Arial Black</vt:lpstr>
      <vt:lpstr>Gill Sans</vt:lpstr>
      <vt:lpstr>Fjalla One</vt:lpstr>
      <vt:lpstr>Times New Roman</vt:lpstr>
      <vt:lpstr>Consolas</vt:lpstr>
      <vt:lpstr>Noto Sans Symbols</vt:lpstr>
      <vt:lpstr>Theme1</vt:lpstr>
      <vt:lpstr>Visio.Drawing.11</vt:lpstr>
      <vt:lpstr>Tree</vt:lpstr>
      <vt:lpstr>Tujuan</vt:lpstr>
      <vt:lpstr>Outline</vt:lpstr>
      <vt:lpstr>Pendahuluan</vt:lpstr>
      <vt:lpstr>Contoh Tree</vt:lpstr>
      <vt:lpstr>Contoh Tree (2)</vt:lpstr>
      <vt:lpstr>Tree</vt:lpstr>
      <vt:lpstr>Definisi Tree</vt:lpstr>
      <vt:lpstr>Tree Anatomy</vt:lpstr>
      <vt:lpstr>Istilah/ Terminologi dalam Tree</vt:lpstr>
      <vt:lpstr>Contoh Tree</vt:lpstr>
      <vt:lpstr>Jawab</vt:lpstr>
      <vt:lpstr>Tree Facts</vt:lpstr>
      <vt:lpstr>Binary Tree</vt:lpstr>
      <vt:lpstr>Binary Tree (Pohon Biner)</vt:lpstr>
      <vt:lpstr>Jenis Binary Tree</vt:lpstr>
      <vt:lpstr>Full Binary Tree</vt:lpstr>
      <vt:lpstr>Strict Binary Tree</vt:lpstr>
      <vt:lpstr>Complete Binary Tree</vt:lpstr>
      <vt:lpstr>Incomplete Binary Tree</vt:lpstr>
      <vt:lpstr>Skewed Binary Tree</vt:lpstr>
      <vt:lpstr>Contoh Binary Tree</vt:lpstr>
      <vt:lpstr>Latihan</vt:lpstr>
      <vt:lpstr>Latihan - Jawab 1</vt:lpstr>
      <vt:lpstr>Latihan - Jawab 2</vt:lpstr>
      <vt:lpstr>Tugas Latihan 1</vt:lpstr>
      <vt:lpstr>Representasi Binary Tree</vt:lpstr>
      <vt:lpstr>Representasi Binary Tree</vt:lpstr>
      <vt:lpstr>Representasi Tree   dengan Array</vt:lpstr>
      <vt:lpstr>Representasi Tree  dengan Array (cont.)</vt:lpstr>
      <vt:lpstr>Representasi Tree  dengan Array (cont.)</vt:lpstr>
      <vt:lpstr>Representasi Tree  dengan Array (cont.)</vt:lpstr>
      <vt:lpstr>Representasi Tree  dengan Linked List</vt:lpstr>
      <vt:lpstr>Representasi Tree  dengan Linked List (cont.)</vt:lpstr>
      <vt:lpstr>Tugas Latihan 2</vt:lpstr>
      <vt:lpstr>Binary Search Tree</vt:lpstr>
      <vt:lpstr>Binary Search Tree (BST)</vt:lpstr>
      <vt:lpstr>Contoh Binary Search Tree</vt:lpstr>
      <vt:lpstr>Pertanyaan </vt:lpstr>
      <vt:lpstr>Binary Tree Traversal</vt:lpstr>
      <vt:lpstr>Binary Tree Traversal </vt:lpstr>
      <vt:lpstr>Binary Tree Traversal - Preorder </vt:lpstr>
      <vt:lpstr>Binary Tree Traversal - Preorder (cont.)</vt:lpstr>
      <vt:lpstr>Binary Tree Traversal - Inorder </vt:lpstr>
      <vt:lpstr>Binary Tree Traversal - Inorder (cont.)</vt:lpstr>
      <vt:lpstr>Binary Tree Traversal - Postorder </vt:lpstr>
      <vt:lpstr>Binary Tree Traversal - Postorder (cont.)</vt:lpstr>
      <vt:lpstr>Binary Tree Traversal – Level order </vt:lpstr>
      <vt:lpstr>Binary Tree Traversal – Level order (cont.)</vt:lpstr>
      <vt:lpstr>Tugas Latihan 3</vt:lpstr>
      <vt:lpstr>Operasi Pada Binary Search Tree</vt:lpstr>
      <vt:lpstr>Operasi pada BST</vt:lpstr>
      <vt:lpstr>Operasi - Find</vt:lpstr>
      <vt:lpstr>Operasi – Find (cont.)</vt:lpstr>
      <vt:lpstr>Operasi – Insert</vt:lpstr>
      <vt:lpstr>Operasi – Insert (cont.)</vt:lpstr>
      <vt:lpstr>Operasi – Delete</vt:lpstr>
      <vt:lpstr>Operasi – Delete (skenario 1)</vt:lpstr>
      <vt:lpstr>Operasi – Delete (skenario 1) (cont.)</vt:lpstr>
      <vt:lpstr>Operasi – Delete (skenario 2)</vt:lpstr>
      <vt:lpstr>Operasi – Delete (skenario 2) (cont.)</vt:lpstr>
      <vt:lpstr>Operasi – Delete (skenario 3)</vt:lpstr>
      <vt:lpstr>Operasi – Delete (skenario 3) (cont.)</vt:lpstr>
      <vt:lpstr>Operasi – Display</vt:lpstr>
      <vt:lpstr>Tugas Latihan 4</vt:lpstr>
      <vt:lpstr>Tugas Latihan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dc:title>
  <cp:lastModifiedBy>Septian Enggar Sukmana</cp:lastModifiedBy>
  <cp:revision>2</cp:revision>
  <dcterms:modified xsi:type="dcterms:W3CDTF">2024-05-27T02:57:45Z</dcterms:modified>
</cp:coreProperties>
</file>