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Luckiest Guy" charset="1" panose="02000506000000020004"/>
      <p:regular r:id="rId26"/>
    </p:embeddedFont>
    <p:embeddedFont>
      <p:font typeface="Montaser Arabic" charset="1" panose="00000500000000000000"/>
      <p:regular r:id="rId27"/>
    </p:embeddedFont>
    <p:embeddedFont>
      <p:font typeface="Montaser Arabic Bold" charset="1" panose="00000800000000000000"/>
      <p:regular r:id="rId28"/>
    </p:embeddedFont>
    <p:embeddedFont>
      <p:font typeface="KG Primary Penmanship" charset="1" panose="0200050600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3.pn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5.png" Type="http://schemas.openxmlformats.org/officeDocument/2006/relationships/image"/><Relationship Id="rId4" Target="../media/image5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png" Type="http://schemas.openxmlformats.org/officeDocument/2006/relationships/image"/><Relationship Id="rId4" Target="../media/image5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624726" y="3640375"/>
            <a:ext cx="6663274" cy="8483335"/>
          </a:xfrm>
          <a:custGeom>
            <a:avLst/>
            <a:gdLst/>
            <a:ahLst/>
            <a:cxnLst/>
            <a:rect r="r" b="b" t="t" l="l"/>
            <a:pathLst>
              <a:path h="8483335" w="6663274">
                <a:moveTo>
                  <a:pt x="0" y="0"/>
                </a:moveTo>
                <a:lnTo>
                  <a:pt x="6663274" y="0"/>
                </a:lnTo>
                <a:lnTo>
                  <a:pt x="6663274" y="8483335"/>
                </a:lnTo>
                <a:lnTo>
                  <a:pt x="0" y="8483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1226" y="6412779"/>
            <a:ext cx="6326475" cy="4209982"/>
          </a:xfrm>
          <a:custGeom>
            <a:avLst/>
            <a:gdLst/>
            <a:ahLst/>
            <a:cxnLst/>
            <a:rect r="r" b="b" t="t" l="l"/>
            <a:pathLst>
              <a:path h="4209982" w="6326475">
                <a:moveTo>
                  <a:pt x="0" y="0"/>
                </a:moveTo>
                <a:lnTo>
                  <a:pt x="6326475" y="0"/>
                </a:lnTo>
                <a:lnTo>
                  <a:pt x="6326475" y="4209982"/>
                </a:lnTo>
                <a:lnTo>
                  <a:pt x="0" y="4209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00150"/>
            <a:ext cx="14323393" cy="294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0"/>
              </a:lnSpc>
            </a:pPr>
            <a:r>
              <a:rPr lang="en-US" sz="11000">
                <a:solidFill>
                  <a:srgbClr val="F9D43A"/>
                </a:solidFill>
                <a:latin typeface="Luckiest Guy"/>
                <a:ea typeface="Luckiest Guy"/>
                <a:cs typeface="Luckiest Guy"/>
                <a:sym typeface="Luckiest Guy"/>
              </a:rPr>
              <a:t>MODELLING STUDENT SCORES PREDICTION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969000"/>
            <a:ext cx="992379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DATA SERIES 10.0 PROJECT AI &amp; MACHINE LEARNING BY: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707912"/>
            <a:ext cx="6296571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FARREL PAKSI ADITYA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054776"/>
            <a:ext cx="7639382" cy="6017406"/>
          </a:xfrm>
          <a:custGeom>
            <a:avLst/>
            <a:gdLst/>
            <a:ahLst/>
            <a:cxnLst/>
            <a:rect r="r" b="b" t="t" l="l"/>
            <a:pathLst>
              <a:path h="6017406" w="7639382">
                <a:moveTo>
                  <a:pt x="0" y="0"/>
                </a:moveTo>
                <a:lnTo>
                  <a:pt x="7639382" y="0"/>
                </a:lnTo>
                <a:lnTo>
                  <a:pt x="7639382" y="6017406"/>
                </a:lnTo>
                <a:lnTo>
                  <a:pt x="0" y="6017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68082" y="3054776"/>
            <a:ext cx="7619646" cy="1923406"/>
          </a:xfrm>
          <a:custGeom>
            <a:avLst/>
            <a:gdLst/>
            <a:ahLst/>
            <a:cxnLst/>
            <a:rect r="r" b="b" t="t" l="l"/>
            <a:pathLst>
              <a:path h="1923406" w="7619646">
                <a:moveTo>
                  <a:pt x="0" y="0"/>
                </a:moveTo>
                <a:lnTo>
                  <a:pt x="7619646" y="0"/>
                </a:lnTo>
                <a:lnTo>
                  <a:pt x="7619646" y="1923406"/>
                </a:lnTo>
                <a:lnTo>
                  <a:pt x="0" y="1923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06038" y="909269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FEATURE ENGINEERING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5587435"/>
            <a:ext cx="7936070" cy="294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Make a copy from Dataframe to check duplicate data. In this case, Dataframe not have duplicate data.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51828"/>
            <a:ext cx="6995527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FEATURE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237311"/>
            <a:ext cx="3845838" cy="1045798"/>
          </a:xfrm>
          <a:custGeom>
            <a:avLst/>
            <a:gdLst/>
            <a:ahLst/>
            <a:cxnLst/>
            <a:rect r="r" b="b" t="t" l="l"/>
            <a:pathLst>
              <a:path h="1045798" w="3845838">
                <a:moveTo>
                  <a:pt x="0" y="0"/>
                </a:moveTo>
                <a:lnTo>
                  <a:pt x="3845838" y="0"/>
                </a:lnTo>
                <a:lnTo>
                  <a:pt x="3845838" y="1045798"/>
                </a:lnTo>
                <a:lnTo>
                  <a:pt x="0" y="1045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283109"/>
            <a:ext cx="4067976" cy="1885676"/>
          </a:xfrm>
          <a:custGeom>
            <a:avLst/>
            <a:gdLst/>
            <a:ahLst/>
            <a:cxnLst/>
            <a:rect r="r" b="b" t="t" l="l"/>
            <a:pathLst>
              <a:path h="1885676" w="4067976">
                <a:moveTo>
                  <a:pt x="0" y="0"/>
                </a:moveTo>
                <a:lnTo>
                  <a:pt x="4067976" y="0"/>
                </a:lnTo>
                <a:lnTo>
                  <a:pt x="4067976" y="1885676"/>
                </a:lnTo>
                <a:lnTo>
                  <a:pt x="0" y="1885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7356" y="3237311"/>
            <a:ext cx="5139933" cy="3383396"/>
          </a:xfrm>
          <a:custGeom>
            <a:avLst/>
            <a:gdLst/>
            <a:ahLst/>
            <a:cxnLst/>
            <a:rect r="r" b="b" t="t" l="l"/>
            <a:pathLst>
              <a:path h="3383396" w="5139933">
                <a:moveTo>
                  <a:pt x="0" y="0"/>
                </a:moveTo>
                <a:lnTo>
                  <a:pt x="5139933" y="0"/>
                </a:lnTo>
                <a:lnTo>
                  <a:pt x="5139933" y="3383396"/>
                </a:lnTo>
                <a:lnTo>
                  <a:pt x="0" y="33833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07289" y="2627517"/>
            <a:ext cx="6152011" cy="5031966"/>
          </a:xfrm>
          <a:custGeom>
            <a:avLst/>
            <a:gdLst/>
            <a:ahLst/>
            <a:cxnLst/>
            <a:rect r="r" b="b" t="t" l="l"/>
            <a:pathLst>
              <a:path h="5031966" w="6152011">
                <a:moveTo>
                  <a:pt x="0" y="0"/>
                </a:moveTo>
                <a:lnTo>
                  <a:pt x="6152011" y="0"/>
                </a:lnTo>
                <a:lnTo>
                  <a:pt x="6152011" y="5031966"/>
                </a:lnTo>
                <a:lnTo>
                  <a:pt x="0" y="50319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06038" y="909269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FEATURE ENGINEERING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925507"/>
            <a:ext cx="9808345" cy="2159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0"/>
              </a:lnSpc>
            </a:pP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From the copy before, then calculate of total null value. In this case, there is no </a:t>
            </a:r>
            <a:r>
              <a:rPr lang="en-US" sz="30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Null Value.</a:t>
            </a:r>
          </a:p>
          <a:p>
            <a:pPr algn="ctr">
              <a:lnSpc>
                <a:spcPts val="4310"/>
              </a:lnSpc>
            </a:pP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And create </a:t>
            </a:r>
            <a:r>
              <a:rPr lang="en-US" sz="30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Boxplot</a:t>
            </a: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to check outliers. And then in this case, the Dataframe not have Ouliers.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151828"/>
            <a:ext cx="6995527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FEATURE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228587" cy="9102254"/>
            <a:chOff x="0" y="0"/>
            <a:chExt cx="6990319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923009" cy="3624565"/>
            </a:xfrm>
            <a:custGeom>
              <a:avLst/>
              <a:gdLst/>
              <a:ahLst/>
              <a:cxnLst/>
              <a:rect r="r" b="b" t="t" l="l"/>
              <a:pathLst>
                <a:path h="3624565" w="6923009">
                  <a:moveTo>
                    <a:pt x="43180" y="3624565"/>
                  </a:moveTo>
                  <a:lnTo>
                    <a:pt x="6879830" y="3624565"/>
                  </a:lnTo>
                  <a:cubicBezTo>
                    <a:pt x="6903959" y="3624565"/>
                    <a:pt x="6923009" y="3605515"/>
                    <a:pt x="6923009" y="3581385"/>
                  </a:cubicBezTo>
                  <a:lnTo>
                    <a:pt x="6923009" y="43180"/>
                  </a:lnTo>
                  <a:cubicBezTo>
                    <a:pt x="6923009" y="19050"/>
                    <a:pt x="6903959" y="0"/>
                    <a:pt x="687983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90319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90319">
                  <a:moveTo>
                    <a:pt x="6947140" y="44450"/>
                  </a:moveTo>
                  <a:cubicBezTo>
                    <a:pt x="6942059" y="19050"/>
                    <a:pt x="6919199" y="0"/>
                    <a:pt x="689252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34440" y="3693145"/>
                  </a:lnTo>
                  <a:cubicBezTo>
                    <a:pt x="6964919" y="3693145"/>
                    <a:pt x="6990319" y="3667745"/>
                    <a:pt x="6990319" y="3637265"/>
                  </a:cubicBezTo>
                  <a:lnTo>
                    <a:pt x="6990319" y="99060"/>
                  </a:lnTo>
                  <a:cubicBezTo>
                    <a:pt x="6990319" y="72390"/>
                    <a:pt x="6972540" y="50800"/>
                    <a:pt x="6947140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92530" y="12700"/>
                  </a:lnTo>
                  <a:cubicBezTo>
                    <a:pt x="6916659" y="12700"/>
                    <a:pt x="6935709" y="31750"/>
                    <a:pt x="6935709" y="55880"/>
                  </a:cubicBezTo>
                  <a:lnTo>
                    <a:pt x="6935709" y="3594085"/>
                  </a:lnTo>
                  <a:cubicBezTo>
                    <a:pt x="6935709" y="3618215"/>
                    <a:pt x="6916659" y="3637265"/>
                    <a:pt x="6892530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06079"/>
            <a:ext cx="4213550" cy="2097960"/>
          </a:xfrm>
          <a:custGeom>
            <a:avLst/>
            <a:gdLst/>
            <a:ahLst/>
            <a:cxnLst/>
            <a:rect r="r" b="b" t="t" l="l"/>
            <a:pathLst>
              <a:path h="2097960" w="4213550">
                <a:moveTo>
                  <a:pt x="0" y="0"/>
                </a:moveTo>
                <a:lnTo>
                  <a:pt x="4213550" y="0"/>
                </a:lnTo>
                <a:lnTo>
                  <a:pt x="4213550" y="2097960"/>
                </a:lnTo>
                <a:lnTo>
                  <a:pt x="0" y="209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432639"/>
            <a:ext cx="4213550" cy="1508555"/>
          </a:xfrm>
          <a:custGeom>
            <a:avLst/>
            <a:gdLst/>
            <a:ahLst/>
            <a:cxnLst/>
            <a:rect r="r" b="b" t="t" l="l"/>
            <a:pathLst>
              <a:path h="1508555" w="4213550">
                <a:moveTo>
                  <a:pt x="0" y="0"/>
                </a:moveTo>
                <a:lnTo>
                  <a:pt x="4213550" y="0"/>
                </a:lnTo>
                <a:lnTo>
                  <a:pt x="4213550" y="1508554"/>
                </a:lnTo>
                <a:lnTo>
                  <a:pt x="0" y="1508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15471" y="3106079"/>
            <a:ext cx="10685028" cy="1087491"/>
          </a:xfrm>
          <a:custGeom>
            <a:avLst/>
            <a:gdLst/>
            <a:ahLst/>
            <a:cxnLst/>
            <a:rect r="r" b="b" t="t" l="l"/>
            <a:pathLst>
              <a:path h="1087491" w="10685028">
                <a:moveTo>
                  <a:pt x="0" y="0"/>
                </a:moveTo>
                <a:lnTo>
                  <a:pt x="10685028" y="0"/>
                </a:lnTo>
                <a:lnTo>
                  <a:pt x="10685028" y="1087490"/>
                </a:lnTo>
                <a:lnTo>
                  <a:pt x="0" y="10874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15471" y="4639498"/>
            <a:ext cx="10685028" cy="718972"/>
          </a:xfrm>
          <a:custGeom>
            <a:avLst/>
            <a:gdLst/>
            <a:ahLst/>
            <a:cxnLst/>
            <a:rect r="r" b="b" t="t" l="l"/>
            <a:pathLst>
              <a:path h="718972" w="10685028">
                <a:moveTo>
                  <a:pt x="0" y="0"/>
                </a:moveTo>
                <a:lnTo>
                  <a:pt x="10685028" y="0"/>
                </a:lnTo>
                <a:lnTo>
                  <a:pt x="10685028" y="718972"/>
                </a:lnTo>
                <a:lnTo>
                  <a:pt x="0" y="7189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38057" y="880372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DATA SPLITTING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165031"/>
            <a:ext cx="5025130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DATA SPLITTING: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392082"/>
            <a:ext cx="4462514" cy="107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0"/>
              </a:lnSpc>
            </a:pP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Split Dataframe with </a:t>
            </a:r>
            <a:r>
              <a:rPr lang="en-US" sz="30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Data Train </a:t>
            </a: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&amp; </a:t>
            </a:r>
            <a:r>
              <a:rPr lang="en-US" sz="30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Data Test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69736" y="7392082"/>
            <a:ext cx="6976499" cy="107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0"/>
              </a:lnSpc>
            </a:pP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The size of </a:t>
            </a:r>
            <a:r>
              <a:rPr lang="en-US" sz="30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Data Train </a:t>
            </a: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is 75% and the size of </a:t>
            </a:r>
            <a:r>
              <a:rPr lang="en-US" sz="30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Data Test</a:t>
            </a: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is 25%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4398" y="5867058"/>
            <a:ext cx="9887175" cy="107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0"/>
              </a:lnSpc>
            </a:pP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Using library </a:t>
            </a:r>
            <a:r>
              <a:rPr lang="en-US" sz="30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sklearn.model_selection</a:t>
            </a:r>
            <a:r>
              <a:rPr lang="en-US" sz="30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to import module </a:t>
            </a:r>
            <a:r>
              <a:rPr lang="en-US" sz="30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train_test_split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973410"/>
            <a:ext cx="5938132" cy="1114439"/>
          </a:xfrm>
          <a:custGeom>
            <a:avLst/>
            <a:gdLst/>
            <a:ahLst/>
            <a:cxnLst/>
            <a:rect r="r" b="b" t="t" l="l"/>
            <a:pathLst>
              <a:path h="1114439" w="5938132">
                <a:moveTo>
                  <a:pt x="0" y="0"/>
                </a:moveTo>
                <a:lnTo>
                  <a:pt x="5938132" y="0"/>
                </a:lnTo>
                <a:lnTo>
                  <a:pt x="5938132" y="1114439"/>
                </a:lnTo>
                <a:lnTo>
                  <a:pt x="0" y="1114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087849"/>
            <a:ext cx="6559856" cy="1068272"/>
          </a:xfrm>
          <a:custGeom>
            <a:avLst/>
            <a:gdLst/>
            <a:ahLst/>
            <a:cxnLst/>
            <a:rect r="r" b="b" t="t" l="l"/>
            <a:pathLst>
              <a:path h="1068272" w="6559856">
                <a:moveTo>
                  <a:pt x="0" y="0"/>
                </a:moveTo>
                <a:lnTo>
                  <a:pt x="6559856" y="0"/>
                </a:lnTo>
                <a:lnTo>
                  <a:pt x="6559856" y="1068272"/>
                </a:lnTo>
                <a:lnTo>
                  <a:pt x="0" y="1068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6207117"/>
            <a:ext cx="8115300" cy="3051183"/>
          </a:xfrm>
          <a:custGeom>
            <a:avLst/>
            <a:gdLst/>
            <a:ahLst/>
            <a:cxnLst/>
            <a:rect r="r" b="b" t="t" l="l"/>
            <a:pathLst>
              <a:path h="3051183" w="8115300">
                <a:moveTo>
                  <a:pt x="0" y="0"/>
                </a:moveTo>
                <a:lnTo>
                  <a:pt x="8115300" y="0"/>
                </a:lnTo>
                <a:lnTo>
                  <a:pt x="8115300" y="3051183"/>
                </a:lnTo>
                <a:lnTo>
                  <a:pt x="0" y="305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04067" y="2631692"/>
            <a:ext cx="7592667" cy="5991626"/>
          </a:xfrm>
          <a:custGeom>
            <a:avLst/>
            <a:gdLst/>
            <a:ahLst/>
            <a:cxnLst/>
            <a:rect r="r" b="b" t="t" l="l"/>
            <a:pathLst>
              <a:path h="5991626" w="7592667">
                <a:moveTo>
                  <a:pt x="0" y="0"/>
                </a:moveTo>
                <a:lnTo>
                  <a:pt x="7592667" y="0"/>
                </a:lnTo>
                <a:lnTo>
                  <a:pt x="7592667" y="5991626"/>
                </a:lnTo>
                <a:lnTo>
                  <a:pt x="0" y="599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3059208"/>
            <a:ext cx="8115300" cy="914202"/>
          </a:xfrm>
          <a:custGeom>
            <a:avLst/>
            <a:gdLst/>
            <a:ahLst/>
            <a:cxnLst/>
            <a:rect r="r" b="b" t="t" l="l"/>
            <a:pathLst>
              <a:path h="914202" w="8115300">
                <a:moveTo>
                  <a:pt x="0" y="0"/>
                </a:moveTo>
                <a:lnTo>
                  <a:pt x="8115300" y="0"/>
                </a:lnTo>
                <a:lnTo>
                  <a:pt x="8115300" y="914202"/>
                </a:lnTo>
                <a:lnTo>
                  <a:pt x="0" y="9142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06038" y="85725"/>
            <a:ext cx="12675924" cy="222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MODELLING WITH MACHINE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37368"/>
            <a:ext cx="5938132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LINEAR REGRESSION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254135"/>
            <a:ext cx="8375367" cy="578150"/>
          </a:xfrm>
          <a:custGeom>
            <a:avLst/>
            <a:gdLst/>
            <a:ahLst/>
            <a:cxnLst/>
            <a:rect r="r" b="b" t="t" l="l"/>
            <a:pathLst>
              <a:path h="578150" w="8375367">
                <a:moveTo>
                  <a:pt x="0" y="0"/>
                </a:moveTo>
                <a:lnTo>
                  <a:pt x="8375367" y="0"/>
                </a:lnTo>
                <a:lnTo>
                  <a:pt x="8375367" y="578151"/>
                </a:lnTo>
                <a:lnTo>
                  <a:pt x="0" y="578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832286"/>
            <a:ext cx="6207413" cy="956192"/>
          </a:xfrm>
          <a:custGeom>
            <a:avLst/>
            <a:gdLst/>
            <a:ahLst/>
            <a:cxnLst/>
            <a:rect r="r" b="b" t="t" l="l"/>
            <a:pathLst>
              <a:path h="956192" w="6207413">
                <a:moveTo>
                  <a:pt x="0" y="0"/>
                </a:moveTo>
                <a:lnTo>
                  <a:pt x="6207413" y="0"/>
                </a:lnTo>
                <a:lnTo>
                  <a:pt x="6207413" y="956192"/>
                </a:lnTo>
                <a:lnTo>
                  <a:pt x="0" y="956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788478"/>
            <a:ext cx="6978051" cy="563548"/>
          </a:xfrm>
          <a:custGeom>
            <a:avLst/>
            <a:gdLst/>
            <a:ahLst/>
            <a:cxnLst/>
            <a:rect r="r" b="b" t="t" l="l"/>
            <a:pathLst>
              <a:path h="563548" w="6978051">
                <a:moveTo>
                  <a:pt x="0" y="0"/>
                </a:moveTo>
                <a:lnTo>
                  <a:pt x="6978051" y="0"/>
                </a:lnTo>
                <a:lnTo>
                  <a:pt x="6978051" y="563548"/>
                </a:lnTo>
                <a:lnTo>
                  <a:pt x="0" y="563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352026"/>
            <a:ext cx="8375367" cy="2961513"/>
          </a:xfrm>
          <a:custGeom>
            <a:avLst/>
            <a:gdLst/>
            <a:ahLst/>
            <a:cxnLst/>
            <a:rect r="r" b="b" t="t" l="l"/>
            <a:pathLst>
              <a:path h="2961513" w="8375367">
                <a:moveTo>
                  <a:pt x="0" y="0"/>
                </a:moveTo>
                <a:lnTo>
                  <a:pt x="8375367" y="0"/>
                </a:lnTo>
                <a:lnTo>
                  <a:pt x="8375367" y="2961513"/>
                </a:lnTo>
                <a:lnTo>
                  <a:pt x="0" y="29615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52461" y="2949816"/>
            <a:ext cx="7406839" cy="5997876"/>
          </a:xfrm>
          <a:custGeom>
            <a:avLst/>
            <a:gdLst/>
            <a:ahLst/>
            <a:cxnLst/>
            <a:rect r="r" b="b" t="t" l="l"/>
            <a:pathLst>
              <a:path h="5997876" w="7406839">
                <a:moveTo>
                  <a:pt x="0" y="0"/>
                </a:moveTo>
                <a:lnTo>
                  <a:pt x="7406839" y="0"/>
                </a:lnTo>
                <a:lnTo>
                  <a:pt x="7406839" y="5997876"/>
                </a:lnTo>
                <a:lnTo>
                  <a:pt x="0" y="59978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06038" y="85725"/>
            <a:ext cx="12675924" cy="222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MODELLING WITH MACHINE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37368"/>
            <a:ext cx="5938132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DECISION TREE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303464"/>
            <a:ext cx="8589822" cy="514801"/>
          </a:xfrm>
          <a:custGeom>
            <a:avLst/>
            <a:gdLst/>
            <a:ahLst/>
            <a:cxnLst/>
            <a:rect r="r" b="b" t="t" l="l"/>
            <a:pathLst>
              <a:path h="514801" w="8589822">
                <a:moveTo>
                  <a:pt x="0" y="0"/>
                </a:moveTo>
                <a:lnTo>
                  <a:pt x="8589822" y="0"/>
                </a:lnTo>
                <a:lnTo>
                  <a:pt x="8589822" y="514801"/>
                </a:lnTo>
                <a:lnTo>
                  <a:pt x="0" y="514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857517"/>
            <a:ext cx="6206406" cy="930961"/>
          </a:xfrm>
          <a:custGeom>
            <a:avLst/>
            <a:gdLst/>
            <a:ahLst/>
            <a:cxnLst/>
            <a:rect r="r" b="b" t="t" l="l"/>
            <a:pathLst>
              <a:path h="930961" w="6206406">
                <a:moveTo>
                  <a:pt x="0" y="0"/>
                </a:moveTo>
                <a:lnTo>
                  <a:pt x="6206406" y="0"/>
                </a:lnTo>
                <a:lnTo>
                  <a:pt x="6206406" y="930961"/>
                </a:lnTo>
                <a:lnTo>
                  <a:pt x="0" y="930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710645"/>
            <a:ext cx="7026617" cy="614621"/>
          </a:xfrm>
          <a:custGeom>
            <a:avLst/>
            <a:gdLst/>
            <a:ahLst/>
            <a:cxnLst/>
            <a:rect r="r" b="b" t="t" l="l"/>
            <a:pathLst>
              <a:path h="614621" w="7026617">
                <a:moveTo>
                  <a:pt x="0" y="0"/>
                </a:moveTo>
                <a:lnTo>
                  <a:pt x="7026617" y="0"/>
                </a:lnTo>
                <a:lnTo>
                  <a:pt x="7026617" y="614622"/>
                </a:lnTo>
                <a:lnTo>
                  <a:pt x="0" y="61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353842"/>
            <a:ext cx="8589822" cy="3026687"/>
          </a:xfrm>
          <a:custGeom>
            <a:avLst/>
            <a:gdLst/>
            <a:ahLst/>
            <a:cxnLst/>
            <a:rect r="r" b="b" t="t" l="l"/>
            <a:pathLst>
              <a:path h="3026687" w="8589822">
                <a:moveTo>
                  <a:pt x="0" y="0"/>
                </a:moveTo>
                <a:lnTo>
                  <a:pt x="8589822" y="0"/>
                </a:lnTo>
                <a:lnTo>
                  <a:pt x="8589822" y="3026686"/>
                </a:lnTo>
                <a:lnTo>
                  <a:pt x="0" y="3026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03845" y="2949816"/>
            <a:ext cx="7612605" cy="5970671"/>
          </a:xfrm>
          <a:custGeom>
            <a:avLst/>
            <a:gdLst/>
            <a:ahLst/>
            <a:cxnLst/>
            <a:rect r="r" b="b" t="t" l="l"/>
            <a:pathLst>
              <a:path h="5970671" w="7612605">
                <a:moveTo>
                  <a:pt x="0" y="0"/>
                </a:moveTo>
                <a:lnTo>
                  <a:pt x="7612605" y="0"/>
                </a:lnTo>
                <a:lnTo>
                  <a:pt x="7612605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06038" y="85725"/>
            <a:ext cx="12675924" cy="222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MODELLING WITH MACHINE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37368"/>
            <a:ext cx="5938132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RANDOM FOREST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228587" cy="9102254"/>
            <a:chOff x="0" y="0"/>
            <a:chExt cx="6990319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923009" cy="3624565"/>
            </a:xfrm>
            <a:custGeom>
              <a:avLst/>
              <a:gdLst/>
              <a:ahLst/>
              <a:cxnLst/>
              <a:rect r="r" b="b" t="t" l="l"/>
              <a:pathLst>
                <a:path h="3624565" w="6923009">
                  <a:moveTo>
                    <a:pt x="43180" y="3624565"/>
                  </a:moveTo>
                  <a:lnTo>
                    <a:pt x="6879830" y="3624565"/>
                  </a:lnTo>
                  <a:cubicBezTo>
                    <a:pt x="6903959" y="3624565"/>
                    <a:pt x="6923009" y="3605515"/>
                    <a:pt x="6923009" y="3581385"/>
                  </a:cubicBezTo>
                  <a:lnTo>
                    <a:pt x="6923009" y="43180"/>
                  </a:lnTo>
                  <a:cubicBezTo>
                    <a:pt x="6923009" y="19050"/>
                    <a:pt x="6903959" y="0"/>
                    <a:pt x="687983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90319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90319">
                  <a:moveTo>
                    <a:pt x="6947140" y="44450"/>
                  </a:moveTo>
                  <a:cubicBezTo>
                    <a:pt x="6942059" y="19050"/>
                    <a:pt x="6919199" y="0"/>
                    <a:pt x="689252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34440" y="3693145"/>
                  </a:lnTo>
                  <a:cubicBezTo>
                    <a:pt x="6964919" y="3693145"/>
                    <a:pt x="6990319" y="3667745"/>
                    <a:pt x="6990319" y="3637265"/>
                  </a:cubicBezTo>
                  <a:lnTo>
                    <a:pt x="6990319" y="99060"/>
                  </a:lnTo>
                  <a:cubicBezTo>
                    <a:pt x="6990319" y="72390"/>
                    <a:pt x="6972540" y="50800"/>
                    <a:pt x="6947140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92530" y="12700"/>
                  </a:lnTo>
                  <a:cubicBezTo>
                    <a:pt x="6916659" y="12700"/>
                    <a:pt x="6935709" y="31750"/>
                    <a:pt x="6935709" y="55880"/>
                  </a:cubicBezTo>
                  <a:lnTo>
                    <a:pt x="6935709" y="3594085"/>
                  </a:lnTo>
                  <a:cubicBezTo>
                    <a:pt x="6935709" y="3618215"/>
                    <a:pt x="6916659" y="3637265"/>
                    <a:pt x="6892530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04353" y="3534989"/>
            <a:ext cx="10768818" cy="1006432"/>
          </a:xfrm>
          <a:custGeom>
            <a:avLst/>
            <a:gdLst/>
            <a:ahLst/>
            <a:cxnLst/>
            <a:rect r="r" b="b" t="t" l="l"/>
            <a:pathLst>
              <a:path h="1006432" w="10768818">
                <a:moveTo>
                  <a:pt x="0" y="0"/>
                </a:moveTo>
                <a:lnTo>
                  <a:pt x="10768818" y="0"/>
                </a:lnTo>
                <a:lnTo>
                  <a:pt x="10768818" y="1006432"/>
                </a:lnTo>
                <a:lnTo>
                  <a:pt x="0" y="1006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4353" y="4541421"/>
            <a:ext cx="10284231" cy="1218132"/>
          </a:xfrm>
          <a:custGeom>
            <a:avLst/>
            <a:gdLst/>
            <a:ahLst/>
            <a:cxnLst/>
            <a:rect r="r" b="b" t="t" l="l"/>
            <a:pathLst>
              <a:path h="1218132" w="10284231">
                <a:moveTo>
                  <a:pt x="0" y="0"/>
                </a:moveTo>
                <a:lnTo>
                  <a:pt x="10284231" y="0"/>
                </a:lnTo>
                <a:lnTo>
                  <a:pt x="10284231" y="1218132"/>
                </a:lnTo>
                <a:lnTo>
                  <a:pt x="0" y="1218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4353" y="6045303"/>
            <a:ext cx="10372125" cy="637393"/>
          </a:xfrm>
          <a:custGeom>
            <a:avLst/>
            <a:gdLst/>
            <a:ahLst/>
            <a:cxnLst/>
            <a:rect r="r" b="b" t="t" l="l"/>
            <a:pathLst>
              <a:path h="637393" w="10372125">
                <a:moveTo>
                  <a:pt x="0" y="0"/>
                </a:moveTo>
                <a:lnTo>
                  <a:pt x="10372125" y="0"/>
                </a:lnTo>
                <a:lnTo>
                  <a:pt x="10372125" y="637393"/>
                </a:lnTo>
                <a:lnTo>
                  <a:pt x="0" y="637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38057" y="880372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MODEL EVALUATION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4353" y="2540684"/>
            <a:ext cx="6412157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LINEAR REGRESSION: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4519" y="6835096"/>
            <a:ext cx="10444065" cy="138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0"/>
              </a:lnSpc>
            </a:pPr>
            <a:r>
              <a:rPr lang="en-US" sz="39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Evaluate the model Linear Regression using </a:t>
            </a:r>
            <a:r>
              <a:rPr lang="en-US" sz="39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 Squared.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228587" cy="9102254"/>
            <a:chOff x="0" y="0"/>
            <a:chExt cx="6990319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923009" cy="3624565"/>
            </a:xfrm>
            <a:custGeom>
              <a:avLst/>
              <a:gdLst/>
              <a:ahLst/>
              <a:cxnLst/>
              <a:rect r="r" b="b" t="t" l="l"/>
              <a:pathLst>
                <a:path h="3624565" w="6923009">
                  <a:moveTo>
                    <a:pt x="43180" y="3624565"/>
                  </a:moveTo>
                  <a:lnTo>
                    <a:pt x="6879830" y="3624565"/>
                  </a:lnTo>
                  <a:cubicBezTo>
                    <a:pt x="6903959" y="3624565"/>
                    <a:pt x="6923009" y="3605515"/>
                    <a:pt x="6923009" y="3581385"/>
                  </a:cubicBezTo>
                  <a:lnTo>
                    <a:pt x="6923009" y="43180"/>
                  </a:lnTo>
                  <a:cubicBezTo>
                    <a:pt x="6923009" y="19050"/>
                    <a:pt x="6903959" y="0"/>
                    <a:pt x="687983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90319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90319">
                  <a:moveTo>
                    <a:pt x="6947140" y="44450"/>
                  </a:moveTo>
                  <a:cubicBezTo>
                    <a:pt x="6942059" y="19050"/>
                    <a:pt x="6919199" y="0"/>
                    <a:pt x="689252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34440" y="3693145"/>
                  </a:lnTo>
                  <a:cubicBezTo>
                    <a:pt x="6964919" y="3693145"/>
                    <a:pt x="6990319" y="3667745"/>
                    <a:pt x="6990319" y="3637265"/>
                  </a:cubicBezTo>
                  <a:lnTo>
                    <a:pt x="6990319" y="99060"/>
                  </a:lnTo>
                  <a:cubicBezTo>
                    <a:pt x="6990319" y="72390"/>
                    <a:pt x="6972540" y="50800"/>
                    <a:pt x="6947140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92530" y="12700"/>
                  </a:lnTo>
                  <a:cubicBezTo>
                    <a:pt x="6916659" y="12700"/>
                    <a:pt x="6935709" y="31750"/>
                    <a:pt x="6935709" y="55880"/>
                  </a:cubicBezTo>
                  <a:lnTo>
                    <a:pt x="6935709" y="3594085"/>
                  </a:lnTo>
                  <a:cubicBezTo>
                    <a:pt x="6935709" y="3618215"/>
                    <a:pt x="6916659" y="3637265"/>
                    <a:pt x="6892530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04353" y="3534989"/>
            <a:ext cx="10768818" cy="1006432"/>
          </a:xfrm>
          <a:custGeom>
            <a:avLst/>
            <a:gdLst/>
            <a:ahLst/>
            <a:cxnLst/>
            <a:rect r="r" b="b" t="t" l="l"/>
            <a:pathLst>
              <a:path h="1006432" w="10768818">
                <a:moveTo>
                  <a:pt x="0" y="0"/>
                </a:moveTo>
                <a:lnTo>
                  <a:pt x="10768818" y="0"/>
                </a:lnTo>
                <a:lnTo>
                  <a:pt x="10768818" y="1006432"/>
                </a:lnTo>
                <a:lnTo>
                  <a:pt x="0" y="1006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4353" y="4596245"/>
            <a:ext cx="10364206" cy="1220458"/>
          </a:xfrm>
          <a:custGeom>
            <a:avLst/>
            <a:gdLst/>
            <a:ahLst/>
            <a:cxnLst/>
            <a:rect r="r" b="b" t="t" l="l"/>
            <a:pathLst>
              <a:path h="1220458" w="10364206">
                <a:moveTo>
                  <a:pt x="0" y="0"/>
                </a:moveTo>
                <a:lnTo>
                  <a:pt x="10364206" y="0"/>
                </a:lnTo>
                <a:lnTo>
                  <a:pt x="10364206" y="1220458"/>
                </a:lnTo>
                <a:lnTo>
                  <a:pt x="0" y="1220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4353" y="6102453"/>
            <a:ext cx="10508457" cy="496029"/>
          </a:xfrm>
          <a:custGeom>
            <a:avLst/>
            <a:gdLst/>
            <a:ahLst/>
            <a:cxnLst/>
            <a:rect r="r" b="b" t="t" l="l"/>
            <a:pathLst>
              <a:path h="496029" w="10508457">
                <a:moveTo>
                  <a:pt x="0" y="0"/>
                </a:moveTo>
                <a:lnTo>
                  <a:pt x="10508457" y="0"/>
                </a:lnTo>
                <a:lnTo>
                  <a:pt x="10508457" y="496028"/>
                </a:lnTo>
                <a:lnTo>
                  <a:pt x="0" y="4960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38057" y="880372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MODEL EVALUATION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4353" y="2540684"/>
            <a:ext cx="6412157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DECISION TREE: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7720" y="6808031"/>
            <a:ext cx="9981723" cy="138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0"/>
              </a:lnSpc>
            </a:pPr>
            <a:r>
              <a:rPr lang="en-US" sz="39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Evaluate the model Decision Tree using </a:t>
            </a:r>
            <a:r>
              <a:rPr lang="en-US" sz="39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 Squared.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228587" cy="9102254"/>
            <a:chOff x="0" y="0"/>
            <a:chExt cx="6990319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923009" cy="3624565"/>
            </a:xfrm>
            <a:custGeom>
              <a:avLst/>
              <a:gdLst/>
              <a:ahLst/>
              <a:cxnLst/>
              <a:rect r="r" b="b" t="t" l="l"/>
              <a:pathLst>
                <a:path h="3624565" w="6923009">
                  <a:moveTo>
                    <a:pt x="43180" y="3624565"/>
                  </a:moveTo>
                  <a:lnTo>
                    <a:pt x="6879830" y="3624565"/>
                  </a:lnTo>
                  <a:cubicBezTo>
                    <a:pt x="6903959" y="3624565"/>
                    <a:pt x="6923009" y="3605515"/>
                    <a:pt x="6923009" y="3581385"/>
                  </a:cubicBezTo>
                  <a:lnTo>
                    <a:pt x="6923009" y="43180"/>
                  </a:lnTo>
                  <a:cubicBezTo>
                    <a:pt x="6923009" y="19050"/>
                    <a:pt x="6903959" y="0"/>
                    <a:pt x="687983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90319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90319">
                  <a:moveTo>
                    <a:pt x="6947140" y="44450"/>
                  </a:moveTo>
                  <a:cubicBezTo>
                    <a:pt x="6942059" y="19050"/>
                    <a:pt x="6919199" y="0"/>
                    <a:pt x="689252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34440" y="3693145"/>
                  </a:lnTo>
                  <a:cubicBezTo>
                    <a:pt x="6964919" y="3693145"/>
                    <a:pt x="6990319" y="3667745"/>
                    <a:pt x="6990319" y="3637265"/>
                  </a:cubicBezTo>
                  <a:lnTo>
                    <a:pt x="6990319" y="99060"/>
                  </a:lnTo>
                  <a:cubicBezTo>
                    <a:pt x="6990319" y="72390"/>
                    <a:pt x="6972540" y="50800"/>
                    <a:pt x="6947140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92530" y="12700"/>
                  </a:lnTo>
                  <a:cubicBezTo>
                    <a:pt x="6916659" y="12700"/>
                    <a:pt x="6935709" y="31750"/>
                    <a:pt x="6935709" y="55880"/>
                  </a:cubicBezTo>
                  <a:lnTo>
                    <a:pt x="6935709" y="3594085"/>
                  </a:lnTo>
                  <a:cubicBezTo>
                    <a:pt x="6935709" y="3618215"/>
                    <a:pt x="6916659" y="3637265"/>
                    <a:pt x="6892530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04353" y="3534989"/>
            <a:ext cx="10768818" cy="1006432"/>
          </a:xfrm>
          <a:custGeom>
            <a:avLst/>
            <a:gdLst/>
            <a:ahLst/>
            <a:cxnLst/>
            <a:rect r="r" b="b" t="t" l="l"/>
            <a:pathLst>
              <a:path h="1006432" w="10768818">
                <a:moveTo>
                  <a:pt x="0" y="0"/>
                </a:moveTo>
                <a:lnTo>
                  <a:pt x="10768818" y="0"/>
                </a:lnTo>
                <a:lnTo>
                  <a:pt x="10768818" y="1006432"/>
                </a:lnTo>
                <a:lnTo>
                  <a:pt x="0" y="1006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4353" y="4541421"/>
            <a:ext cx="10419345" cy="1290556"/>
          </a:xfrm>
          <a:custGeom>
            <a:avLst/>
            <a:gdLst/>
            <a:ahLst/>
            <a:cxnLst/>
            <a:rect r="r" b="b" t="t" l="l"/>
            <a:pathLst>
              <a:path h="1290556" w="10419345">
                <a:moveTo>
                  <a:pt x="0" y="0"/>
                </a:moveTo>
                <a:lnTo>
                  <a:pt x="10419345" y="0"/>
                </a:lnTo>
                <a:lnTo>
                  <a:pt x="10419345" y="1290556"/>
                </a:lnTo>
                <a:lnTo>
                  <a:pt x="0" y="1290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4353" y="6117727"/>
            <a:ext cx="10561819" cy="558731"/>
          </a:xfrm>
          <a:custGeom>
            <a:avLst/>
            <a:gdLst/>
            <a:ahLst/>
            <a:cxnLst/>
            <a:rect r="r" b="b" t="t" l="l"/>
            <a:pathLst>
              <a:path h="558731" w="10561819">
                <a:moveTo>
                  <a:pt x="0" y="0"/>
                </a:moveTo>
                <a:lnTo>
                  <a:pt x="10561819" y="0"/>
                </a:lnTo>
                <a:lnTo>
                  <a:pt x="10561819" y="558731"/>
                </a:lnTo>
                <a:lnTo>
                  <a:pt x="0" y="558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38057" y="880372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MODEL EVALUATION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4353" y="2540684"/>
            <a:ext cx="6412157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RANDOM FOREST: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6729" y="6886008"/>
            <a:ext cx="10444065" cy="138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0"/>
              </a:lnSpc>
            </a:pPr>
            <a:r>
              <a:rPr lang="en-US" sz="39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Evaluate the model Random Forest using </a:t>
            </a:r>
            <a:r>
              <a:rPr lang="en-US" sz="39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 Squared.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457076"/>
            <a:ext cx="8867008" cy="1543649"/>
          </a:xfrm>
          <a:custGeom>
            <a:avLst/>
            <a:gdLst/>
            <a:ahLst/>
            <a:cxnLst/>
            <a:rect r="r" b="b" t="t" l="l"/>
            <a:pathLst>
              <a:path h="1543649" w="8867008">
                <a:moveTo>
                  <a:pt x="0" y="0"/>
                </a:moveTo>
                <a:lnTo>
                  <a:pt x="8867008" y="0"/>
                </a:lnTo>
                <a:lnTo>
                  <a:pt x="8867008" y="1543649"/>
                </a:lnTo>
                <a:lnTo>
                  <a:pt x="0" y="1543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000725"/>
            <a:ext cx="9138798" cy="1563215"/>
          </a:xfrm>
          <a:custGeom>
            <a:avLst/>
            <a:gdLst/>
            <a:ahLst/>
            <a:cxnLst/>
            <a:rect r="r" b="b" t="t" l="l"/>
            <a:pathLst>
              <a:path h="1563215" w="9138798">
                <a:moveTo>
                  <a:pt x="0" y="0"/>
                </a:moveTo>
                <a:lnTo>
                  <a:pt x="9138798" y="0"/>
                </a:lnTo>
                <a:lnTo>
                  <a:pt x="9138798" y="1563215"/>
                </a:lnTo>
                <a:lnTo>
                  <a:pt x="0" y="1563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43307" y="3986311"/>
            <a:ext cx="5640340" cy="2314379"/>
          </a:xfrm>
          <a:custGeom>
            <a:avLst/>
            <a:gdLst/>
            <a:ahLst/>
            <a:cxnLst/>
            <a:rect r="r" b="b" t="t" l="l"/>
            <a:pathLst>
              <a:path h="2314379" w="5640340">
                <a:moveTo>
                  <a:pt x="0" y="0"/>
                </a:moveTo>
                <a:lnTo>
                  <a:pt x="5640340" y="0"/>
                </a:lnTo>
                <a:lnTo>
                  <a:pt x="5640340" y="2314378"/>
                </a:lnTo>
                <a:lnTo>
                  <a:pt x="0" y="2314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lgDash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806038" y="909269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PREDICTION RESULT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354103"/>
            <a:ext cx="8115300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COMPARE ALL OF MODEL: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670644"/>
            <a:ext cx="10039516" cy="238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From the comparison of the model evaluation values ​​above, it can be seen that the </a:t>
            </a:r>
            <a:r>
              <a:rPr lang="en-US" sz="337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Linear Regression</a:t>
            </a:r>
            <a:r>
              <a:rPr lang="en-US" sz="33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model has a higher accuracy value than the other models.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71554" y="809625"/>
            <a:ext cx="14544892" cy="190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44"/>
              </a:lnSpc>
            </a:pPr>
            <a:r>
              <a:rPr lang="en-US" sz="11103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ASSIGNMENT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61726" y="3786903"/>
            <a:ext cx="17164548" cy="5942322"/>
            <a:chOff x="0" y="0"/>
            <a:chExt cx="6964336" cy="24110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897026" cy="2342455"/>
            </a:xfrm>
            <a:custGeom>
              <a:avLst/>
              <a:gdLst/>
              <a:ahLst/>
              <a:cxnLst/>
              <a:rect r="r" b="b" t="t" l="l"/>
              <a:pathLst>
                <a:path h="2342455" w="6897026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64336" cy="2411035"/>
            </a:xfrm>
            <a:custGeom>
              <a:avLst/>
              <a:gdLst/>
              <a:ahLst/>
              <a:cxnLst/>
              <a:rect r="r" b="b" t="t" l="l"/>
              <a:pathLst>
                <a:path h="24110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60933" y="4200284"/>
            <a:ext cx="15566134" cy="503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In this assignment, I tried to create a machine learning model to predict students' grades based on the length of their study hours. The data used is analyzed and divided into training data and test data to build a model. The models used are Linear Regression, Decision Tree, and Random Forest. Later the accuracy values ​​of these models will be compared and the best accuracy will be selected.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9725" y="592373"/>
            <a:ext cx="7028164" cy="9102254"/>
            <a:chOff x="0" y="0"/>
            <a:chExt cx="2851604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784294" cy="3624565"/>
            </a:xfrm>
            <a:custGeom>
              <a:avLst/>
              <a:gdLst/>
              <a:ahLst/>
              <a:cxnLst/>
              <a:rect r="r" b="b" t="t" l="l"/>
              <a:pathLst>
                <a:path h="3624565" w="2784294">
                  <a:moveTo>
                    <a:pt x="43180" y="3624565"/>
                  </a:moveTo>
                  <a:lnTo>
                    <a:pt x="2741114" y="3624565"/>
                  </a:lnTo>
                  <a:cubicBezTo>
                    <a:pt x="2765244" y="3624565"/>
                    <a:pt x="2784294" y="3605515"/>
                    <a:pt x="2784294" y="3581385"/>
                  </a:cubicBezTo>
                  <a:lnTo>
                    <a:pt x="2784294" y="43180"/>
                  </a:lnTo>
                  <a:cubicBezTo>
                    <a:pt x="2784294" y="19050"/>
                    <a:pt x="2765244" y="0"/>
                    <a:pt x="274111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1604" cy="3693145"/>
            </a:xfrm>
            <a:custGeom>
              <a:avLst/>
              <a:gdLst/>
              <a:ahLst/>
              <a:cxnLst/>
              <a:rect r="r" b="b" t="t" l="l"/>
              <a:pathLst>
                <a:path h="3693145" w="2851604">
                  <a:moveTo>
                    <a:pt x="2808424" y="44450"/>
                  </a:moveTo>
                  <a:cubicBezTo>
                    <a:pt x="2803344" y="19050"/>
                    <a:pt x="2780484" y="0"/>
                    <a:pt x="275381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2795724" y="3693145"/>
                  </a:lnTo>
                  <a:cubicBezTo>
                    <a:pt x="2826204" y="3693145"/>
                    <a:pt x="2851604" y="3667745"/>
                    <a:pt x="2851604" y="3637265"/>
                  </a:cubicBezTo>
                  <a:lnTo>
                    <a:pt x="2851604" y="99060"/>
                  </a:lnTo>
                  <a:cubicBezTo>
                    <a:pt x="2851604" y="72390"/>
                    <a:pt x="2833824" y="50800"/>
                    <a:pt x="2808424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53814" y="12700"/>
                  </a:lnTo>
                  <a:cubicBezTo>
                    <a:pt x="2777944" y="12700"/>
                    <a:pt x="2796994" y="31750"/>
                    <a:pt x="2796994" y="55880"/>
                  </a:cubicBezTo>
                  <a:lnTo>
                    <a:pt x="2796994" y="3594085"/>
                  </a:lnTo>
                  <a:cubicBezTo>
                    <a:pt x="2796994" y="3618215"/>
                    <a:pt x="2777944" y="3637265"/>
                    <a:pt x="2753814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79022" y="592373"/>
            <a:ext cx="8880278" cy="9102254"/>
            <a:chOff x="0" y="0"/>
            <a:chExt cx="3603080" cy="36931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3535770" cy="3624565"/>
            </a:xfrm>
            <a:custGeom>
              <a:avLst/>
              <a:gdLst/>
              <a:ahLst/>
              <a:cxnLst/>
              <a:rect r="r" b="b" t="t" l="l"/>
              <a:pathLst>
                <a:path h="3624565" w="3535770">
                  <a:moveTo>
                    <a:pt x="43180" y="3624565"/>
                  </a:moveTo>
                  <a:lnTo>
                    <a:pt x="3492590" y="3624565"/>
                  </a:lnTo>
                  <a:cubicBezTo>
                    <a:pt x="3516720" y="3624565"/>
                    <a:pt x="3535770" y="3605515"/>
                    <a:pt x="3535770" y="3581385"/>
                  </a:cubicBezTo>
                  <a:lnTo>
                    <a:pt x="3535770" y="43180"/>
                  </a:lnTo>
                  <a:cubicBezTo>
                    <a:pt x="3535770" y="19050"/>
                    <a:pt x="3516720" y="0"/>
                    <a:pt x="349259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03080" cy="3693145"/>
            </a:xfrm>
            <a:custGeom>
              <a:avLst/>
              <a:gdLst/>
              <a:ahLst/>
              <a:cxnLst/>
              <a:rect r="r" b="b" t="t" l="l"/>
              <a:pathLst>
                <a:path h="3693145" w="3603080">
                  <a:moveTo>
                    <a:pt x="3559900" y="44450"/>
                  </a:moveTo>
                  <a:cubicBezTo>
                    <a:pt x="3554820" y="19050"/>
                    <a:pt x="3531960" y="0"/>
                    <a:pt x="350529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3547200" y="3693145"/>
                  </a:lnTo>
                  <a:cubicBezTo>
                    <a:pt x="3577680" y="3693145"/>
                    <a:pt x="3603080" y="3667745"/>
                    <a:pt x="3603080" y="3637265"/>
                  </a:cubicBezTo>
                  <a:lnTo>
                    <a:pt x="3603080" y="99060"/>
                  </a:lnTo>
                  <a:cubicBezTo>
                    <a:pt x="3603080" y="72390"/>
                    <a:pt x="3585300" y="50800"/>
                    <a:pt x="3559900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3505290" y="12700"/>
                  </a:lnTo>
                  <a:cubicBezTo>
                    <a:pt x="3529420" y="12700"/>
                    <a:pt x="3548470" y="31750"/>
                    <a:pt x="3548470" y="55880"/>
                  </a:cubicBezTo>
                  <a:lnTo>
                    <a:pt x="3548470" y="3594085"/>
                  </a:lnTo>
                  <a:cubicBezTo>
                    <a:pt x="3548470" y="3618215"/>
                    <a:pt x="3529420" y="3637265"/>
                    <a:pt x="3505290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37724" y="4093017"/>
            <a:ext cx="6752166" cy="222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LET’S FIGHT TOGETHER!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1313833"/>
            <a:ext cx="2422712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EMAIL: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192173"/>
            <a:ext cx="6600846" cy="58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farrelpaksiaditya@gmail.com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3200854"/>
            <a:ext cx="3675161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INSTAGRAM: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4079195"/>
            <a:ext cx="6600846" cy="58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_frladtya03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087876"/>
            <a:ext cx="3675161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LINKEDIN: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5966216"/>
            <a:ext cx="6600846" cy="1180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www.linkedin.com/in/farrel-paksi-aditya-4248002a5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7575789"/>
            <a:ext cx="3675161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PHONE: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8454129"/>
            <a:ext cx="6600846" cy="58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+6283815430020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82328" y="2556001"/>
            <a:ext cx="4020895" cy="2298612"/>
          </a:xfrm>
          <a:custGeom>
            <a:avLst/>
            <a:gdLst/>
            <a:ahLst/>
            <a:cxnLst/>
            <a:rect r="r" b="b" t="t" l="l"/>
            <a:pathLst>
              <a:path h="2298612" w="4020895">
                <a:moveTo>
                  <a:pt x="0" y="0"/>
                </a:moveTo>
                <a:lnTo>
                  <a:pt x="4020895" y="0"/>
                </a:lnTo>
                <a:lnTo>
                  <a:pt x="4020895" y="2298612"/>
                </a:lnTo>
                <a:lnTo>
                  <a:pt x="0" y="229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99325" y="3452616"/>
            <a:ext cx="1332203" cy="378486"/>
          </a:xfrm>
          <a:custGeom>
            <a:avLst/>
            <a:gdLst/>
            <a:ahLst/>
            <a:cxnLst/>
            <a:rect r="r" b="b" t="t" l="l"/>
            <a:pathLst>
              <a:path h="378486" w="1332203">
                <a:moveTo>
                  <a:pt x="0" y="0"/>
                </a:moveTo>
                <a:lnTo>
                  <a:pt x="1332203" y="0"/>
                </a:lnTo>
                <a:lnTo>
                  <a:pt x="1332203" y="378486"/>
                </a:lnTo>
                <a:lnTo>
                  <a:pt x="0" y="37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92775" y="85725"/>
            <a:ext cx="12675924" cy="222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MACHINE LEARNING WORKFLOW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6282" y="2945658"/>
            <a:ext cx="3612987" cy="147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280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INPUT DATA + EDA </a:t>
            </a:r>
          </a:p>
          <a:p>
            <a:pPr algn="ctr">
              <a:lnSpc>
                <a:spcPts val="3929"/>
              </a:lnSpc>
            </a:pPr>
            <a:r>
              <a:rPr lang="en-US" sz="280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(EXPLORATORY DATA ANALYSIS)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031578" y="2556001"/>
            <a:ext cx="4020895" cy="2298612"/>
          </a:xfrm>
          <a:custGeom>
            <a:avLst/>
            <a:gdLst/>
            <a:ahLst/>
            <a:cxnLst/>
            <a:rect r="r" b="b" t="t" l="l"/>
            <a:pathLst>
              <a:path h="2298612" w="4020895">
                <a:moveTo>
                  <a:pt x="0" y="0"/>
                </a:moveTo>
                <a:lnTo>
                  <a:pt x="4020896" y="0"/>
                </a:lnTo>
                <a:lnTo>
                  <a:pt x="4020896" y="2298612"/>
                </a:lnTo>
                <a:lnTo>
                  <a:pt x="0" y="229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235532" y="3109176"/>
            <a:ext cx="3612987" cy="1135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9"/>
              </a:lnSpc>
            </a:pPr>
            <a:r>
              <a:rPr lang="en-US" sz="330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FEATURE ENGINEERING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184777" y="2556001"/>
            <a:ext cx="4020895" cy="2298612"/>
          </a:xfrm>
          <a:custGeom>
            <a:avLst/>
            <a:gdLst/>
            <a:ahLst/>
            <a:cxnLst/>
            <a:rect r="r" b="b" t="t" l="l"/>
            <a:pathLst>
              <a:path h="2298612" w="4020895">
                <a:moveTo>
                  <a:pt x="0" y="0"/>
                </a:moveTo>
                <a:lnTo>
                  <a:pt x="4020895" y="0"/>
                </a:lnTo>
                <a:lnTo>
                  <a:pt x="4020895" y="2298612"/>
                </a:lnTo>
                <a:lnTo>
                  <a:pt x="0" y="229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388731" y="2818686"/>
            <a:ext cx="3612987" cy="171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9"/>
              </a:lnSpc>
            </a:pPr>
            <a:r>
              <a:rPr lang="en-US" sz="330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DATA SPLITTING</a:t>
            </a:r>
          </a:p>
          <a:p>
            <a:pPr algn="ctr">
              <a:lnSpc>
                <a:spcPts val="4629"/>
              </a:lnSpc>
            </a:pPr>
            <a:r>
              <a:rPr lang="en-US" sz="330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(TRAIN SET &amp; TEST SET)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452524" y="3452616"/>
            <a:ext cx="1332203" cy="378486"/>
          </a:xfrm>
          <a:custGeom>
            <a:avLst/>
            <a:gdLst/>
            <a:ahLst/>
            <a:cxnLst/>
            <a:rect r="r" b="b" t="t" l="l"/>
            <a:pathLst>
              <a:path h="378486" w="1332203">
                <a:moveTo>
                  <a:pt x="0" y="0"/>
                </a:moveTo>
                <a:lnTo>
                  <a:pt x="1332203" y="0"/>
                </a:lnTo>
                <a:lnTo>
                  <a:pt x="1332203" y="378486"/>
                </a:lnTo>
                <a:lnTo>
                  <a:pt x="0" y="37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29123" y="5569596"/>
            <a:ext cx="1332203" cy="378486"/>
          </a:xfrm>
          <a:custGeom>
            <a:avLst/>
            <a:gdLst/>
            <a:ahLst/>
            <a:cxnLst/>
            <a:rect r="r" b="b" t="t" l="l"/>
            <a:pathLst>
              <a:path h="378486" w="1332203">
                <a:moveTo>
                  <a:pt x="0" y="0"/>
                </a:moveTo>
                <a:lnTo>
                  <a:pt x="1332203" y="0"/>
                </a:lnTo>
                <a:lnTo>
                  <a:pt x="1332203" y="378486"/>
                </a:lnTo>
                <a:lnTo>
                  <a:pt x="0" y="37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238405" y="6663066"/>
            <a:ext cx="4020895" cy="2298612"/>
          </a:xfrm>
          <a:custGeom>
            <a:avLst/>
            <a:gdLst/>
            <a:ahLst/>
            <a:cxnLst/>
            <a:rect r="r" b="b" t="t" l="l"/>
            <a:pathLst>
              <a:path h="2298612" w="4020895">
                <a:moveTo>
                  <a:pt x="0" y="0"/>
                </a:moveTo>
                <a:lnTo>
                  <a:pt x="4020895" y="0"/>
                </a:lnTo>
                <a:lnTo>
                  <a:pt x="4020895" y="2298612"/>
                </a:lnTo>
                <a:lnTo>
                  <a:pt x="0" y="229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442359" y="6929766"/>
            <a:ext cx="3612987" cy="171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9"/>
              </a:lnSpc>
            </a:pPr>
            <a:r>
              <a:rPr lang="en-US" sz="330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MODELLING WITH MACHINE LEARNING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031578" y="6663066"/>
            <a:ext cx="4020895" cy="2298612"/>
          </a:xfrm>
          <a:custGeom>
            <a:avLst/>
            <a:gdLst/>
            <a:ahLst/>
            <a:cxnLst/>
            <a:rect r="r" b="b" t="t" l="l"/>
            <a:pathLst>
              <a:path h="2298612" w="4020895">
                <a:moveTo>
                  <a:pt x="0" y="0"/>
                </a:moveTo>
                <a:lnTo>
                  <a:pt x="4020896" y="0"/>
                </a:lnTo>
                <a:lnTo>
                  <a:pt x="4020896" y="2298612"/>
                </a:lnTo>
                <a:lnTo>
                  <a:pt x="0" y="229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235532" y="7220256"/>
            <a:ext cx="3612987" cy="1135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9"/>
              </a:lnSpc>
            </a:pPr>
            <a:r>
              <a:rPr lang="en-US" sz="330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MODEL EVALUATION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82328" y="6663066"/>
            <a:ext cx="4020895" cy="2298612"/>
          </a:xfrm>
          <a:custGeom>
            <a:avLst/>
            <a:gdLst/>
            <a:ahLst/>
            <a:cxnLst/>
            <a:rect r="r" b="b" t="t" l="l"/>
            <a:pathLst>
              <a:path h="2298612" w="4020895">
                <a:moveTo>
                  <a:pt x="0" y="0"/>
                </a:moveTo>
                <a:lnTo>
                  <a:pt x="4020895" y="0"/>
                </a:lnTo>
                <a:lnTo>
                  <a:pt x="4020895" y="2298612"/>
                </a:lnTo>
                <a:lnTo>
                  <a:pt x="0" y="229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86282" y="7216241"/>
            <a:ext cx="3612987" cy="1135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9"/>
              </a:lnSpc>
            </a:pPr>
            <a:r>
              <a:rPr lang="en-US" sz="330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PREDICTION RESULT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10800000">
            <a:off x="5401299" y="7623129"/>
            <a:ext cx="1332203" cy="378486"/>
          </a:xfrm>
          <a:custGeom>
            <a:avLst/>
            <a:gdLst/>
            <a:ahLst/>
            <a:cxnLst/>
            <a:rect r="r" b="b" t="t" l="l"/>
            <a:pathLst>
              <a:path h="378486" w="1332203">
                <a:moveTo>
                  <a:pt x="0" y="0"/>
                </a:moveTo>
                <a:lnTo>
                  <a:pt x="1332203" y="0"/>
                </a:lnTo>
                <a:lnTo>
                  <a:pt x="1332203" y="378486"/>
                </a:lnTo>
                <a:lnTo>
                  <a:pt x="0" y="37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0800000">
            <a:off x="11479338" y="7623129"/>
            <a:ext cx="1332203" cy="378486"/>
          </a:xfrm>
          <a:custGeom>
            <a:avLst/>
            <a:gdLst/>
            <a:ahLst/>
            <a:cxnLst/>
            <a:rect r="r" b="b" t="t" l="l"/>
            <a:pathLst>
              <a:path h="378486" w="1332203">
                <a:moveTo>
                  <a:pt x="0" y="0"/>
                </a:moveTo>
                <a:lnTo>
                  <a:pt x="1332203" y="0"/>
                </a:lnTo>
                <a:lnTo>
                  <a:pt x="1332203" y="378486"/>
                </a:lnTo>
                <a:lnTo>
                  <a:pt x="0" y="37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28925" y="2950166"/>
            <a:ext cx="4044638" cy="5997221"/>
          </a:xfrm>
          <a:custGeom>
            <a:avLst/>
            <a:gdLst/>
            <a:ahLst/>
            <a:cxnLst/>
            <a:rect r="r" b="b" t="t" l="l"/>
            <a:pathLst>
              <a:path h="5997221" w="4044638">
                <a:moveTo>
                  <a:pt x="0" y="0"/>
                </a:moveTo>
                <a:lnTo>
                  <a:pt x="4044637" y="0"/>
                </a:lnTo>
                <a:lnTo>
                  <a:pt x="4044637" y="5997221"/>
                </a:lnTo>
                <a:lnTo>
                  <a:pt x="0" y="5997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96836" y="2950166"/>
            <a:ext cx="3877751" cy="6085310"/>
          </a:xfrm>
          <a:custGeom>
            <a:avLst/>
            <a:gdLst/>
            <a:ahLst/>
            <a:cxnLst/>
            <a:rect r="r" b="b" t="t" l="l"/>
            <a:pathLst>
              <a:path h="6085310" w="3877751">
                <a:moveTo>
                  <a:pt x="0" y="0"/>
                </a:moveTo>
                <a:lnTo>
                  <a:pt x="3877751" y="0"/>
                </a:lnTo>
                <a:lnTo>
                  <a:pt x="3877751" y="6085310"/>
                </a:lnTo>
                <a:lnTo>
                  <a:pt x="0" y="60853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06038" y="909269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34398" y="3321480"/>
            <a:ext cx="6309351" cy="442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In the dataset there are 2 variabels: Student Scores &amp; Hours. We will predict Student Scores based on the Hours variabel.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40306" y="2167238"/>
            <a:ext cx="6919907" cy="64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DATASET STUDENT_SCORES.XLSX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228587" cy="9102254"/>
            <a:chOff x="0" y="0"/>
            <a:chExt cx="6990319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923009" cy="3624565"/>
            </a:xfrm>
            <a:custGeom>
              <a:avLst/>
              <a:gdLst/>
              <a:ahLst/>
              <a:cxnLst/>
              <a:rect r="r" b="b" t="t" l="l"/>
              <a:pathLst>
                <a:path h="3624565" w="6923009">
                  <a:moveTo>
                    <a:pt x="43180" y="3624565"/>
                  </a:moveTo>
                  <a:lnTo>
                    <a:pt x="6879830" y="3624565"/>
                  </a:lnTo>
                  <a:cubicBezTo>
                    <a:pt x="6903959" y="3624565"/>
                    <a:pt x="6923009" y="3605515"/>
                    <a:pt x="6923009" y="3581385"/>
                  </a:cubicBezTo>
                  <a:lnTo>
                    <a:pt x="6923009" y="43180"/>
                  </a:lnTo>
                  <a:cubicBezTo>
                    <a:pt x="6923009" y="19050"/>
                    <a:pt x="6903959" y="0"/>
                    <a:pt x="687983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90319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90319">
                  <a:moveTo>
                    <a:pt x="6947140" y="44450"/>
                  </a:moveTo>
                  <a:cubicBezTo>
                    <a:pt x="6942059" y="19050"/>
                    <a:pt x="6919199" y="0"/>
                    <a:pt x="689252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34440" y="3693145"/>
                  </a:lnTo>
                  <a:cubicBezTo>
                    <a:pt x="6964919" y="3693145"/>
                    <a:pt x="6990319" y="3667745"/>
                    <a:pt x="6990319" y="3637265"/>
                  </a:cubicBezTo>
                  <a:lnTo>
                    <a:pt x="6990319" y="99060"/>
                  </a:lnTo>
                  <a:cubicBezTo>
                    <a:pt x="6990319" y="72390"/>
                    <a:pt x="6972540" y="50800"/>
                    <a:pt x="6947140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92530" y="12700"/>
                  </a:lnTo>
                  <a:cubicBezTo>
                    <a:pt x="6916659" y="12700"/>
                    <a:pt x="6935709" y="31750"/>
                    <a:pt x="6935709" y="55880"/>
                  </a:cubicBezTo>
                  <a:lnTo>
                    <a:pt x="6935709" y="3594085"/>
                  </a:lnTo>
                  <a:cubicBezTo>
                    <a:pt x="6935709" y="3618215"/>
                    <a:pt x="6916659" y="3637265"/>
                    <a:pt x="6892530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82432" y="3853207"/>
            <a:ext cx="4363961" cy="2687472"/>
          </a:xfrm>
          <a:custGeom>
            <a:avLst/>
            <a:gdLst/>
            <a:ahLst/>
            <a:cxnLst/>
            <a:rect r="r" b="b" t="t" l="l"/>
            <a:pathLst>
              <a:path h="2687472" w="4363961">
                <a:moveTo>
                  <a:pt x="0" y="0"/>
                </a:moveTo>
                <a:lnTo>
                  <a:pt x="4363961" y="0"/>
                </a:lnTo>
                <a:lnTo>
                  <a:pt x="4363961" y="2687472"/>
                </a:lnTo>
                <a:lnTo>
                  <a:pt x="0" y="2687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10296" y="3853207"/>
            <a:ext cx="2754640" cy="2599617"/>
          </a:xfrm>
          <a:custGeom>
            <a:avLst/>
            <a:gdLst/>
            <a:ahLst/>
            <a:cxnLst/>
            <a:rect r="r" b="b" t="t" l="l"/>
            <a:pathLst>
              <a:path h="2599617" w="2754640">
                <a:moveTo>
                  <a:pt x="0" y="0"/>
                </a:moveTo>
                <a:lnTo>
                  <a:pt x="2754640" y="0"/>
                </a:lnTo>
                <a:lnTo>
                  <a:pt x="2754640" y="2599616"/>
                </a:lnTo>
                <a:lnTo>
                  <a:pt x="0" y="259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69384" y="3662129"/>
            <a:ext cx="2715316" cy="2981772"/>
          </a:xfrm>
          <a:custGeom>
            <a:avLst/>
            <a:gdLst/>
            <a:ahLst/>
            <a:cxnLst/>
            <a:rect r="r" b="b" t="t" l="l"/>
            <a:pathLst>
              <a:path h="2981772" w="2715316">
                <a:moveTo>
                  <a:pt x="0" y="0"/>
                </a:moveTo>
                <a:lnTo>
                  <a:pt x="2715316" y="0"/>
                </a:lnTo>
                <a:lnTo>
                  <a:pt x="2715316" y="2981772"/>
                </a:lnTo>
                <a:lnTo>
                  <a:pt x="0" y="2981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38057" y="880372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TOOLS &amp; LIBRARY VERSION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40684"/>
            <a:ext cx="2048803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TOOLS: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1144" y="6530875"/>
            <a:ext cx="4026537" cy="114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Google Colab for Code Editor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99214" y="6577226"/>
            <a:ext cx="4026537" cy="114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Microsoft Excell for Dataset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92501" y="6577226"/>
            <a:ext cx="5269082" cy="114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Python for Programming Language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228587" cy="9102254"/>
            <a:chOff x="0" y="0"/>
            <a:chExt cx="6990319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923009" cy="3624565"/>
            </a:xfrm>
            <a:custGeom>
              <a:avLst/>
              <a:gdLst/>
              <a:ahLst/>
              <a:cxnLst/>
              <a:rect r="r" b="b" t="t" l="l"/>
              <a:pathLst>
                <a:path h="3624565" w="6923009">
                  <a:moveTo>
                    <a:pt x="43180" y="3624565"/>
                  </a:moveTo>
                  <a:lnTo>
                    <a:pt x="6879830" y="3624565"/>
                  </a:lnTo>
                  <a:cubicBezTo>
                    <a:pt x="6903959" y="3624565"/>
                    <a:pt x="6923009" y="3605515"/>
                    <a:pt x="6923009" y="3581385"/>
                  </a:cubicBezTo>
                  <a:lnTo>
                    <a:pt x="6923009" y="43180"/>
                  </a:lnTo>
                  <a:cubicBezTo>
                    <a:pt x="6923009" y="19050"/>
                    <a:pt x="6903959" y="0"/>
                    <a:pt x="687983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90319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90319">
                  <a:moveTo>
                    <a:pt x="6947140" y="44450"/>
                  </a:moveTo>
                  <a:cubicBezTo>
                    <a:pt x="6942059" y="19050"/>
                    <a:pt x="6919199" y="0"/>
                    <a:pt x="689252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34440" y="3693145"/>
                  </a:lnTo>
                  <a:cubicBezTo>
                    <a:pt x="6964919" y="3693145"/>
                    <a:pt x="6990319" y="3667745"/>
                    <a:pt x="6990319" y="3637265"/>
                  </a:cubicBezTo>
                  <a:lnTo>
                    <a:pt x="6990319" y="99060"/>
                  </a:lnTo>
                  <a:cubicBezTo>
                    <a:pt x="6990319" y="72390"/>
                    <a:pt x="6972540" y="50800"/>
                    <a:pt x="6947140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92530" y="12700"/>
                  </a:lnTo>
                  <a:cubicBezTo>
                    <a:pt x="6916659" y="12700"/>
                    <a:pt x="6935709" y="31750"/>
                    <a:pt x="6935709" y="55880"/>
                  </a:cubicBezTo>
                  <a:lnTo>
                    <a:pt x="6935709" y="3594085"/>
                  </a:lnTo>
                  <a:cubicBezTo>
                    <a:pt x="6935709" y="3618215"/>
                    <a:pt x="6916659" y="3637265"/>
                    <a:pt x="6892530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62146" y="3853207"/>
            <a:ext cx="3889717" cy="1575721"/>
          </a:xfrm>
          <a:custGeom>
            <a:avLst/>
            <a:gdLst/>
            <a:ahLst/>
            <a:cxnLst/>
            <a:rect r="r" b="b" t="t" l="l"/>
            <a:pathLst>
              <a:path h="1575721" w="3889717">
                <a:moveTo>
                  <a:pt x="0" y="0"/>
                </a:moveTo>
                <a:lnTo>
                  <a:pt x="3889717" y="0"/>
                </a:lnTo>
                <a:lnTo>
                  <a:pt x="3889717" y="1575721"/>
                </a:lnTo>
                <a:lnTo>
                  <a:pt x="0" y="1575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938" y="6379501"/>
            <a:ext cx="4204133" cy="1891860"/>
          </a:xfrm>
          <a:custGeom>
            <a:avLst/>
            <a:gdLst/>
            <a:ahLst/>
            <a:cxnLst/>
            <a:rect r="r" b="b" t="t" l="l"/>
            <a:pathLst>
              <a:path h="1891860" w="4204133">
                <a:moveTo>
                  <a:pt x="0" y="0"/>
                </a:moveTo>
                <a:lnTo>
                  <a:pt x="4204133" y="0"/>
                </a:lnTo>
                <a:lnTo>
                  <a:pt x="4204133" y="1891859"/>
                </a:lnTo>
                <a:lnTo>
                  <a:pt x="0" y="1891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83334" y="3426510"/>
            <a:ext cx="1746414" cy="1746414"/>
          </a:xfrm>
          <a:custGeom>
            <a:avLst/>
            <a:gdLst/>
            <a:ahLst/>
            <a:cxnLst/>
            <a:rect r="r" b="b" t="t" l="l"/>
            <a:pathLst>
              <a:path h="1746414" w="1746414">
                <a:moveTo>
                  <a:pt x="0" y="0"/>
                </a:moveTo>
                <a:lnTo>
                  <a:pt x="1746414" y="0"/>
                </a:lnTo>
                <a:lnTo>
                  <a:pt x="1746414" y="1746414"/>
                </a:lnTo>
                <a:lnTo>
                  <a:pt x="0" y="17464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82784" y="6175598"/>
            <a:ext cx="3547514" cy="2095762"/>
          </a:xfrm>
          <a:custGeom>
            <a:avLst/>
            <a:gdLst/>
            <a:ahLst/>
            <a:cxnLst/>
            <a:rect r="r" b="b" t="t" l="l"/>
            <a:pathLst>
              <a:path h="2095762" w="3547514">
                <a:moveTo>
                  <a:pt x="0" y="0"/>
                </a:moveTo>
                <a:lnTo>
                  <a:pt x="3547514" y="0"/>
                </a:lnTo>
                <a:lnTo>
                  <a:pt x="3547514" y="2095762"/>
                </a:lnTo>
                <a:lnTo>
                  <a:pt x="0" y="20957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38057" y="880372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FFDE59"/>
                </a:solidFill>
                <a:latin typeface="Luckiest Guy"/>
                <a:ea typeface="Luckiest Guy"/>
                <a:cs typeface="Luckiest Guy"/>
                <a:sym typeface="Luckiest Guy"/>
              </a:rPr>
              <a:t>TOOLS &amp; LIBRARY VERSION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40684"/>
            <a:ext cx="5670514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LIBRARY VERSION: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2146" y="5352728"/>
            <a:ext cx="6309351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Pandas version: 2.0.3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2146" y="8195160"/>
            <a:ext cx="6309351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Numpy version: 1.25.2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3334" y="5352728"/>
            <a:ext cx="6309351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Seaborn version: 0.13.1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83334" y="8195160"/>
            <a:ext cx="6309351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Matplotlib version: 3.7.1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89875"/>
            <a:ext cx="8695371" cy="1531474"/>
          </a:xfrm>
          <a:custGeom>
            <a:avLst/>
            <a:gdLst/>
            <a:ahLst/>
            <a:cxnLst/>
            <a:rect r="r" b="b" t="t" l="l"/>
            <a:pathLst>
              <a:path h="1531474" w="8695371">
                <a:moveTo>
                  <a:pt x="0" y="0"/>
                </a:moveTo>
                <a:lnTo>
                  <a:pt x="8695371" y="0"/>
                </a:lnTo>
                <a:lnTo>
                  <a:pt x="8695371" y="1531475"/>
                </a:lnTo>
                <a:lnTo>
                  <a:pt x="0" y="1531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820278"/>
            <a:ext cx="4787974" cy="4438022"/>
          </a:xfrm>
          <a:custGeom>
            <a:avLst/>
            <a:gdLst/>
            <a:ahLst/>
            <a:cxnLst/>
            <a:rect r="r" b="b" t="t" l="l"/>
            <a:pathLst>
              <a:path h="4438022" w="4787974">
                <a:moveTo>
                  <a:pt x="0" y="0"/>
                </a:moveTo>
                <a:lnTo>
                  <a:pt x="4787974" y="0"/>
                </a:lnTo>
                <a:lnTo>
                  <a:pt x="4787974" y="4438022"/>
                </a:lnTo>
                <a:lnTo>
                  <a:pt x="0" y="4438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06038" y="678098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INPUT DATA + EDA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05752"/>
            <a:ext cx="3927068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INPUT DATA: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6832" y="5705286"/>
            <a:ext cx="9627852" cy="260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Import or load the dataset with Pandas, Pandas will create a new Dataframe named by </a:t>
            </a:r>
            <a:r>
              <a:rPr lang="en-US" sz="37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data</a:t>
            </a:r>
            <a:r>
              <a:rPr lang="en-US" sz="370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variable. Show 5 rows Dataframe using </a:t>
            </a:r>
            <a:r>
              <a:rPr lang="en-US" sz="37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.head()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421046"/>
            <a:ext cx="3151439" cy="1020250"/>
          </a:xfrm>
          <a:custGeom>
            <a:avLst/>
            <a:gdLst/>
            <a:ahLst/>
            <a:cxnLst/>
            <a:rect r="r" b="b" t="t" l="l"/>
            <a:pathLst>
              <a:path h="1020250" w="3151439">
                <a:moveTo>
                  <a:pt x="0" y="0"/>
                </a:moveTo>
                <a:lnTo>
                  <a:pt x="3151439" y="0"/>
                </a:lnTo>
                <a:lnTo>
                  <a:pt x="3151439" y="1020250"/>
                </a:lnTo>
                <a:lnTo>
                  <a:pt x="0" y="102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441296"/>
            <a:ext cx="6933267" cy="3509966"/>
          </a:xfrm>
          <a:custGeom>
            <a:avLst/>
            <a:gdLst/>
            <a:ahLst/>
            <a:cxnLst/>
            <a:rect r="r" b="b" t="t" l="l"/>
            <a:pathLst>
              <a:path h="3509966" w="6933267">
                <a:moveTo>
                  <a:pt x="0" y="0"/>
                </a:moveTo>
                <a:lnTo>
                  <a:pt x="6933267" y="0"/>
                </a:lnTo>
                <a:lnTo>
                  <a:pt x="6933267" y="3509967"/>
                </a:lnTo>
                <a:lnTo>
                  <a:pt x="0" y="3509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21966" y="3158839"/>
            <a:ext cx="4717582" cy="1009728"/>
          </a:xfrm>
          <a:custGeom>
            <a:avLst/>
            <a:gdLst/>
            <a:ahLst/>
            <a:cxnLst/>
            <a:rect r="r" b="b" t="t" l="l"/>
            <a:pathLst>
              <a:path h="1009728" w="4717582">
                <a:moveTo>
                  <a:pt x="0" y="0"/>
                </a:moveTo>
                <a:lnTo>
                  <a:pt x="4717583" y="0"/>
                </a:lnTo>
                <a:lnTo>
                  <a:pt x="4717583" y="1009728"/>
                </a:lnTo>
                <a:lnTo>
                  <a:pt x="0" y="10097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1966" y="4168567"/>
            <a:ext cx="4301744" cy="5065152"/>
          </a:xfrm>
          <a:custGeom>
            <a:avLst/>
            <a:gdLst/>
            <a:ahLst/>
            <a:cxnLst/>
            <a:rect r="r" b="b" t="t" l="l"/>
            <a:pathLst>
              <a:path h="5065152" w="4301744">
                <a:moveTo>
                  <a:pt x="0" y="0"/>
                </a:moveTo>
                <a:lnTo>
                  <a:pt x="4301744" y="0"/>
                </a:lnTo>
                <a:lnTo>
                  <a:pt x="4301744" y="5065153"/>
                </a:lnTo>
                <a:lnTo>
                  <a:pt x="0" y="5065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06038" y="678098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INPUT DATA + EDA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090234"/>
            <a:ext cx="10752057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EDA (EXPLORATORY DATA ANALYSIS):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884588"/>
            <a:ext cx="5697943" cy="114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Information like Rows &amp; Column in Dataframe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03595" y="5339924"/>
            <a:ext cx="2956733" cy="264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Values of Statistic from Dataframe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935271"/>
            <a:ext cx="6243492" cy="5987449"/>
          </a:xfrm>
          <a:custGeom>
            <a:avLst/>
            <a:gdLst/>
            <a:ahLst/>
            <a:cxnLst/>
            <a:rect r="r" b="b" t="t" l="l"/>
            <a:pathLst>
              <a:path h="5987449" w="6243492">
                <a:moveTo>
                  <a:pt x="0" y="0"/>
                </a:moveTo>
                <a:lnTo>
                  <a:pt x="6243492" y="0"/>
                </a:lnTo>
                <a:lnTo>
                  <a:pt x="6243492" y="5987450"/>
                </a:lnTo>
                <a:lnTo>
                  <a:pt x="0" y="5987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72192" y="3137741"/>
            <a:ext cx="9987108" cy="2075914"/>
          </a:xfrm>
          <a:custGeom>
            <a:avLst/>
            <a:gdLst/>
            <a:ahLst/>
            <a:cxnLst/>
            <a:rect r="r" b="b" t="t" l="l"/>
            <a:pathLst>
              <a:path h="2075914" w="9987108">
                <a:moveTo>
                  <a:pt x="0" y="0"/>
                </a:moveTo>
                <a:lnTo>
                  <a:pt x="9987108" y="0"/>
                </a:lnTo>
                <a:lnTo>
                  <a:pt x="9987108" y="2075914"/>
                </a:lnTo>
                <a:lnTo>
                  <a:pt x="0" y="2075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06038" y="678098"/>
            <a:ext cx="12675924" cy="113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2"/>
              </a:lnSpc>
            </a:pPr>
            <a:r>
              <a:rPr lang="en-US" sz="8020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INPUT DATA + EDA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978450"/>
            <a:ext cx="10752057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EDA (EXPLORATORY DATA ANALYSIS):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88146" y="5609842"/>
            <a:ext cx="9155199" cy="331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Based on the Plots Corelation, the Score Prediction Plots will increase because the longer the student's study period, the greater the student's score.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DAGLkMU6bqM</dc:identifier>
  <dcterms:modified xsi:type="dcterms:W3CDTF">2011-08-01T06:04:30Z</dcterms:modified>
  <cp:revision>1</cp:revision>
  <dc:title>Representing Data</dc:title>
</cp:coreProperties>
</file>