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heme/theme3.xml" ContentType="application/vnd.openxmlformats-officedocument.them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1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>
            <p:custDataLst>
              <p:tags r:id="rId1"/>
            </p:custDataLst>
          </p:nvPr>
        </p:nvSpPr>
        <p:spPr>
          <a:xfrm>
            <a:off x="6611812" y="1629506"/>
            <a:ext cx="1654843" cy="1155895"/>
          </a:xfrm>
          <a:custGeom>
            <a:avLst/>
            <a:gdLst>
              <a:gd name="connsiteX0" fmla="*/ 3174610 w 3266050"/>
              <a:gd name="connsiteY0" fmla="*/ 2098430 h 2281310"/>
              <a:gd name="connsiteX1" fmla="*/ 3266050 w 3266050"/>
              <a:gd name="connsiteY1" fmla="*/ 2189870 h 2281310"/>
              <a:gd name="connsiteX2" fmla="*/ 3174610 w 3266050"/>
              <a:gd name="connsiteY2" fmla="*/ 2281310 h 2281310"/>
              <a:gd name="connsiteX3" fmla="*/ 3083170 w 3266050"/>
              <a:gd name="connsiteY3" fmla="*/ 2189870 h 2281310"/>
              <a:gd name="connsiteX4" fmla="*/ 3174610 w 3266050"/>
              <a:gd name="connsiteY4" fmla="*/ 2098430 h 2281310"/>
              <a:gd name="connsiteX5" fmla="*/ 2557976 w 3266050"/>
              <a:gd name="connsiteY5" fmla="*/ 2098430 h 2281310"/>
              <a:gd name="connsiteX6" fmla="*/ 2649416 w 3266050"/>
              <a:gd name="connsiteY6" fmla="*/ 2189870 h 2281310"/>
              <a:gd name="connsiteX7" fmla="*/ 2557976 w 3266050"/>
              <a:gd name="connsiteY7" fmla="*/ 2281310 h 2281310"/>
              <a:gd name="connsiteX8" fmla="*/ 2466536 w 3266050"/>
              <a:gd name="connsiteY8" fmla="*/ 2189870 h 2281310"/>
              <a:gd name="connsiteX9" fmla="*/ 2557976 w 3266050"/>
              <a:gd name="connsiteY9" fmla="*/ 2098430 h 2281310"/>
              <a:gd name="connsiteX10" fmla="*/ 1941342 w 3266050"/>
              <a:gd name="connsiteY10" fmla="*/ 2098430 h 2281310"/>
              <a:gd name="connsiteX11" fmla="*/ 2032782 w 3266050"/>
              <a:gd name="connsiteY11" fmla="*/ 2189870 h 2281310"/>
              <a:gd name="connsiteX12" fmla="*/ 1941342 w 3266050"/>
              <a:gd name="connsiteY12" fmla="*/ 2281310 h 2281310"/>
              <a:gd name="connsiteX13" fmla="*/ 1849902 w 3266050"/>
              <a:gd name="connsiteY13" fmla="*/ 2189870 h 2281310"/>
              <a:gd name="connsiteX14" fmla="*/ 1941342 w 3266050"/>
              <a:gd name="connsiteY14" fmla="*/ 2098430 h 2281310"/>
              <a:gd name="connsiteX15" fmla="*/ 1324708 w 3266050"/>
              <a:gd name="connsiteY15" fmla="*/ 2098430 h 2281310"/>
              <a:gd name="connsiteX16" fmla="*/ 1416148 w 3266050"/>
              <a:gd name="connsiteY16" fmla="*/ 2189870 h 2281310"/>
              <a:gd name="connsiteX17" fmla="*/ 1324708 w 3266050"/>
              <a:gd name="connsiteY17" fmla="*/ 2281310 h 2281310"/>
              <a:gd name="connsiteX18" fmla="*/ 1233268 w 3266050"/>
              <a:gd name="connsiteY18" fmla="*/ 2189870 h 2281310"/>
              <a:gd name="connsiteX19" fmla="*/ 1324708 w 3266050"/>
              <a:gd name="connsiteY19" fmla="*/ 2098430 h 2281310"/>
              <a:gd name="connsiteX20" fmla="*/ 708074 w 3266050"/>
              <a:gd name="connsiteY20" fmla="*/ 2098430 h 2281310"/>
              <a:gd name="connsiteX21" fmla="*/ 799514 w 3266050"/>
              <a:gd name="connsiteY21" fmla="*/ 2189870 h 2281310"/>
              <a:gd name="connsiteX22" fmla="*/ 708074 w 3266050"/>
              <a:gd name="connsiteY22" fmla="*/ 2281310 h 2281310"/>
              <a:gd name="connsiteX23" fmla="*/ 616634 w 3266050"/>
              <a:gd name="connsiteY23" fmla="*/ 2189870 h 2281310"/>
              <a:gd name="connsiteX24" fmla="*/ 708074 w 3266050"/>
              <a:gd name="connsiteY24" fmla="*/ 2098430 h 2281310"/>
              <a:gd name="connsiteX25" fmla="*/ 91440 w 3266050"/>
              <a:gd name="connsiteY25" fmla="*/ 2098430 h 2281310"/>
              <a:gd name="connsiteX26" fmla="*/ 182880 w 3266050"/>
              <a:gd name="connsiteY26" fmla="*/ 2189870 h 2281310"/>
              <a:gd name="connsiteX27" fmla="*/ 91440 w 3266050"/>
              <a:gd name="connsiteY27" fmla="*/ 2281310 h 2281310"/>
              <a:gd name="connsiteX28" fmla="*/ 0 w 3266050"/>
              <a:gd name="connsiteY28" fmla="*/ 2189870 h 2281310"/>
              <a:gd name="connsiteX29" fmla="*/ 91440 w 3266050"/>
              <a:gd name="connsiteY29" fmla="*/ 2098430 h 2281310"/>
              <a:gd name="connsiteX30" fmla="*/ 3174610 w 3266050"/>
              <a:gd name="connsiteY30" fmla="*/ 1678744 h 2281310"/>
              <a:gd name="connsiteX31" fmla="*/ 3266050 w 3266050"/>
              <a:gd name="connsiteY31" fmla="*/ 1770184 h 2281310"/>
              <a:gd name="connsiteX32" fmla="*/ 3174610 w 3266050"/>
              <a:gd name="connsiteY32" fmla="*/ 1861624 h 2281310"/>
              <a:gd name="connsiteX33" fmla="*/ 3083170 w 3266050"/>
              <a:gd name="connsiteY33" fmla="*/ 1770184 h 2281310"/>
              <a:gd name="connsiteX34" fmla="*/ 3174610 w 3266050"/>
              <a:gd name="connsiteY34" fmla="*/ 1678744 h 2281310"/>
              <a:gd name="connsiteX35" fmla="*/ 2557976 w 3266050"/>
              <a:gd name="connsiteY35" fmla="*/ 1678744 h 2281310"/>
              <a:gd name="connsiteX36" fmla="*/ 2649416 w 3266050"/>
              <a:gd name="connsiteY36" fmla="*/ 1770184 h 2281310"/>
              <a:gd name="connsiteX37" fmla="*/ 2557976 w 3266050"/>
              <a:gd name="connsiteY37" fmla="*/ 1861624 h 2281310"/>
              <a:gd name="connsiteX38" fmla="*/ 2466536 w 3266050"/>
              <a:gd name="connsiteY38" fmla="*/ 1770184 h 2281310"/>
              <a:gd name="connsiteX39" fmla="*/ 2557976 w 3266050"/>
              <a:gd name="connsiteY39" fmla="*/ 1678744 h 2281310"/>
              <a:gd name="connsiteX40" fmla="*/ 1941342 w 3266050"/>
              <a:gd name="connsiteY40" fmla="*/ 1678744 h 2281310"/>
              <a:gd name="connsiteX41" fmla="*/ 2032782 w 3266050"/>
              <a:gd name="connsiteY41" fmla="*/ 1770184 h 2281310"/>
              <a:gd name="connsiteX42" fmla="*/ 1941342 w 3266050"/>
              <a:gd name="connsiteY42" fmla="*/ 1861624 h 2281310"/>
              <a:gd name="connsiteX43" fmla="*/ 1849902 w 3266050"/>
              <a:gd name="connsiteY43" fmla="*/ 1770184 h 2281310"/>
              <a:gd name="connsiteX44" fmla="*/ 1941342 w 3266050"/>
              <a:gd name="connsiteY44" fmla="*/ 1678744 h 2281310"/>
              <a:gd name="connsiteX45" fmla="*/ 1324708 w 3266050"/>
              <a:gd name="connsiteY45" fmla="*/ 1678744 h 2281310"/>
              <a:gd name="connsiteX46" fmla="*/ 1416148 w 3266050"/>
              <a:gd name="connsiteY46" fmla="*/ 1770184 h 2281310"/>
              <a:gd name="connsiteX47" fmla="*/ 1324708 w 3266050"/>
              <a:gd name="connsiteY47" fmla="*/ 1861624 h 2281310"/>
              <a:gd name="connsiteX48" fmla="*/ 1233268 w 3266050"/>
              <a:gd name="connsiteY48" fmla="*/ 1770184 h 2281310"/>
              <a:gd name="connsiteX49" fmla="*/ 1324708 w 3266050"/>
              <a:gd name="connsiteY49" fmla="*/ 1678744 h 2281310"/>
              <a:gd name="connsiteX50" fmla="*/ 708074 w 3266050"/>
              <a:gd name="connsiteY50" fmla="*/ 1678744 h 2281310"/>
              <a:gd name="connsiteX51" fmla="*/ 799514 w 3266050"/>
              <a:gd name="connsiteY51" fmla="*/ 1770184 h 2281310"/>
              <a:gd name="connsiteX52" fmla="*/ 708074 w 3266050"/>
              <a:gd name="connsiteY52" fmla="*/ 1861624 h 2281310"/>
              <a:gd name="connsiteX53" fmla="*/ 616634 w 3266050"/>
              <a:gd name="connsiteY53" fmla="*/ 1770184 h 2281310"/>
              <a:gd name="connsiteX54" fmla="*/ 708074 w 3266050"/>
              <a:gd name="connsiteY54" fmla="*/ 1678744 h 2281310"/>
              <a:gd name="connsiteX55" fmla="*/ 91440 w 3266050"/>
              <a:gd name="connsiteY55" fmla="*/ 1678744 h 2281310"/>
              <a:gd name="connsiteX56" fmla="*/ 182880 w 3266050"/>
              <a:gd name="connsiteY56" fmla="*/ 1770184 h 2281310"/>
              <a:gd name="connsiteX57" fmla="*/ 91440 w 3266050"/>
              <a:gd name="connsiteY57" fmla="*/ 1861624 h 2281310"/>
              <a:gd name="connsiteX58" fmla="*/ 0 w 3266050"/>
              <a:gd name="connsiteY58" fmla="*/ 1770184 h 2281310"/>
              <a:gd name="connsiteX59" fmla="*/ 91440 w 3266050"/>
              <a:gd name="connsiteY59" fmla="*/ 1678744 h 2281310"/>
              <a:gd name="connsiteX60" fmla="*/ 3174610 w 3266050"/>
              <a:gd name="connsiteY60" fmla="*/ 1259058 h 2281310"/>
              <a:gd name="connsiteX61" fmla="*/ 3266050 w 3266050"/>
              <a:gd name="connsiteY61" fmla="*/ 1350498 h 2281310"/>
              <a:gd name="connsiteX62" fmla="*/ 3174610 w 3266050"/>
              <a:gd name="connsiteY62" fmla="*/ 1441938 h 2281310"/>
              <a:gd name="connsiteX63" fmla="*/ 3083170 w 3266050"/>
              <a:gd name="connsiteY63" fmla="*/ 1350498 h 2281310"/>
              <a:gd name="connsiteX64" fmla="*/ 3174610 w 3266050"/>
              <a:gd name="connsiteY64" fmla="*/ 1259058 h 2281310"/>
              <a:gd name="connsiteX65" fmla="*/ 2557976 w 3266050"/>
              <a:gd name="connsiteY65" fmla="*/ 1259058 h 2281310"/>
              <a:gd name="connsiteX66" fmla="*/ 2649416 w 3266050"/>
              <a:gd name="connsiteY66" fmla="*/ 1350498 h 2281310"/>
              <a:gd name="connsiteX67" fmla="*/ 2557976 w 3266050"/>
              <a:gd name="connsiteY67" fmla="*/ 1441938 h 2281310"/>
              <a:gd name="connsiteX68" fmla="*/ 2466536 w 3266050"/>
              <a:gd name="connsiteY68" fmla="*/ 1350498 h 2281310"/>
              <a:gd name="connsiteX69" fmla="*/ 2557976 w 3266050"/>
              <a:gd name="connsiteY69" fmla="*/ 1259058 h 2281310"/>
              <a:gd name="connsiteX70" fmla="*/ 1941342 w 3266050"/>
              <a:gd name="connsiteY70" fmla="*/ 1259058 h 2281310"/>
              <a:gd name="connsiteX71" fmla="*/ 2032782 w 3266050"/>
              <a:gd name="connsiteY71" fmla="*/ 1350498 h 2281310"/>
              <a:gd name="connsiteX72" fmla="*/ 1941342 w 3266050"/>
              <a:gd name="connsiteY72" fmla="*/ 1441938 h 2281310"/>
              <a:gd name="connsiteX73" fmla="*/ 1849902 w 3266050"/>
              <a:gd name="connsiteY73" fmla="*/ 1350498 h 2281310"/>
              <a:gd name="connsiteX74" fmla="*/ 1941342 w 3266050"/>
              <a:gd name="connsiteY74" fmla="*/ 1259058 h 2281310"/>
              <a:gd name="connsiteX75" fmla="*/ 1324708 w 3266050"/>
              <a:gd name="connsiteY75" fmla="*/ 1259058 h 2281310"/>
              <a:gd name="connsiteX76" fmla="*/ 1416148 w 3266050"/>
              <a:gd name="connsiteY76" fmla="*/ 1350498 h 2281310"/>
              <a:gd name="connsiteX77" fmla="*/ 1324708 w 3266050"/>
              <a:gd name="connsiteY77" fmla="*/ 1441938 h 2281310"/>
              <a:gd name="connsiteX78" fmla="*/ 1233268 w 3266050"/>
              <a:gd name="connsiteY78" fmla="*/ 1350498 h 2281310"/>
              <a:gd name="connsiteX79" fmla="*/ 1324708 w 3266050"/>
              <a:gd name="connsiteY79" fmla="*/ 1259058 h 2281310"/>
              <a:gd name="connsiteX80" fmla="*/ 708074 w 3266050"/>
              <a:gd name="connsiteY80" fmla="*/ 1259058 h 2281310"/>
              <a:gd name="connsiteX81" fmla="*/ 799514 w 3266050"/>
              <a:gd name="connsiteY81" fmla="*/ 1350498 h 2281310"/>
              <a:gd name="connsiteX82" fmla="*/ 708074 w 3266050"/>
              <a:gd name="connsiteY82" fmla="*/ 1441938 h 2281310"/>
              <a:gd name="connsiteX83" fmla="*/ 616634 w 3266050"/>
              <a:gd name="connsiteY83" fmla="*/ 1350498 h 2281310"/>
              <a:gd name="connsiteX84" fmla="*/ 708074 w 3266050"/>
              <a:gd name="connsiteY84" fmla="*/ 1259058 h 2281310"/>
              <a:gd name="connsiteX85" fmla="*/ 91440 w 3266050"/>
              <a:gd name="connsiteY85" fmla="*/ 1259058 h 2281310"/>
              <a:gd name="connsiteX86" fmla="*/ 182880 w 3266050"/>
              <a:gd name="connsiteY86" fmla="*/ 1350498 h 2281310"/>
              <a:gd name="connsiteX87" fmla="*/ 91440 w 3266050"/>
              <a:gd name="connsiteY87" fmla="*/ 1441938 h 2281310"/>
              <a:gd name="connsiteX88" fmla="*/ 0 w 3266050"/>
              <a:gd name="connsiteY88" fmla="*/ 1350498 h 2281310"/>
              <a:gd name="connsiteX89" fmla="*/ 91440 w 3266050"/>
              <a:gd name="connsiteY89" fmla="*/ 1259058 h 2281310"/>
              <a:gd name="connsiteX90" fmla="*/ 3174610 w 3266050"/>
              <a:gd name="connsiteY90" fmla="*/ 839372 h 2281310"/>
              <a:gd name="connsiteX91" fmla="*/ 3266050 w 3266050"/>
              <a:gd name="connsiteY91" fmla="*/ 930812 h 2281310"/>
              <a:gd name="connsiteX92" fmla="*/ 3174610 w 3266050"/>
              <a:gd name="connsiteY92" fmla="*/ 1022252 h 2281310"/>
              <a:gd name="connsiteX93" fmla="*/ 3083170 w 3266050"/>
              <a:gd name="connsiteY93" fmla="*/ 930812 h 2281310"/>
              <a:gd name="connsiteX94" fmla="*/ 3174610 w 3266050"/>
              <a:gd name="connsiteY94" fmla="*/ 839372 h 2281310"/>
              <a:gd name="connsiteX95" fmla="*/ 2557976 w 3266050"/>
              <a:gd name="connsiteY95" fmla="*/ 839372 h 2281310"/>
              <a:gd name="connsiteX96" fmla="*/ 2649416 w 3266050"/>
              <a:gd name="connsiteY96" fmla="*/ 930812 h 2281310"/>
              <a:gd name="connsiteX97" fmla="*/ 2557976 w 3266050"/>
              <a:gd name="connsiteY97" fmla="*/ 1022252 h 2281310"/>
              <a:gd name="connsiteX98" fmla="*/ 2466536 w 3266050"/>
              <a:gd name="connsiteY98" fmla="*/ 930812 h 2281310"/>
              <a:gd name="connsiteX99" fmla="*/ 2557976 w 3266050"/>
              <a:gd name="connsiteY99" fmla="*/ 839372 h 2281310"/>
              <a:gd name="connsiteX100" fmla="*/ 1941342 w 3266050"/>
              <a:gd name="connsiteY100" fmla="*/ 839372 h 2281310"/>
              <a:gd name="connsiteX101" fmla="*/ 2032782 w 3266050"/>
              <a:gd name="connsiteY101" fmla="*/ 930812 h 2281310"/>
              <a:gd name="connsiteX102" fmla="*/ 1941342 w 3266050"/>
              <a:gd name="connsiteY102" fmla="*/ 1022252 h 2281310"/>
              <a:gd name="connsiteX103" fmla="*/ 1849902 w 3266050"/>
              <a:gd name="connsiteY103" fmla="*/ 930812 h 2281310"/>
              <a:gd name="connsiteX104" fmla="*/ 1941342 w 3266050"/>
              <a:gd name="connsiteY104" fmla="*/ 839372 h 2281310"/>
              <a:gd name="connsiteX105" fmla="*/ 1324708 w 3266050"/>
              <a:gd name="connsiteY105" fmla="*/ 839372 h 2281310"/>
              <a:gd name="connsiteX106" fmla="*/ 1416148 w 3266050"/>
              <a:gd name="connsiteY106" fmla="*/ 930812 h 2281310"/>
              <a:gd name="connsiteX107" fmla="*/ 1324708 w 3266050"/>
              <a:gd name="connsiteY107" fmla="*/ 1022252 h 2281310"/>
              <a:gd name="connsiteX108" fmla="*/ 1233268 w 3266050"/>
              <a:gd name="connsiteY108" fmla="*/ 930812 h 2281310"/>
              <a:gd name="connsiteX109" fmla="*/ 1324708 w 3266050"/>
              <a:gd name="connsiteY109" fmla="*/ 839372 h 2281310"/>
              <a:gd name="connsiteX110" fmla="*/ 708074 w 3266050"/>
              <a:gd name="connsiteY110" fmla="*/ 839372 h 2281310"/>
              <a:gd name="connsiteX111" fmla="*/ 799514 w 3266050"/>
              <a:gd name="connsiteY111" fmla="*/ 930812 h 2281310"/>
              <a:gd name="connsiteX112" fmla="*/ 708074 w 3266050"/>
              <a:gd name="connsiteY112" fmla="*/ 1022252 h 2281310"/>
              <a:gd name="connsiteX113" fmla="*/ 616634 w 3266050"/>
              <a:gd name="connsiteY113" fmla="*/ 930812 h 2281310"/>
              <a:gd name="connsiteX114" fmla="*/ 708074 w 3266050"/>
              <a:gd name="connsiteY114" fmla="*/ 839372 h 2281310"/>
              <a:gd name="connsiteX115" fmla="*/ 91440 w 3266050"/>
              <a:gd name="connsiteY115" fmla="*/ 839372 h 2281310"/>
              <a:gd name="connsiteX116" fmla="*/ 182880 w 3266050"/>
              <a:gd name="connsiteY116" fmla="*/ 930812 h 2281310"/>
              <a:gd name="connsiteX117" fmla="*/ 91440 w 3266050"/>
              <a:gd name="connsiteY117" fmla="*/ 1022252 h 2281310"/>
              <a:gd name="connsiteX118" fmla="*/ 0 w 3266050"/>
              <a:gd name="connsiteY118" fmla="*/ 930812 h 2281310"/>
              <a:gd name="connsiteX119" fmla="*/ 91440 w 3266050"/>
              <a:gd name="connsiteY119" fmla="*/ 839372 h 2281310"/>
              <a:gd name="connsiteX120" fmla="*/ 3174610 w 3266050"/>
              <a:gd name="connsiteY120" fmla="*/ 419686 h 2281310"/>
              <a:gd name="connsiteX121" fmla="*/ 3266050 w 3266050"/>
              <a:gd name="connsiteY121" fmla="*/ 511126 h 2281310"/>
              <a:gd name="connsiteX122" fmla="*/ 3174610 w 3266050"/>
              <a:gd name="connsiteY122" fmla="*/ 602566 h 2281310"/>
              <a:gd name="connsiteX123" fmla="*/ 3083170 w 3266050"/>
              <a:gd name="connsiteY123" fmla="*/ 511126 h 2281310"/>
              <a:gd name="connsiteX124" fmla="*/ 3174610 w 3266050"/>
              <a:gd name="connsiteY124" fmla="*/ 419686 h 2281310"/>
              <a:gd name="connsiteX125" fmla="*/ 2557976 w 3266050"/>
              <a:gd name="connsiteY125" fmla="*/ 419686 h 2281310"/>
              <a:gd name="connsiteX126" fmla="*/ 2649416 w 3266050"/>
              <a:gd name="connsiteY126" fmla="*/ 511126 h 2281310"/>
              <a:gd name="connsiteX127" fmla="*/ 2557976 w 3266050"/>
              <a:gd name="connsiteY127" fmla="*/ 602566 h 2281310"/>
              <a:gd name="connsiteX128" fmla="*/ 2466536 w 3266050"/>
              <a:gd name="connsiteY128" fmla="*/ 511126 h 2281310"/>
              <a:gd name="connsiteX129" fmla="*/ 2557976 w 3266050"/>
              <a:gd name="connsiteY129" fmla="*/ 419686 h 2281310"/>
              <a:gd name="connsiteX130" fmla="*/ 1941342 w 3266050"/>
              <a:gd name="connsiteY130" fmla="*/ 419686 h 2281310"/>
              <a:gd name="connsiteX131" fmla="*/ 2032782 w 3266050"/>
              <a:gd name="connsiteY131" fmla="*/ 511126 h 2281310"/>
              <a:gd name="connsiteX132" fmla="*/ 1941342 w 3266050"/>
              <a:gd name="connsiteY132" fmla="*/ 602566 h 2281310"/>
              <a:gd name="connsiteX133" fmla="*/ 1849902 w 3266050"/>
              <a:gd name="connsiteY133" fmla="*/ 511126 h 2281310"/>
              <a:gd name="connsiteX134" fmla="*/ 1941342 w 3266050"/>
              <a:gd name="connsiteY134" fmla="*/ 419686 h 2281310"/>
              <a:gd name="connsiteX135" fmla="*/ 1324708 w 3266050"/>
              <a:gd name="connsiteY135" fmla="*/ 419686 h 2281310"/>
              <a:gd name="connsiteX136" fmla="*/ 1416148 w 3266050"/>
              <a:gd name="connsiteY136" fmla="*/ 511126 h 2281310"/>
              <a:gd name="connsiteX137" fmla="*/ 1324708 w 3266050"/>
              <a:gd name="connsiteY137" fmla="*/ 602566 h 2281310"/>
              <a:gd name="connsiteX138" fmla="*/ 1233268 w 3266050"/>
              <a:gd name="connsiteY138" fmla="*/ 511126 h 2281310"/>
              <a:gd name="connsiteX139" fmla="*/ 1324708 w 3266050"/>
              <a:gd name="connsiteY139" fmla="*/ 419686 h 2281310"/>
              <a:gd name="connsiteX140" fmla="*/ 708074 w 3266050"/>
              <a:gd name="connsiteY140" fmla="*/ 419686 h 2281310"/>
              <a:gd name="connsiteX141" fmla="*/ 799514 w 3266050"/>
              <a:gd name="connsiteY141" fmla="*/ 511126 h 2281310"/>
              <a:gd name="connsiteX142" fmla="*/ 708074 w 3266050"/>
              <a:gd name="connsiteY142" fmla="*/ 602566 h 2281310"/>
              <a:gd name="connsiteX143" fmla="*/ 616634 w 3266050"/>
              <a:gd name="connsiteY143" fmla="*/ 511126 h 2281310"/>
              <a:gd name="connsiteX144" fmla="*/ 708074 w 3266050"/>
              <a:gd name="connsiteY144" fmla="*/ 419686 h 2281310"/>
              <a:gd name="connsiteX145" fmla="*/ 91440 w 3266050"/>
              <a:gd name="connsiteY145" fmla="*/ 419686 h 2281310"/>
              <a:gd name="connsiteX146" fmla="*/ 182880 w 3266050"/>
              <a:gd name="connsiteY146" fmla="*/ 511126 h 2281310"/>
              <a:gd name="connsiteX147" fmla="*/ 91440 w 3266050"/>
              <a:gd name="connsiteY147" fmla="*/ 602566 h 2281310"/>
              <a:gd name="connsiteX148" fmla="*/ 0 w 3266050"/>
              <a:gd name="connsiteY148" fmla="*/ 511126 h 2281310"/>
              <a:gd name="connsiteX149" fmla="*/ 91440 w 3266050"/>
              <a:gd name="connsiteY149" fmla="*/ 419686 h 2281310"/>
              <a:gd name="connsiteX150" fmla="*/ 3174610 w 3266050"/>
              <a:gd name="connsiteY150" fmla="*/ 0 h 2281310"/>
              <a:gd name="connsiteX151" fmla="*/ 3266050 w 3266050"/>
              <a:gd name="connsiteY151" fmla="*/ 91440 h 2281310"/>
              <a:gd name="connsiteX152" fmla="*/ 3174610 w 3266050"/>
              <a:gd name="connsiteY152" fmla="*/ 182880 h 2281310"/>
              <a:gd name="connsiteX153" fmla="*/ 3083170 w 3266050"/>
              <a:gd name="connsiteY153" fmla="*/ 91440 h 2281310"/>
              <a:gd name="connsiteX154" fmla="*/ 3174610 w 3266050"/>
              <a:gd name="connsiteY154" fmla="*/ 0 h 2281310"/>
              <a:gd name="connsiteX155" fmla="*/ 2557976 w 3266050"/>
              <a:gd name="connsiteY155" fmla="*/ 0 h 2281310"/>
              <a:gd name="connsiteX156" fmla="*/ 2649416 w 3266050"/>
              <a:gd name="connsiteY156" fmla="*/ 91440 h 2281310"/>
              <a:gd name="connsiteX157" fmla="*/ 2557976 w 3266050"/>
              <a:gd name="connsiteY157" fmla="*/ 182880 h 2281310"/>
              <a:gd name="connsiteX158" fmla="*/ 2466536 w 3266050"/>
              <a:gd name="connsiteY158" fmla="*/ 91440 h 2281310"/>
              <a:gd name="connsiteX159" fmla="*/ 2557976 w 3266050"/>
              <a:gd name="connsiteY159" fmla="*/ 0 h 2281310"/>
              <a:gd name="connsiteX160" fmla="*/ 1941342 w 3266050"/>
              <a:gd name="connsiteY160" fmla="*/ 0 h 2281310"/>
              <a:gd name="connsiteX161" fmla="*/ 2032782 w 3266050"/>
              <a:gd name="connsiteY161" fmla="*/ 91440 h 2281310"/>
              <a:gd name="connsiteX162" fmla="*/ 1941342 w 3266050"/>
              <a:gd name="connsiteY162" fmla="*/ 182880 h 2281310"/>
              <a:gd name="connsiteX163" fmla="*/ 1849902 w 3266050"/>
              <a:gd name="connsiteY163" fmla="*/ 91440 h 2281310"/>
              <a:gd name="connsiteX164" fmla="*/ 1941342 w 3266050"/>
              <a:gd name="connsiteY164" fmla="*/ 0 h 2281310"/>
              <a:gd name="connsiteX165" fmla="*/ 1324708 w 3266050"/>
              <a:gd name="connsiteY165" fmla="*/ 0 h 2281310"/>
              <a:gd name="connsiteX166" fmla="*/ 1416148 w 3266050"/>
              <a:gd name="connsiteY166" fmla="*/ 91440 h 2281310"/>
              <a:gd name="connsiteX167" fmla="*/ 1324708 w 3266050"/>
              <a:gd name="connsiteY167" fmla="*/ 182880 h 2281310"/>
              <a:gd name="connsiteX168" fmla="*/ 1233268 w 3266050"/>
              <a:gd name="connsiteY168" fmla="*/ 91440 h 2281310"/>
              <a:gd name="connsiteX169" fmla="*/ 1324708 w 3266050"/>
              <a:gd name="connsiteY169" fmla="*/ 0 h 2281310"/>
              <a:gd name="connsiteX170" fmla="*/ 708074 w 3266050"/>
              <a:gd name="connsiteY170" fmla="*/ 0 h 2281310"/>
              <a:gd name="connsiteX171" fmla="*/ 799514 w 3266050"/>
              <a:gd name="connsiteY171" fmla="*/ 91440 h 2281310"/>
              <a:gd name="connsiteX172" fmla="*/ 708074 w 3266050"/>
              <a:gd name="connsiteY172" fmla="*/ 182880 h 2281310"/>
              <a:gd name="connsiteX173" fmla="*/ 616634 w 3266050"/>
              <a:gd name="connsiteY173" fmla="*/ 91440 h 2281310"/>
              <a:gd name="connsiteX174" fmla="*/ 708074 w 3266050"/>
              <a:gd name="connsiteY174" fmla="*/ 0 h 2281310"/>
              <a:gd name="connsiteX175" fmla="*/ 91440 w 3266050"/>
              <a:gd name="connsiteY175" fmla="*/ 0 h 2281310"/>
              <a:gd name="connsiteX176" fmla="*/ 182880 w 3266050"/>
              <a:gd name="connsiteY176" fmla="*/ 91440 h 2281310"/>
              <a:gd name="connsiteX177" fmla="*/ 91440 w 3266050"/>
              <a:gd name="connsiteY177" fmla="*/ 182880 h 2281310"/>
              <a:gd name="connsiteX178" fmla="*/ 0 w 3266050"/>
              <a:gd name="connsiteY178" fmla="*/ 91440 h 2281310"/>
              <a:gd name="connsiteX179" fmla="*/ 91440 w 3266050"/>
              <a:gd name="connsiteY179" fmla="*/ 0 h 228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>
              <a:alpha val="26000"/>
            </a:schemeClr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矩形: 圆顶角 1"/>
          <p:cNvSpPr/>
          <p:nvPr>
            <p:custDataLst>
              <p:tags r:id="rId2"/>
            </p:custDataLst>
          </p:nvPr>
        </p:nvSpPr>
        <p:spPr>
          <a:xfrm>
            <a:off x="7356764" y="2493818"/>
            <a:ext cx="3214255" cy="4364182"/>
          </a:xfrm>
          <a:prstGeom prst="round2SameRect">
            <a:avLst>
              <a:gd name="adj1" fmla="val 9211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5">
                <a:lumMod val="40000"/>
                <a:lumOff val="6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0" name="图片 9" descr="ͼƬ1-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lum contrast="6000"/>
          </a:blip>
          <a:stretch>
            <a:fillRect/>
          </a:stretch>
        </p:blipFill>
        <p:spPr>
          <a:xfrm>
            <a:off x="6772275" y="531495"/>
            <a:ext cx="4114165" cy="5735955"/>
          </a:xfrm>
          <a:prstGeom prst="rect">
            <a:avLst/>
          </a:prstGeom>
        </p:spPr>
      </p:pic>
      <p:sp>
        <p:nvSpPr>
          <p:cNvPr id="15" name="任意多边形: 形状 4"/>
          <p:cNvSpPr/>
          <p:nvPr>
            <p:custDataLst>
              <p:tags r:id="rId4"/>
            </p:custDataLst>
          </p:nvPr>
        </p:nvSpPr>
        <p:spPr>
          <a:xfrm>
            <a:off x="10058400" y="5250559"/>
            <a:ext cx="1412655" cy="986729"/>
          </a:xfrm>
          <a:custGeom>
            <a:avLst/>
            <a:gdLst>
              <a:gd name="connsiteX0" fmla="*/ 3174610 w 3266050"/>
              <a:gd name="connsiteY0" fmla="*/ 2098430 h 2281310"/>
              <a:gd name="connsiteX1" fmla="*/ 3266050 w 3266050"/>
              <a:gd name="connsiteY1" fmla="*/ 2189870 h 2281310"/>
              <a:gd name="connsiteX2" fmla="*/ 3174610 w 3266050"/>
              <a:gd name="connsiteY2" fmla="*/ 2281310 h 2281310"/>
              <a:gd name="connsiteX3" fmla="*/ 3083170 w 3266050"/>
              <a:gd name="connsiteY3" fmla="*/ 2189870 h 2281310"/>
              <a:gd name="connsiteX4" fmla="*/ 3174610 w 3266050"/>
              <a:gd name="connsiteY4" fmla="*/ 2098430 h 2281310"/>
              <a:gd name="connsiteX5" fmla="*/ 2557976 w 3266050"/>
              <a:gd name="connsiteY5" fmla="*/ 2098430 h 2281310"/>
              <a:gd name="connsiteX6" fmla="*/ 2649416 w 3266050"/>
              <a:gd name="connsiteY6" fmla="*/ 2189870 h 2281310"/>
              <a:gd name="connsiteX7" fmla="*/ 2557976 w 3266050"/>
              <a:gd name="connsiteY7" fmla="*/ 2281310 h 2281310"/>
              <a:gd name="connsiteX8" fmla="*/ 2466536 w 3266050"/>
              <a:gd name="connsiteY8" fmla="*/ 2189870 h 2281310"/>
              <a:gd name="connsiteX9" fmla="*/ 2557976 w 3266050"/>
              <a:gd name="connsiteY9" fmla="*/ 2098430 h 2281310"/>
              <a:gd name="connsiteX10" fmla="*/ 1941342 w 3266050"/>
              <a:gd name="connsiteY10" fmla="*/ 2098430 h 2281310"/>
              <a:gd name="connsiteX11" fmla="*/ 2032782 w 3266050"/>
              <a:gd name="connsiteY11" fmla="*/ 2189870 h 2281310"/>
              <a:gd name="connsiteX12" fmla="*/ 1941342 w 3266050"/>
              <a:gd name="connsiteY12" fmla="*/ 2281310 h 2281310"/>
              <a:gd name="connsiteX13" fmla="*/ 1849902 w 3266050"/>
              <a:gd name="connsiteY13" fmla="*/ 2189870 h 2281310"/>
              <a:gd name="connsiteX14" fmla="*/ 1941342 w 3266050"/>
              <a:gd name="connsiteY14" fmla="*/ 2098430 h 2281310"/>
              <a:gd name="connsiteX15" fmla="*/ 1324708 w 3266050"/>
              <a:gd name="connsiteY15" fmla="*/ 2098430 h 2281310"/>
              <a:gd name="connsiteX16" fmla="*/ 1416148 w 3266050"/>
              <a:gd name="connsiteY16" fmla="*/ 2189870 h 2281310"/>
              <a:gd name="connsiteX17" fmla="*/ 1324708 w 3266050"/>
              <a:gd name="connsiteY17" fmla="*/ 2281310 h 2281310"/>
              <a:gd name="connsiteX18" fmla="*/ 1233268 w 3266050"/>
              <a:gd name="connsiteY18" fmla="*/ 2189870 h 2281310"/>
              <a:gd name="connsiteX19" fmla="*/ 1324708 w 3266050"/>
              <a:gd name="connsiteY19" fmla="*/ 2098430 h 2281310"/>
              <a:gd name="connsiteX20" fmla="*/ 708074 w 3266050"/>
              <a:gd name="connsiteY20" fmla="*/ 2098430 h 2281310"/>
              <a:gd name="connsiteX21" fmla="*/ 799514 w 3266050"/>
              <a:gd name="connsiteY21" fmla="*/ 2189870 h 2281310"/>
              <a:gd name="connsiteX22" fmla="*/ 708074 w 3266050"/>
              <a:gd name="connsiteY22" fmla="*/ 2281310 h 2281310"/>
              <a:gd name="connsiteX23" fmla="*/ 616634 w 3266050"/>
              <a:gd name="connsiteY23" fmla="*/ 2189870 h 2281310"/>
              <a:gd name="connsiteX24" fmla="*/ 708074 w 3266050"/>
              <a:gd name="connsiteY24" fmla="*/ 2098430 h 2281310"/>
              <a:gd name="connsiteX25" fmla="*/ 91440 w 3266050"/>
              <a:gd name="connsiteY25" fmla="*/ 2098430 h 2281310"/>
              <a:gd name="connsiteX26" fmla="*/ 182880 w 3266050"/>
              <a:gd name="connsiteY26" fmla="*/ 2189870 h 2281310"/>
              <a:gd name="connsiteX27" fmla="*/ 91440 w 3266050"/>
              <a:gd name="connsiteY27" fmla="*/ 2281310 h 2281310"/>
              <a:gd name="connsiteX28" fmla="*/ 0 w 3266050"/>
              <a:gd name="connsiteY28" fmla="*/ 2189870 h 2281310"/>
              <a:gd name="connsiteX29" fmla="*/ 91440 w 3266050"/>
              <a:gd name="connsiteY29" fmla="*/ 2098430 h 2281310"/>
              <a:gd name="connsiteX30" fmla="*/ 3174610 w 3266050"/>
              <a:gd name="connsiteY30" fmla="*/ 1678744 h 2281310"/>
              <a:gd name="connsiteX31" fmla="*/ 3266050 w 3266050"/>
              <a:gd name="connsiteY31" fmla="*/ 1770184 h 2281310"/>
              <a:gd name="connsiteX32" fmla="*/ 3174610 w 3266050"/>
              <a:gd name="connsiteY32" fmla="*/ 1861624 h 2281310"/>
              <a:gd name="connsiteX33" fmla="*/ 3083170 w 3266050"/>
              <a:gd name="connsiteY33" fmla="*/ 1770184 h 2281310"/>
              <a:gd name="connsiteX34" fmla="*/ 3174610 w 3266050"/>
              <a:gd name="connsiteY34" fmla="*/ 1678744 h 2281310"/>
              <a:gd name="connsiteX35" fmla="*/ 2557976 w 3266050"/>
              <a:gd name="connsiteY35" fmla="*/ 1678744 h 2281310"/>
              <a:gd name="connsiteX36" fmla="*/ 2649416 w 3266050"/>
              <a:gd name="connsiteY36" fmla="*/ 1770184 h 2281310"/>
              <a:gd name="connsiteX37" fmla="*/ 2557976 w 3266050"/>
              <a:gd name="connsiteY37" fmla="*/ 1861624 h 2281310"/>
              <a:gd name="connsiteX38" fmla="*/ 2466536 w 3266050"/>
              <a:gd name="connsiteY38" fmla="*/ 1770184 h 2281310"/>
              <a:gd name="connsiteX39" fmla="*/ 2557976 w 3266050"/>
              <a:gd name="connsiteY39" fmla="*/ 1678744 h 2281310"/>
              <a:gd name="connsiteX40" fmla="*/ 1941342 w 3266050"/>
              <a:gd name="connsiteY40" fmla="*/ 1678744 h 2281310"/>
              <a:gd name="connsiteX41" fmla="*/ 2032782 w 3266050"/>
              <a:gd name="connsiteY41" fmla="*/ 1770184 h 2281310"/>
              <a:gd name="connsiteX42" fmla="*/ 1941342 w 3266050"/>
              <a:gd name="connsiteY42" fmla="*/ 1861624 h 2281310"/>
              <a:gd name="connsiteX43" fmla="*/ 1849902 w 3266050"/>
              <a:gd name="connsiteY43" fmla="*/ 1770184 h 2281310"/>
              <a:gd name="connsiteX44" fmla="*/ 1941342 w 3266050"/>
              <a:gd name="connsiteY44" fmla="*/ 1678744 h 2281310"/>
              <a:gd name="connsiteX45" fmla="*/ 1324708 w 3266050"/>
              <a:gd name="connsiteY45" fmla="*/ 1678744 h 2281310"/>
              <a:gd name="connsiteX46" fmla="*/ 1416148 w 3266050"/>
              <a:gd name="connsiteY46" fmla="*/ 1770184 h 2281310"/>
              <a:gd name="connsiteX47" fmla="*/ 1324708 w 3266050"/>
              <a:gd name="connsiteY47" fmla="*/ 1861624 h 2281310"/>
              <a:gd name="connsiteX48" fmla="*/ 1233268 w 3266050"/>
              <a:gd name="connsiteY48" fmla="*/ 1770184 h 2281310"/>
              <a:gd name="connsiteX49" fmla="*/ 1324708 w 3266050"/>
              <a:gd name="connsiteY49" fmla="*/ 1678744 h 2281310"/>
              <a:gd name="connsiteX50" fmla="*/ 708074 w 3266050"/>
              <a:gd name="connsiteY50" fmla="*/ 1678744 h 2281310"/>
              <a:gd name="connsiteX51" fmla="*/ 799514 w 3266050"/>
              <a:gd name="connsiteY51" fmla="*/ 1770184 h 2281310"/>
              <a:gd name="connsiteX52" fmla="*/ 708074 w 3266050"/>
              <a:gd name="connsiteY52" fmla="*/ 1861624 h 2281310"/>
              <a:gd name="connsiteX53" fmla="*/ 616634 w 3266050"/>
              <a:gd name="connsiteY53" fmla="*/ 1770184 h 2281310"/>
              <a:gd name="connsiteX54" fmla="*/ 708074 w 3266050"/>
              <a:gd name="connsiteY54" fmla="*/ 1678744 h 2281310"/>
              <a:gd name="connsiteX55" fmla="*/ 91440 w 3266050"/>
              <a:gd name="connsiteY55" fmla="*/ 1678744 h 2281310"/>
              <a:gd name="connsiteX56" fmla="*/ 182880 w 3266050"/>
              <a:gd name="connsiteY56" fmla="*/ 1770184 h 2281310"/>
              <a:gd name="connsiteX57" fmla="*/ 91440 w 3266050"/>
              <a:gd name="connsiteY57" fmla="*/ 1861624 h 2281310"/>
              <a:gd name="connsiteX58" fmla="*/ 0 w 3266050"/>
              <a:gd name="connsiteY58" fmla="*/ 1770184 h 2281310"/>
              <a:gd name="connsiteX59" fmla="*/ 91440 w 3266050"/>
              <a:gd name="connsiteY59" fmla="*/ 1678744 h 2281310"/>
              <a:gd name="connsiteX60" fmla="*/ 3174610 w 3266050"/>
              <a:gd name="connsiteY60" fmla="*/ 1259058 h 2281310"/>
              <a:gd name="connsiteX61" fmla="*/ 3266050 w 3266050"/>
              <a:gd name="connsiteY61" fmla="*/ 1350498 h 2281310"/>
              <a:gd name="connsiteX62" fmla="*/ 3174610 w 3266050"/>
              <a:gd name="connsiteY62" fmla="*/ 1441938 h 2281310"/>
              <a:gd name="connsiteX63" fmla="*/ 3083170 w 3266050"/>
              <a:gd name="connsiteY63" fmla="*/ 1350498 h 2281310"/>
              <a:gd name="connsiteX64" fmla="*/ 3174610 w 3266050"/>
              <a:gd name="connsiteY64" fmla="*/ 1259058 h 2281310"/>
              <a:gd name="connsiteX65" fmla="*/ 2557976 w 3266050"/>
              <a:gd name="connsiteY65" fmla="*/ 1259058 h 2281310"/>
              <a:gd name="connsiteX66" fmla="*/ 2649416 w 3266050"/>
              <a:gd name="connsiteY66" fmla="*/ 1350498 h 2281310"/>
              <a:gd name="connsiteX67" fmla="*/ 2557976 w 3266050"/>
              <a:gd name="connsiteY67" fmla="*/ 1441938 h 2281310"/>
              <a:gd name="connsiteX68" fmla="*/ 2466536 w 3266050"/>
              <a:gd name="connsiteY68" fmla="*/ 1350498 h 2281310"/>
              <a:gd name="connsiteX69" fmla="*/ 2557976 w 3266050"/>
              <a:gd name="connsiteY69" fmla="*/ 1259058 h 2281310"/>
              <a:gd name="connsiteX70" fmla="*/ 1941342 w 3266050"/>
              <a:gd name="connsiteY70" fmla="*/ 1259058 h 2281310"/>
              <a:gd name="connsiteX71" fmla="*/ 2032782 w 3266050"/>
              <a:gd name="connsiteY71" fmla="*/ 1350498 h 2281310"/>
              <a:gd name="connsiteX72" fmla="*/ 1941342 w 3266050"/>
              <a:gd name="connsiteY72" fmla="*/ 1441938 h 2281310"/>
              <a:gd name="connsiteX73" fmla="*/ 1849902 w 3266050"/>
              <a:gd name="connsiteY73" fmla="*/ 1350498 h 2281310"/>
              <a:gd name="connsiteX74" fmla="*/ 1941342 w 3266050"/>
              <a:gd name="connsiteY74" fmla="*/ 1259058 h 2281310"/>
              <a:gd name="connsiteX75" fmla="*/ 1324708 w 3266050"/>
              <a:gd name="connsiteY75" fmla="*/ 1259058 h 2281310"/>
              <a:gd name="connsiteX76" fmla="*/ 1416148 w 3266050"/>
              <a:gd name="connsiteY76" fmla="*/ 1350498 h 2281310"/>
              <a:gd name="connsiteX77" fmla="*/ 1324708 w 3266050"/>
              <a:gd name="connsiteY77" fmla="*/ 1441938 h 2281310"/>
              <a:gd name="connsiteX78" fmla="*/ 1233268 w 3266050"/>
              <a:gd name="connsiteY78" fmla="*/ 1350498 h 2281310"/>
              <a:gd name="connsiteX79" fmla="*/ 1324708 w 3266050"/>
              <a:gd name="connsiteY79" fmla="*/ 1259058 h 2281310"/>
              <a:gd name="connsiteX80" fmla="*/ 708074 w 3266050"/>
              <a:gd name="connsiteY80" fmla="*/ 1259058 h 2281310"/>
              <a:gd name="connsiteX81" fmla="*/ 799514 w 3266050"/>
              <a:gd name="connsiteY81" fmla="*/ 1350498 h 2281310"/>
              <a:gd name="connsiteX82" fmla="*/ 708074 w 3266050"/>
              <a:gd name="connsiteY82" fmla="*/ 1441938 h 2281310"/>
              <a:gd name="connsiteX83" fmla="*/ 616634 w 3266050"/>
              <a:gd name="connsiteY83" fmla="*/ 1350498 h 2281310"/>
              <a:gd name="connsiteX84" fmla="*/ 708074 w 3266050"/>
              <a:gd name="connsiteY84" fmla="*/ 1259058 h 2281310"/>
              <a:gd name="connsiteX85" fmla="*/ 91440 w 3266050"/>
              <a:gd name="connsiteY85" fmla="*/ 1259058 h 2281310"/>
              <a:gd name="connsiteX86" fmla="*/ 182880 w 3266050"/>
              <a:gd name="connsiteY86" fmla="*/ 1350498 h 2281310"/>
              <a:gd name="connsiteX87" fmla="*/ 91440 w 3266050"/>
              <a:gd name="connsiteY87" fmla="*/ 1441938 h 2281310"/>
              <a:gd name="connsiteX88" fmla="*/ 0 w 3266050"/>
              <a:gd name="connsiteY88" fmla="*/ 1350498 h 2281310"/>
              <a:gd name="connsiteX89" fmla="*/ 91440 w 3266050"/>
              <a:gd name="connsiteY89" fmla="*/ 1259058 h 2281310"/>
              <a:gd name="connsiteX90" fmla="*/ 3174610 w 3266050"/>
              <a:gd name="connsiteY90" fmla="*/ 839372 h 2281310"/>
              <a:gd name="connsiteX91" fmla="*/ 3266050 w 3266050"/>
              <a:gd name="connsiteY91" fmla="*/ 930812 h 2281310"/>
              <a:gd name="connsiteX92" fmla="*/ 3174610 w 3266050"/>
              <a:gd name="connsiteY92" fmla="*/ 1022252 h 2281310"/>
              <a:gd name="connsiteX93" fmla="*/ 3083170 w 3266050"/>
              <a:gd name="connsiteY93" fmla="*/ 930812 h 2281310"/>
              <a:gd name="connsiteX94" fmla="*/ 3174610 w 3266050"/>
              <a:gd name="connsiteY94" fmla="*/ 839372 h 2281310"/>
              <a:gd name="connsiteX95" fmla="*/ 2557976 w 3266050"/>
              <a:gd name="connsiteY95" fmla="*/ 839372 h 2281310"/>
              <a:gd name="connsiteX96" fmla="*/ 2649416 w 3266050"/>
              <a:gd name="connsiteY96" fmla="*/ 930812 h 2281310"/>
              <a:gd name="connsiteX97" fmla="*/ 2557976 w 3266050"/>
              <a:gd name="connsiteY97" fmla="*/ 1022252 h 2281310"/>
              <a:gd name="connsiteX98" fmla="*/ 2466536 w 3266050"/>
              <a:gd name="connsiteY98" fmla="*/ 930812 h 2281310"/>
              <a:gd name="connsiteX99" fmla="*/ 2557976 w 3266050"/>
              <a:gd name="connsiteY99" fmla="*/ 839372 h 2281310"/>
              <a:gd name="connsiteX100" fmla="*/ 1941342 w 3266050"/>
              <a:gd name="connsiteY100" fmla="*/ 839372 h 2281310"/>
              <a:gd name="connsiteX101" fmla="*/ 2032782 w 3266050"/>
              <a:gd name="connsiteY101" fmla="*/ 930812 h 2281310"/>
              <a:gd name="connsiteX102" fmla="*/ 1941342 w 3266050"/>
              <a:gd name="connsiteY102" fmla="*/ 1022252 h 2281310"/>
              <a:gd name="connsiteX103" fmla="*/ 1849902 w 3266050"/>
              <a:gd name="connsiteY103" fmla="*/ 930812 h 2281310"/>
              <a:gd name="connsiteX104" fmla="*/ 1941342 w 3266050"/>
              <a:gd name="connsiteY104" fmla="*/ 839372 h 2281310"/>
              <a:gd name="connsiteX105" fmla="*/ 1324708 w 3266050"/>
              <a:gd name="connsiteY105" fmla="*/ 839372 h 2281310"/>
              <a:gd name="connsiteX106" fmla="*/ 1416148 w 3266050"/>
              <a:gd name="connsiteY106" fmla="*/ 930812 h 2281310"/>
              <a:gd name="connsiteX107" fmla="*/ 1324708 w 3266050"/>
              <a:gd name="connsiteY107" fmla="*/ 1022252 h 2281310"/>
              <a:gd name="connsiteX108" fmla="*/ 1233268 w 3266050"/>
              <a:gd name="connsiteY108" fmla="*/ 930812 h 2281310"/>
              <a:gd name="connsiteX109" fmla="*/ 1324708 w 3266050"/>
              <a:gd name="connsiteY109" fmla="*/ 839372 h 2281310"/>
              <a:gd name="connsiteX110" fmla="*/ 708074 w 3266050"/>
              <a:gd name="connsiteY110" fmla="*/ 839372 h 2281310"/>
              <a:gd name="connsiteX111" fmla="*/ 799514 w 3266050"/>
              <a:gd name="connsiteY111" fmla="*/ 930812 h 2281310"/>
              <a:gd name="connsiteX112" fmla="*/ 708074 w 3266050"/>
              <a:gd name="connsiteY112" fmla="*/ 1022252 h 2281310"/>
              <a:gd name="connsiteX113" fmla="*/ 616634 w 3266050"/>
              <a:gd name="connsiteY113" fmla="*/ 930812 h 2281310"/>
              <a:gd name="connsiteX114" fmla="*/ 708074 w 3266050"/>
              <a:gd name="connsiteY114" fmla="*/ 839372 h 2281310"/>
              <a:gd name="connsiteX115" fmla="*/ 91440 w 3266050"/>
              <a:gd name="connsiteY115" fmla="*/ 839372 h 2281310"/>
              <a:gd name="connsiteX116" fmla="*/ 182880 w 3266050"/>
              <a:gd name="connsiteY116" fmla="*/ 930812 h 2281310"/>
              <a:gd name="connsiteX117" fmla="*/ 91440 w 3266050"/>
              <a:gd name="connsiteY117" fmla="*/ 1022252 h 2281310"/>
              <a:gd name="connsiteX118" fmla="*/ 0 w 3266050"/>
              <a:gd name="connsiteY118" fmla="*/ 930812 h 2281310"/>
              <a:gd name="connsiteX119" fmla="*/ 91440 w 3266050"/>
              <a:gd name="connsiteY119" fmla="*/ 839372 h 2281310"/>
              <a:gd name="connsiteX120" fmla="*/ 3174610 w 3266050"/>
              <a:gd name="connsiteY120" fmla="*/ 419686 h 2281310"/>
              <a:gd name="connsiteX121" fmla="*/ 3266050 w 3266050"/>
              <a:gd name="connsiteY121" fmla="*/ 511126 h 2281310"/>
              <a:gd name="connsiteX122" fmla="*/ 3174610 w 3266050"/>
              <a:gd name="connsiteY122" fmla="*/ 602566 h 2281310"/>
              <a:gd name="connsiteX123" fmla="*/ 3083170 w 3266050"/>
              <a:gd name="connsiteY123" fmla="*/ 511126 h 2281310"/>
              <a:gd name="connsiteX124" fmla="*/ 3174610 w 3266050"/>
              <a:gd name="connsiteY124" fmla="*/ 419686 h 2281310"/>
              <a:gd name="connsiteX125" fmla="*/ 2557976 w 3266050"/>
              <a:gd name="connsiteY125" fmla="*/ 419686 h 2281310"/>
              <a:gd name="connsiteX126" fmla="*/ 2649416 w 3266050"/>
              <a:gd name="connsiteY126" fmla="*/ 511126 h 2281310"/>
              <a:gd name="connsiteX127" fmla="*/ 2557976 w 3266050"/>
              <a:gd name="connsiteY127" fmla="*/ 602566 h 2281310"/>
              <a:gd name="connsiteX128" fmla="*/ 2466536 w 3266050"/>
              <a:gd name="connsiteY128" fmla="*/ 511126 h 2281310"/>
              <a:gd name="connsiteX129" fmla="*/ 2557976 w 3266050"/>
              <a:gd name="connsiteY129" fmla="*/ 419686 h 2281310"/>
              <a:gd name="connsiteX130" fmla="*/ 1941342 w 3266050"/>
              <a:gd name="connsiteY130" fmla="*/ 419686 h 2281310"/>
              <a:gd name="connsiteX131" fmla="*/ 2032782 w 3266050"/>
              <a:gd name="connsiteY131" fmla="*/ 511126 h 2281310"/>
              <a:gd name="connsiteX132" fmla="*/ 1941342 w 3266050"/>
              <a:gd name="connsiteY132" fmla="*/ 602566 h 2281310"/>
              <a:gd name="connsiteX133" fmla="*/ 1849902 w 3266050"/>
              <a:gd name="connsiteY133" fmla="*/ 511126 h 2281310"/>
              <a:gd name="connsiteX134" fmla="*/ 1941342 w 3266050"/>
              <a:gd name="connsiteY134" fmla="*/ 419686 h 2281310"/>
              <a:gd name="connsiteX135" fmla="*/ 1324708 w 3266050"/>
              <a:gd name="connsiteY135" fmla="*/ 419686 h 2281310"/>
              <a:gd name="connsiteX136" fmla="*/ 1416148 w 3266050"/>
              <a:gd name="connsiteY136" fmla="*/ 511126 h 2281310"/>
              <a:gd name="connsiteX137" fmla="*/ 1324708 w 3266050"/>
              <a:gd name="connsiteY137" fmla="*/ 602566 h 2281310"/>
              <a:gd name="connsiteX138" fmla="*/ 1233268 w 3266050"/>
              <a:gd name="connsiteY138" fmla="*/ 511126 h 2281310"/>
              <a:gd name="connsiteX139" fmla="*/ 1324708 w 3266050"/>
              <a:gd name="connsiteY139" fmla="*/ 419686 h 2281310"/>
              <a:gd name="connsiteX140" fmla="*/ 708074 w 3266050"/>
              <a:gd name="connsiteY140" fmla="*/ 419686 h 2281310"/>
              <a:gd name="connsiteX141" fmla="*/ 799514 w 3266050"/>
              <a:gd name="connsiteY141" fmla="*/ 511126 h 2281310"/>
              <a:gd name="connsiteX142" fmla="*/ 708074 w 3266050"/>
              <a:gd name="connsiteY142" fmla="*/ 602566 h 2281310"/>
              <a:gd name="connsiteX143" fmla="*/ 616634 w 3266050"/>
              <a:gd name="connsiteY143" fmla="*/ 511126 h 2281310"/>
              <a:gd name="connsiteX144" fmla="*/ 708074 w 3266050"/>
              <a:gd name="connsiteY144" fmla="*/ 419686 h 2281310"/>
              <a:gd name="connsiteX145" fmla="*/ 91440 w 3266050"/>
              <a:gd name="connsiteY145" fmla="*/ 419686 h 2281310"/>
              <a:gd name="connsiteX146" fmla="*/ 182880 w 3266050"/>
              <a:gd name="connsiteY146" fmla="*/ 511126 h 2281310"/>
              <a:gd name="connsiteX147" fmla="*/ 91440 w 3266050"/>
              <a:gd name="connsiteY147" fmla="*/ 602566 h 2281310"/>
              <a:gd name="connsiteX148" fmla="*/ 0 w 3266050"/>
              <a:gd name="connsiteY148" fmla="*/ 511126 h 2281310"/>
              <a:gd name="connsiteX149" fmla="*/ 91440 w 3266050"/>
              <a:gd name="connsiteY149" fmla="*/ 419686 h 2281310"/>
              <a:gd name="connsiteX150" fmla="*/ 3174610 w 3266050"/>
              <a:gd name="connsiteY150" fmla="*/ 0 h 2281310"/>
              <a:gd name="connsiteX151" fmla="*/ 3266050 w 3266050"/>
              <a:gd name="connsiteY151" fmla="*/ 91440 h 2281310"/>
              <a:gd name="connsiteX152" fmla="*/ 3174610 w 3266050"/>
              <a:gd name="connsiteY152" fmla="*/ 182880 h 2281310"/>
              <a:gd name="connsiteX153" fmla="*/ 3083170 w 3266050"/>
              <a:gd name="connsiteY153" fmla="*/ 91440 h 2281310"/>
              <a:gd name="connsiteX154" fmla="*/ 3174610 w 3266050"/>
              <a:gd name="connsiteY154" fmla="*/ 0 h 2281310"/>
              <a:gd name="connsiteX155" fmla="*/ 2557976 w 3266050"/>
              <a:gd name="connsiteY155" fmla="*/ 0 h 2281310"/>
              <a:gd name="connsiteX156" fmla="*/ 2649416 w 3266050"/>
              <a:gd name="connsiteY156" fmla="*/ 91440 h 2281310"/>
              <a:gd name="connsiteX157" fmla="*/ 2557976 w 3266050"/>
              <a:gd name="connsiteY157" fmla="*/ 182880 h 2281310"/>
              <a:gd name="connsiteX158" fmla="*/ 2466536 w 3266050"/>
              <a:gd name="connsiteY158" fmla="*/ 91440 h 2281310"/>
              <a:gd name="connsiteX159" fmla="*/ 2557976 w 3266050"/>
              <a:gd name="connsiteY159" fmla="*/ 0 h 2281310"/>
              <a:gd name="connsiteX160" fmla="*/ 1941342 w 3266050"/>
              <a:gd name="connsiteY160" fmla="*/ 0 h 2281310"/>
              <a:gd name="connsiteX161" fmla="*/ 2032782 w 3266050"/>
              <a:gd name="connsiteY161" fmla="*/ 91440 h 2281310"/>
              <a:gd name="connsiteX162" fmla="*/ 1941342 w 3266050"/>
              <a:gd name="connsiteY162" fmla="*/ 182880 h 2281310"/>
              <a:gd name="connsiteX163" fmla="*/ 1849902 w 3266050"/>
              <a:gd name="connsiteY163" fmla="*/ 91440 h 2281310"/>
              <a:gd name="connsiteX164" fmla="*/ 1941342 w 3266050"/>
              <a:gd name="connsiteY164" fmla="*/ 0 h 2281310"/>
              <a:gd name="connsiteX165" fmla="*/ 1324708 w 3266050"/>
              <a:gd name="connsiteY165" fmla="*/ 0 h 2281310"/>
              <a:gd name="connsiteX166" fmla="*/ 1416148 w 3266050"/>
              <a:gd name="connsiteY166" fmla="*/ 91440 h 2281310"/>
              <a:gd name="connsiteX167" fmla="*/ 1324708 w 3266050"/>
              <a:gd name="connsiteY167" fmla="*/ 182880 h 2281310"/>
              <a:gd name="connsiteX168" fmla="*/ 1233268 w 3266050"/>
              <a:gd name="connsiteY168" fmla="*/ 91440 h 2281310"/>
              <a:gd name="connsiteX169" fmla="*/ 1324708 w 3266050"/>
              <a:gd name="connsiteY169" fmla="*/ 0 h 2281310"/>
              <a:gd name="connsiteX170" fmla="*/ 708074 w 3266050"/>
              <a:gd name="connsiteY170" fmla="*/ 0 h 2281310"/>
              <a:gd name="connsiteX171" fmla="*/ 799514 w 3266050"/>
              <a:gd name="connsiteY171" fmla="*/ 91440 h 2281310"/>
              <a:gd name="connsiteX172" fmla="*/ 708074 w 3266050"/>
              <a:gd name="connsiteY172" fmla="*/ 182880 h 2281310"/>
              <a:gd name="connsiteX173" fmla="*/ 616634 w 3266050"/>
              <a:gd name="connsiteY173" fmla="*/ 91440 h 2281310"/>
              <a:gd name="connsiteX174" fmla="*/ 708074 w 3266050"/>
              <a:gd name="connsiteY174" fmla="*/ 0 h 2281310"/>
              <a:gd name="connsiteX175" fmla="*/ 91440 w 3266050"/>
              <a:gd name="connsiteY175" fmla="*/ 0 h 2281310"/>
              <a:gd name="connsiteX176" fmla="*/ 182880 w 3266050"/>
              <a:gd name="connsiteY176" fmla="*/ 91440 h 2281310"/>
              <a:gd name="connsiteX177" fmla="*/ 91440 w 3266050"/>
              <a:gd name="connsiteY177" fmla="*/ 182880 h 2281310"/>
              <a:gd name="connsiteX178" fmla="*/ 0 w 3266050"/>
              <a:gd name="connsiteY178" fmla="*/ 91440 h 2281310"/>
              <a:gd name="connsiteX179" fmla="*/ 91440 w 3266050"/>
              <a:gd name="connsiteY179" fmla="*/ 0 h 228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圆: 空心 23"/>
          <p:cNvSpPr/>
          <p:nvPr>
            <p:custDataLst>
              <p:tags r:id="rId5"/>
            </p:custDataLst>
          </p:nvPr>
        </p:nvSpPr>
        <p:spPr>
          <a:xfrm>
            <a:off x="10367682" y="2983101"/>
            <a:ext cx="443753" cy="443753"/>
          </a:xfrm>
          <a:prstGeom prst="donu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任意多边形: 形状 3"/>
          <p:cNvSpPr/>
          <p:nvPr>
            <p:custDataLst>
              <p:tags r:id="rId6"/>
            </p:custDataLst>
          </p:nvPr>
        </p:nvSpPr>
        <p:spPr>
          <a:xfrm>
            <a:off x="1" y="0"/>
            <a:ext cx="180000" cy="5084618"/>
          </a:xfrm>
          <a:custGeom>
            <a:avLst/>
            <a:gdLst>
              <a:gd name="connsiteX0" fmla="*/ 0 w 263237"/>
              <a:gd name="connsiteY0" fmla="*/ 0 h 5084618"/>
              <a:gd name="connsiteX1" fmla="*/ 263237 w 263237"/>
              <a:gd name="connsiteY1" fmla="*/ 0 h 5084618"/>
              <a:gd name="connsiteX2" fmla="*/ 263237 w 263237"/>
              <a:gd name="connsiteY2" fmla="*/ 4941457 h 5084618"/>
              <a:gd name="connsiteX3" fmla="*/ 120076 w 263237"/>
              <a:gd name="connsiteY3" fmla="*/ 5084618 h 5084618"/>
              <a:gd name="connsiteX4" fmla="*/ 0 w 263237"/>
              <a:gd name="connsiteY4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714375" y="916940"/>
            <a:ext cx="6339205" cy="1414145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en-US" sz="4400" b="0" i="0" u="none" strike="noStrike" kern="1200" cap="none" spc="0" normalizeH="0" baseline="0" noProof="1" dirty="0">
                <a:solidFill>
                  <a:schemeClr val="accent6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714375" y="2331720"/>
            <a:ext cx="6413500" cy="255905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9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838200" y="4947920"/>
            <a:ext cx="2033905" cy="544830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u="none" strike="noStrike" kern="1200" cap="none" spc="0" normalizeH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 txBox="1">
            <a:spLocks noGrp="1"/>
          </p:cNvSpPr>
          <p:nvPr>
            <p:ph type="title" idx="3" hasCustomPrompt="1"/>
            <p:custDataLst>
              <p:tags r:id="rId1"/>
            </p:custDataLst>
          </p:nvPr>
        </p:nvSpPr>
        <p:spPr>
          <a:xfrm>
            <a:off x="608330" y="512445"/>
            <a:ext cx="10968990" cy="48641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cxnSp>
        <p:nvCxnSpPr>
          <p:cNvPr id="434" name="直接连接符 433"/>
          <p:cNvCxnSpPr/>
          <p:nvPr>
            <p:custDataLst>
              <p:tags r:id="rId2"/>
            </p:custDataLst>
          </p:nvPr>
        </p:nvCxnSpPr>
        <p:spPr>
          <a:xfrm>
            <a:off x="718126" y="1000057"/>
            <a:ext cx="381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08330" y="1329055"/>
            <a:ext cx="10968990" cy="492061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kumimoji="0" sz="1800" b="0" i="0" u="none" strike="noStrike" kern="1200" cap="none" spc="0" normalizeH="0" baseline="0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>
              <a:defRPr kumimoji="0" sz="1600" b="0" i="0" u="none" strike="noStrike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sym typeface="+mn-ea"/>
              </a:defRPr>
            </a:lvl2pPr>
            <a:lvl3pPr>
              <a:defRPr kumimoji="0" sz="1600" b="0" i="0" u="none" strike="noStrike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sym typeface="+mn-ea"/>
              </a:defRPr>
            </a:lvl3pPr>
            <a:lvl4pPr>
              <a:defRPr kumimoji="0" sz="1400" b="0" i="0" u="none" strike="noStrike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sym typeface="+mn-ea"/>
              </a:defRPr>
            </a:lvl4pPr>
            <a:lvl5pPr>
              <a:defRPr kumimoji="0" sz="1400" b="0" i="0" u="none" strike="noStrike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sym typeface="+mn-ea"/>
              </a:defRPr>
            </a:lvl5pPr>
          </a:lstStyle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Char char="●"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5"/>
          <p:cNvSpPr/>
          <p:nvPr>
            <p:custDataLst>
              <p:tags r:id="rId1"/>
            </p:custDataLst>
          </p:nvPr>
        </p:nvSpPr>
        <p:spPr>
          <a:xfrm>
            <a:off x="1" y="0"/>
            <a:ext cx="180000" cy="5084618"/>
          </a:xfrm>
          <a:custGeom>
            <a:avLst/>
            <a:gdLst>
              <a:gd name="connsiteX0" fmla="*/ 0 w 263237"/>
              <a:gd name="connsiteY0" fmla="*/ 0 h 5084618"/>
              <a:gd name="connsiteX1" fmla="*/ 263237 w 263237"/>
              <a:gd name="connsiteY1" fmla="*/ 0 h 5084618"/>
              <a:gd name="connsiteX2" fmla="*/ 263237 w 263237"/>
              <a:gd name="connsiteY2" fmla="*/ 4941457 h 5084618"/>
              <a:gd name="connsiteX3" fmla="*/ 120076 w 263237"/>
              <a:gd name="connsiteY3" fmla="*/ 5084618 h 5084618"/>
              <a:gd name="connsiteX4" fmla="*/ 0 w 263237"/>
              <a:gd name="connsiteY4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任意多边形: 形状 49"/>
          <p:cNvSpPr/>
          <p:nvPr>
            <p:custDataLst>
              <p:tags r:id="rId2"/>
            </p:custDataLst>
          </p:nvPr>
        </p:nvSpPr>
        <p:spPr>
          <a:xfrm>
            <a:off x="11485672" y="1883565"/>
            <a:ext cx="612522" cy="986729"/>
          </a:xfrm>
          <a:custGeom>
            <a:avLst/>
            <a:gdLst>
              <a:gd name="connsiteX0" fmla="*/ 572972 w 612522"/>
              <a:gd name="connsiteY0" fmla="*/ 907629 h 986729"/>
              <a:gd name="connsiteX1" fmla="*/ 612522 w 612522"/>
              <a:gd name="connsiteY1" fmla="*/ 947179 h 986729"/>
              <a:gd name="connsiteX2" fmla="*/ 572972 w 612522"/>
              <a:gd name="connsiteY2" fmla="*/ 986729 h 986729"/>
              <a:gd name="connsiteX3" fmla="*/ 533422 w 612522"/>
              <a:gd name="connsiteY3" fmla="*/ 947179 h 986729"/>
              <a:gd name="connsiteX4" fmla="*/ 572972 w 612522"/>
              <a:gd name="connsiteY4" fmla="*/ 907629 h 986729"/>
              <a:gd name="connsiteX5" fmla="*/ 306261 w 612522"/>
              <a:gd name="connsiteY5" fmla="*/ 907629 h 986729"/>
              <a:gd name="connsiteX6" fmla="*/ 345811 w 612522"/>
              <a:gd name="connsiteY6" fmla="*/ 947179 h 986729"/>
              <a:gd name="connsiteX7" fmla="*/ 306261 w 612522"/>
              <a:gd name="connsiteY7" fmla="*/ 986729 h 986729"/>
              <a:gd name="connsiteX8" fmla="*/ 266711 w 612522"/>
              <a:gd name="connsiteY8" fmla="*/ 947179 h 986729"/>
              <a:gd name="connsiteX9" fmla="*/ 306261 w 612522"/>
              <a:gd name="connsiteY9" fmla="*/ 907629 h 986729"/>
              <a:gd name="connsiteX10" fmla="*/ 39550 w 612522"/>
              <a:gd name="connsiteY10" fmla="*/ 907629 h 986729"/>
              <a:gd name="connsiteX11" fmla="*/ 79101 w 612522"/>
              <a:gd name="connsiteY11" fmla="*/ 947179 h 986729"/>
              <a:gd name="connsiteX12" fmla="*/ 39550 w 612522"/>
              <a:gd name="connsiteY12" fmla="*/ 986729 h 986729"/>
              <a:gd name="connsiteX13" fmla="*/ 0 w 612522"/>
              <a:gd name="connsiteY13" fmla="*/ 947179 h 986729"/>
              <a:gd name="connsiteX14" fmla="*/ 39550 w 612522"/>
              <a:gd name="connsiteY14" fmla="*/ 907629 h 986729"/>
              <a:gd name="connsiteX15" fmla="*/ 572972 w 612522"/>
              <a:gd name="connsiteY15" fmla="*/ 726103 h 986729"/>
              <a:gd name="connsiteX16" fmla="*/ 612522 w 612522"/>
              <a:gd name="connsiteY16" fmla="*/ 765653 h 986729"/>
              <a:gd name="connsiteX17" fmla="*/ 572972 w 612522"/>
              <a:gd name="connsiteY17" fmla="*/ 805203 h 986729"/>
              <a:gd name="connsiteX18" fmla="*/ 533422 w 612522"/>
              <a:gd name="connsiteY18" fmla="*/ 765653 h 986729"/>
              <a:gd name="connsiteX19" fmla="*/ 572972 w 612522"/>
              <a:gd name="connsiteY19" fmla="*/ 726103 h 986729"/>
              <a:gd name="connsiteX20" fmla="*/ 306261 w 612522"/>
              <a:gd name="connsiteY20" fmla="*/ 726103 h 986729"/>
              <a:gd name="connsiteX21" fmla="*/ 345811 w 612522"/>
              <a:gd name="connsiteY21" fmla="*/ 765653 h 986729"/>
              <a:gd name="connsiteX22" fmla="*/ 306261 w 612522"/>
              <a:gd name="connsiteY22" fmla="*/ 805203 h 986729"/>
              <a:gd name="connsiteX23" fmla="*/ 266711 w 612522"/>
              <a:gd name="connsiteY23" fmla="*/ 765653 h 986729"/>
              <a:gd name="connsiteX24" fmla="*/ 306261 w 612522"/>
              <a:gd name="connsiteY24" fmla="*/ 726103 h 986729"/>
              <a:gd name="connsiteX25" fmla="*/ 39550 w 612522"/>
              <a:gd name="connsiteY25" fmla="*/ 726103 h 986729"/>
              <a:gd name="connsiteX26" fmla="*/ 79101 w 612522"/>
              <a:gd name="connsiteY26" fmla="*/ 765653 h 986729"/>
              <a:gd name="connsiteX27" fmla="*/ 39550 w 612522"/>
              <a:gd name="connsiteY27" fmla="*/ 805203 h 986729"/>
              <a:gd name="connsiteX28" fmla="*/ 0 w 612522"/>
              <a:gd name="connsiteY28" fmla="*/ 765653 h 986729"/>
              <a:gd name="connsiteX29" fmla="*/ 39550 w 612522"/>
              <a:gd name="connsiteY29" fmla="*/ 726103 h 986729"/>
              <a:gd name="connsiteX30" fmla="*/ 572972 w 612522"/>
              <a:gd name="connsiteY30" fmla="*/ 544577 h 986729"/>
              <a:gd name="connsiteX31" fmla="*/ 612522 w 612522"/>
              <a:gd name="connsiteY31" fmla="*/ 584127 h 986729"/>
              <a:gd name="connsiteX32" fmla="*/ 572972 w 612522"/>
              <a:gd name="connsiteY32" fmla="*/ 623678 h 986729"/>
              <a:gd name="connsiteX33" fmla="*/ 533422 w 612522"/>
              <a:gd name="connsiteY33" fmla="*/ 584127 h 986729"/>
              <a:gd name="connsiteX34" fmla="*/ 572972 w 612522"/>
              <a:gd name="connsiteY34" fmla="*/ 544577 h 986729"/>
              <a:gd name="connsiteX35" fmla="*/ 306261 w 612522"/>
              <a:gd name="connsiteY35" fmla="*/ 544577 h 986729"/>
              <a:gd name="connsiteX36" fmla="*/ 345811 w 612522"/>
              <a:gd name="connsiteY36" fmla="*/ 584127 h 986729"/>
              <a:gd name="connsiteX37" fmla="*/ 306261 w 612522"/>
              <a:gd name="connsiteY37" fmla="*/ 623678 h 986729"/>
              <a:gd name="connsiteX38" fmla="*/ 266711 w 612522"/>
              <a:gd name="connsiteY38" fmla="*/ 584127 h 986729"/>
              <a:gd name="connsiteX39" fmla="*/ 306261 w 612522"/>
              <a:gd name="connsiteY39" fmla="*/ 544577 h 986729"/>
              <a:gd name="connsiteX40" fmla="*/ 39550 w 612522"/>
              <a:gd name="connsiteY40" fmla="*/ 544577 h 986729"/>
              <a:gd name="connsiteX41" fmla="*/ 79101 w 612522"/>
              <a:gd name="connsiteY41" fmla="*/ 584127 h 986729"/>
              <a:gd name="connsiteX42" fmla="*/ 39550 w 612522"/>
              <a:gd name="connsiteY42" fmla="*/ 623678 h 986729"/>
              <a:gd name="connsiteX43" fmla="*/ 0 w 612522"/>
              <a:gd name="connsiteY43" fmla="*/ 584127 h 986729"/>
              <a:gd name="connsiteX44" fmla="*/ 39550 w 612522"/>
              <a:gd name="connsiteY44" fmla="*/ 544577 h 986729"/>
              <a:gd name="connsiteX45" fmla="*/ 572972 w 612522"/>
              <a:gd name="connsiteY45" fmla="*/ 363052 h 986729"/>
              <a:gd name="connsiteX46" fmla="*/ 612522 w 612522"/>
              <a:gd name="connsiteY46" fmla="*/ 402602 h 986729"/>
              <a:gd name="connsiteX47" fmla="*/ 572972 w 612522"/>
              <a:gd name="connsiteY47" fmla="*/ 442152 h 986729"/>
              <a:gd name="connsiteX48" fmla="*/ 533422 w 612522"/>
              <a:gd name="connsiteY48" fmla="*/ 402602 h 986729"/>
              <a:gd name="connsiteX49" fmla="*/ 572972 w 612522"/>
              <a:gd name="connsiteY49" fmla="*/ 363052 h 986729"/>
              <a:gd name="connsiteX50" fmla="*/ 306261 w 612522"/>
              <a:gd name="connsiteY50" fmla="*/ 363052 h 986729"/>
              <a:gd name="connsiteX51" fmla="*/ 345811 w 612522"/>
              <a:gd name="connsiteY51" fmla="*/ 402602 h 986729"/>
              <a:gd name="connsiteX52" fmla="*/ 306261 w 612522"/>
              <a:gd name="connsiteY52" fmla="*/ 442152 h 986729"/>
              <a:gd name="connsiteX53" fmla="*/ 266711 w 612522"/>
              <a:gd name="connsiteY53" fmla="*/ 402602 h 986729"/>
              <a:gd name="connsiteX54" fmla="*/ 306261 w 612522"/>
              <a:gd name="connsiteY54" fmla="*/ 363052 h 986729"/>
              <a:gd name="connsiteX55" fmla="*/ 39550 w 612522"/>
              <a:gd name="connsiteY55" fmla="*/ 363052 h 986729"/>
              <a:gd name="connsiteX56" fmla="*/ 79101 w 612522"/>
              <a:gd name="connsiteY56" fmla="*/ 402602 h 986729"/>
              <a:gd name="connsiteX57" fmla="*/ 39550 w 612522"/>
              <a:gd name="connsiteY57" fmla="*/ 442152 h 986729"/>
              <a:gd name="connsiteX58" fmla="*/ 0 w 612522"/>
              <a:gd name="connsiteY58" fmla="*/ 402602 h 986729"/>
              <a:gd name="connsiteX59" fmla="*/ 39550 w 612522"/>
              <a:gd name="connsiteY59" fmla="*/ 363052 h 986729"/>
              <a:gd name="connsiteX60" fmla="*/ 572972 w 612522"/>
              <a:gd name="connsiteY60" fmla="*/ 181526 h 986729"/>
              <a:gd name="connsiteX61" fmla="*/ 612522 w 612522"/>
              <a:gd name="connsiteY61" fmla="*/ 221076 h 986729"/>
              <a:gd name="connsiteX62" fmla="*/ 572972 w 612522"/>
              <a:gd name="connsiteY62" fmla="*/ 260626 h 986729"/>
              <a:gd name="connsiteX63" fmla="*/ 533422 w 612522"/>
              <a:gd name="connsiteY63" fmla="*/ 221076 h 986729"/>
              <a:gd name="connsiteX64" fmla="*/ 572972 w 612522"/>
              <a:gd name="connsiteY64" fmla="*/ 181526 h 986729"/>
              <a:gd name="connsiteX65" fmla="*/ 306261 w 612522"/>
              <a:gd name="connsiteY65" fmla="*/ 181526 h 986729"/>
              <a:gd name="connsiteX66" fmla="*/ 345811 w 612522"/>
              <a:gd name="connsiteY66" fmla="*/ 221076 h 986729"/>
              <a:gd name="connsiteX67" fmla="*/ 306261 w 612522"/>
              <a:gd name="connsiteY67" fmla="*/ 260626 h 986729"/>
              <a:gd name="connsiteX68" fmla="*/ 266711 w 612522"/>
              <a:gd name="connsiteY68" fmla="*/ 221076 h 986729"/>
              <a:gd name="connsiteX69" fmla="*/ 306261 w 612522"/>
              <a:gd name="connsiteY69" fmla="*/ 181526 h 986729"/>
              <a:gd name="connsiteX70" fmla="*/ 39550 w 612522"/>
              <a:gd name="connsiteY70" fmla="*/ 181526 h 986729"/>
              <a:gd name="connsiteX71" fmla="*/ 79101 w 612522"/>
              <a:gd name="connsiteY71" fmla="*/ 221076 h 986729"/>
              <a:gd name="connsiteX72" fmla="*/ 39550 w 612522"/>
              <a:gd name="connsiteY72" fmla="*/ 260626 h 986729"/>
              <a:gd name="connsiteX73" fmla="*/ 0 w 612522"/>
              <a:gd name="connsiteY73" fmla="*/ 221076 h 986729"/>
              <a:gd name="connsiteX74" fmla="*/ 39550 w 612522"/>
              <a:gd name="connsiteY74" fmla="*/ 181526 h 986729"/>
              <a:gd name="connsiteX75" fmla="*/ 572972 w 612522"/>
              <a:gd name="connsiteY75" fmla="*/ 0 h 986729"/>
              <a:gd name="connsiteX76" fmla="*/ 612522 w 612522"/>
              <a:gd name="connsiteY76" fmla="*/ 39550 h 986729"/>
              <a:gd name="connsiteX77" fmla="*/ 572972 w 612522"/>
              <a:gd name="connsiteY77" fmla="*/ 79101 h 986729"/>
              <a:gd name="connsiteX78" fmla="*/ 533422 w 612522"/>
              <a:gd name="connsiteY78" fmla="*/ 39550 h 986729"/>
              <a:gd name="connsiteX79" fmla="*/ 572972 w 612522"/>
              <a:gd name="connsiteY79" fmla="*/ 0 h 986729"/>
              <a:gd name="connsiteX80" fmla="*/ 306261 w 612522"/>
              <a:gd name="connsiteY80" fmla="*/ 0 h 986729"/>
              <a:gd name="connsiteX81" fmla="*/ 345811 w 612522"/>
              <a:gd name="connsiteY81" fmla="*/ 39550 h 986729"/>
              <a:gd name="connsiteX82" fmla="*/ 306261 w 612522"/>
              <a:gd name="connsiteY82" fmla="*/ 79101 h 986729"/>
              <a:gd name="connsiteX83" fmla="*/ 266711 w 612522"/>
              <a:gd name="connsiteY83" fmla="*/ 39550 h 986729"/>
              <a:gd name="connsiteX84" fmla="*/ 306261 w 612522"/>
              <a:gd name="connsiteY84" fmla="*/ 0 h 986729"/>
              <a:gd name="connsiteX85" fmla="*/ 39550 w 612522"/>
              <a:gd name="connsiteY85" fmla="*/ 0 h 986729"/>
              <a:gd name="connsiteX86" fmla="*/ 79101 w 612522"/>
              <a:gd name="connsiteY86" fmla="*/ 39550 h 986729"/>
              <a:gd name="connsiteX87" fmla="*/ 39550 w 612522"/>
              <a:gd name="connsiteY87" fmla="*/ 79101 h 986729"/>
              <a:gd name="connsiteX88" fmla="*/ 0 w 612522"/>
              <a:gd name="connsiteY88" fmla="*/ 39550 h 986729"/>
              <a:gd name="connsiteX89" fmla="*/ 39550 w 612522"/>
              <a:gd name="connsiteY89" fmla="*/ 0 h 98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12522" h="986729">
                <a:moveTo>
                  <a:pt x="572972" y="907629"/>
                </a:moveTo>
                <a:cubicBezTo>
                  <a:pt x="594815" y="907629"/>
                  <a:pt x="612522" y="925336"/>
                  <a:pt x="612522" y="947179"/>
                </a:cubicBezTo>
                <a:cubicBezTo>
                  <a:pt x="612522" y="969022"/>
                  <a:pt x="594815" y="986729"/>
                  <a:pt x="572972" y="986729"/>
                </a:cubicBezTo>
                <a:cubicBezTo>
                  <a:pt x="551129" y="986729"/>
                  <a:pt x="533422" y="969022"/>
                  <a:pt x="533422" y="947179"/>
                </a:cubicBezTo>
                <a:cubicBezTo>
                  <a:pt x="533422" y="925336"/>
                  <a:pt x="551129" y="907629"/>
                  <a:pt x="572972" y="907629"/>
                </a:cubicBezTo>
                <a:close/>
                <a:moveTo>
                  <a:pt x="306261" y="907629"/>
                </a:moveTo>
                <a:cubicBezTo>
                  <a:pt x="328104" y="907629"/>
                  <a:pt x="345811" y="925336"/>
                  <a:pt x="345811" y="947179"/>
                </a:cubicBezTo>
                <a:cubicBezTo>
                  <a:pt x="345811" y="969022"/>
                  <a:pt x="328104" y="986729"/>
                  <a:pt x="306261" y="986729"/>
                </a:cubicBezTo>
                <a:cubicBezTo>
                  <a:pt x="284418" y="986729"/>
                  <a:pt x="266711" y="969022"/>
                  <a:pt x="266711" y="947179"/>
                </a:cubicBezTo>
                <a:cubicBezTo>
                  <a:pt x="266711" y="925336"/>
                  <a:pt x="284418" y="907629"/>
                  <a:pt x="306261" y="907629"/>
                </a:cubicBezTo>
                <a:close/>
                <a:moveTo>
                  <a:pt x="39550" y="907629"/>
                </a:moveTo>
                <a:cubicBezTo>
                  <a:pt x="61393" y="907629"/>
                  <a:pt x="79101" y="925336"/>
                  <a:pt x="79101" y="947179"/>
                </a:cubicBezTo>
                <a:cubicBezTo>
                  <a:pt x="79101" y="969022"/>
                  <a:pt x="61393" y="986729"/>
                  <a:pt x="39550" y="986729"/>
                </a:cubicBezTo>
                <a:cubicBezTo>
                  <a:pt x="17707" y="986729"/>
                  <a:pt x="0" y="969022"/>
                  <a:pt x="0" y="947179"/>
                </a:cubicBezTo>
                <a:cubicBezTo>
                  <a:pt x="0" y="925336"/>
                  <a:pt x="17707" y="907629"/>
                  <a:pt x="39550" y="907629"/>
                </a:cubicBezTo>
                <a:close/>
                <a:moveTo>
                  <a:pt x="572972" y="726103"/>
                </a:moveTo>
                <a:cubicBezTo>
                  <a:pt x="594815" y="726103"/>
                  <a:pt x="612522" y="743810"/>
                  <a:pt x="612522" y="765653"/>
                </a:cubicBezTo>
                <a:cubicBezTo>
                  <a:pt x="612522" y="787496"/>
                  <a:pt x="594815" y="805203"/>
                  <a:pt x="572972" y="805203"/>
                </a:cubicBezTo>
                <a:cubicBezTo>
                  <a:pt x="551129" y="805203"/>
                  <a:pt x="533422" y="787496"/>
                  <a:pt x="533422" y="765653"/>
                </a:cubicBezTo>
                <a:cubicBezTo>
                  <a:pt x="533422" y="743810"/>
                  <a:pt x="551129" y="726103"/>
                  <a:pt x="572972" y="726103"/>
                </a:cubicBezTo>
                <a:close/>
                <a:moveTo>
                  <a:pt x="306261" y="726103"/>
                </a:moveTo>
                <a:cubicBezTo>
                  <a:pt x="328104" y="726103"/>
                  <a:pt x="345811" y="743810"/>
                  <a:pt x="345811" y="765653"/>
                </a:cubicBezTo>
                <a:cubicBezTo>
                  <a:pt x="345811" y="787496"/>
                  <a:pt x="328104" y="805203"/>
                  <a:pt x="306261" y="805203"/>
                </a:cubicBezTo>
                <a:cubicBezTo>
                  <a:pt x="284418" y="805203"/>
                  <a:pt x="266711" y="787496"/>
                  <a:pt x="266711" y="765653"/>
                </a:cubicBezTo>
                <a:cubicBezTo>
                  <a:pt x="266711" y="743810"/>
                  <a:pt x="284418" y="726103"/>
                  <a:pt x="306261" y="726103"/>
                </a:cubicBezTo>
                <a:close/>
                <a:moveTo>
                  <a:pt x="39550" y="726103"/>
                </a:moveTo>
                <a:cubicBezTo>
                  <a:pt x="61393" y="726103"/>
                  <a:pt x="79101" y="743810"/>
                  <a:pt x="79101" y="765653"/>
                </a:cubicBezTo>
                <a:cubicBezTo>
                  <a:pt x="79101" y="787496"/>
                  <a:pt x="61393" y="805203"/>
                  <a:pt x="39550" y="805203"/>
                </a:cubicBezTo>
                <a:cubicBezTo>
                  <a:pt x="17707" y="805203"/>
                  <a:pt x="0" y="787496"/>
                  <a:pt x="0" y="765653"/>
                </a:cubicBezTo>
                <a:cubicBezTo>
                  <a:pt x="0" y="743810"/>
                  <a:pt x="17707" y="726103"/>
                  <a:pt x="39550" y="726103"/>
                </a:cubicBezTo>
                <a:close/>
                <a:moveTo>
                  <a:pt x="572972" y="544577"/>
                </a:moveTo>
                <a:cubicBezTo>
                  <a:pt x="594815" y="544577"/>
                  <a:pt x="612522" y="562285"/>
                  <a:pt x="612522" y="584127"/>
                </a:cubicBezTo>
                <a:cubicBezTo>
                  <a:pt x="612522" y="605971"/>
                  <a:pt x="594815" y="623678"/>
                  <a:pt x="572972" y="623678"/>
                </a:cubicBezTo>
                <a:cubicBezTo>
                  <a:pt x="551129" y="623678"/>
                  <a:pt x="533422" y="605971"/>
                  <a:pt x="533422" y="584127"/>
                </a:cubicBezTo>
                <a:cubicBezTo>
                  <a:pt x="533422" y="562285"/>
                  <a:pt x="551129" y="544577"/>
                  <a:pt x="572972" y="544577"/>
                </a:cubicBezTo>
                <a:close/>
                <a:moveTo>
                  <a:pt x="306261" y="544577"/>
                </a:moveTo>
                <a:cubicBezTo>
                  <a:pt x="328104" y="544577"/>
                  <a:pt x="345811" y="562285"/>
                  <a:pt x="345811" y="584127"/>
                </a:cubicBezTo>
                <a:cubicBezTo>
                  <a:pt x="345811" y="605971"/>
                  <a:pt x="328104" y="623678"/>
                  <a:pt x="306261" y="623678"/>
                </a:cubicBezTo>
                <a:cubicBezTo>
                  <a:pt x="284418" y="623678"/>
                  <a:pt x="266711" y="605971"/>
                  <a:pt x="266711" y="584127"/>
                </a:cubicBezTo>
                <a:cubicBezTo>
                  <a:pt x="266711" y="562285"/>
                  <a:pt x="284418" y="544577"/>
                  <a:pt x="306261" y="544577"/>
                </a:cubicBezTo>
                <a:close/>
                <a:moveTo>
                  <a:pt x="39550" y="544577"/>
                </a:moveTo>
                <a:cubicBezTo>
                  <a:pt x="61393" y="544577"/>
                  <a:pt x="79101" y="562285"/>
                  <a:pt x="79101" y="584127"/>
                </a:cubicBezTo>
                <a:cubicBezTo>
                  <a:pt x="79101" y="605971"/>
                  <a:pt x="61393" y="623678"/>
                  <a:pt x="39550" y="623678"/>
                </a:cubicBezTo>
                <a:cubicBezTo>
                  <a:pt x="17707" y="623678"/>
                  <a:pt x="0" y="605971"/>
                  <a:pt x="0" y="584127"/>
                </a:cubicBezTo>
                <a:cubicBezTo>
                  <a:pt x="0" y="562285"/>
                  <a:pt x="17707" y="544577"/>
                  <a:pt x="39550" y="544577"/>
                </a:cubicBezTo>
                <a:close/>
                <a:moveTo>
                  <a:pt x="572972" y="363052"/>
                </a:moveTo>
                <a:cubicBezTo>
                  <a:pt x="594815" y="363052"/>
                  <a:pt x="612522" y="380759"/>
                  <a:pt x="612522" y="402602"/>
                </a:cubicBezTo>
                <a:cubicBezTo>
                  <a:pt x="612522" y="424445"/>
                  <a:pt x="594815" y="442152"/>
                  <a:pt x="572972" y="442152"/>
                </a:cubicBezTo>
                <a:cubicBezTo>
                  <a:pt x="551129" y="442152"/>
                  <a:pt x="533422" y="424445"/>
                  <a:pt x="533422" y="402602"/>
                </a:cubicBezTo>
                <a:cubicBezTo>
                  <a:pt x="533422" y="380759"/>
                  <a:pt x="551129" y="363052"/>
                  <a:pt x="572972" y="363052"/>
                </a:cubicBezTo>
                <a:close/>
                <a:moveTo>
                  <a:pt x="306261" y="363052"/>
                </a:moveTo>
                <a:cubicBezTo>
                  <a:pt x="328104" y="363052"/>
                  <a:pt x="345811" y="380759"/>
                  <a:pt x="345811" y="402602"/>
                </a:cubicBezTo>
                <a:cubicBezTo>
                  <a:pt x="345811" y="424445"/>
                  <a:pt x="328104" y="442152"/>
                  <a:pt x="306261" y="442152"/>
                </a:cubicBezTo>
                <a:cubicBezTo>
                  <a:pt x="284418" y="442152"/>
                  <a:pt x="266711" y="424445"/>
                  <a:pt x="266711" y="402602"/>
                </a:cubicBezTo>
                <a:cubicBezTo>
                  <a:pt x="266711" y="380759"/>
                  <a:pt x="284418" y="363052"/>
                  <a:pt x="306261" y="363052"/>
                </a:cubicBezTo>
                <a:close/>
                <a:moveTo>
                  <a:pt x="39550" y="363052"/>
                </a:moveTo>
                <a:cubicBezTo>
                  <a:pt x="61393" y="363052"/>
                  <a:pt x="79101" y="380759"/>
                  <a:pt x="79101" y="402602"/>
                </a:cubicBezTo>
                <a:cubicBezTo>
                  <a:pt x="79101" y="424445"/>
                  <a:pt x="61393" y="442152"/>
                  <a:pt x="39550" y="442152"/>
                </a:cubicBezTo>
                <a:cubicBezTo>
                  <a:pt x="17707" y="442152"/>
                  <a:pt x="0" y="424445"/>
                  <a:pt x="0" y="402602"/>
                </a:cubicBezTo>
                <a:cubicBezTo>
                  <a:pt x="0" y="380759"/>
                  <a:pt x="17707" y="363052"/>
                  <a:pt x="39550" y="363052"/>
                </a:cubicBezTo>
                <a:close/>
                <a:moveTo>
                  <a:pt x="572972" y="181526"/>
                </a:moveTo>
                <a:cubicBezTo>
                  <a:pt x="594815" y="181526"/>
                  <a:pt x="612522" y="199233"/>
                  <a:pt x="612522" y="221076"/>
                </a:cubicBezTo>
                <a:cubicBezTo>
                  <a:pt x="612522" y="242919"/>
                  <a:pt x="594815" y="260626"/>
                  <a:pt x="572972" y="260626"/>
                </a:cubicBezTo>
                <a:cubicBezTo>
                  <a:pt x="551129" y="260626"/>
                  <a:pt x="533422" y="242919"/>
                  <a:pt x="533422" y="221076"/>
                </a:cubicBezTo>
                <a:cubicBezTo>
                  <a:pt x="533422" y="199233"/>
                  <a:pt x="551129" y="181526"/>
                  <a:pt x="572972" y="181526"/>
                </a:cubicBezTo>
                <a:close/>
                <a:moveTo>
                  <a:pt x="306261" y="181526"/>
                </a:moveTo>
                <a:cubicBezTo>
                  <a:pt x="328104" y="181526"/>
                  <a:pt x="345811" y="199233"/>
                  <a:pt x="345811" y="221076"/>
                </a:cubicBezTo>
                <a:cubicBezTo>
                  <a:pt x="345811" y="242919"/>
                  <a:pt x="328104" y="260626"/>
                  <a:pt x="306261" y="260626"/>
                </a:cubicBezTo>
                <a:cubicBezTo>
                  <a:pt x="284418" y="260626"/>
                  <a:pt x="266711" y="242919"/>
                  <a:pt x="266711" y="221076"/>
                </a:cubicBezTo>
                <a:cubicBezTo>
                  <a:pt x="266711" y="199233"/>
                  <a:pt x="284418" y="181526"/>
                  <a:pt x="306261" y="181526"/>
                </a:cubicBezTo>
                <a:close/>
                <a:moveTo>
                  <a:pt x="39550" y="181526"/>
                </a:moveTo>
                <a:cubicBezTo>
                  <a:pt x="61393" y="181526"/>
                  <a:pt x="79101" y="199233"/>
                  <a:pt x="79101" y="221076"/>
                </a:cubicBezTo>
                <a:cubicBezTo>
                  <a:pt x="79101" y="242919"/>
                  <a:pt x="61393" y="260626"/>
                  <a:pt x="39550" y="260626"/>
                </a:cubicBezTo>
                <a:cubicBezTo>
                  <a:pt x="17707" y="260626"/>
                  <a:pt x="0" y="242919"/>
                  <a:pt x="0" y="221076"/>
                </a:cubicBezTo>
                <a:cubicBezTo>
                  <a:pt x="0" y="199233"/>
                  <a:pt x="17707" y="181526"/>
                  <a:pt x="39550" y="181526"/>
                </a:cubicBezTo>
                <a:close/>
                <a:moveTo>
                  <a:pt x="572972" y="0"/>
                </a:moveTo>
                <a:cubicBezTo>
                  <a:pt x="594815" y="0"/>
                  <a:pt x="612522" y="17707"/>
                  <a:pt x="612522" y="39550"/>
                </a:cubicBezTo>
                <a:cubicBezTo>
                  <a:pt x="612522" y="61394"/>
                  <a:pt x="594815" y="79101"/>
                  <a:pt x="572972" y="79101"/>
                </a:cubicBezTo>
                <a:cubicBezTo>
                  <a:pt x="551129" y="79101"/>
                  <a:pt x="533422" y="61394"/>
                  <a:pt x="533422" y="39550"/>
                </a:cubicBezTo>
                <a:cubicBezTo>
                  <a:pt x="533422" y="17707"/>
                  <a:pt x="551129" y="0"/>
                  <a:pt x="572972" y="0"/>
                </a:cubicBezTo>
                <a:close/>
                <a:moveTo>
                  <a:pt x="306261" y="0"/>
                </a:moveTo>
                <a:cubicBezTo>
                  <a:pt x="328104" y="0"/>
                  <a:pt x="345811" y="17707"/>
                  <a:pt x="345811" y="39550"/>
                </a:cubicBezTo>
                <a:cubicBezTo>
                  <a:pt x="345811" y="61394"/>
                  <a:pt x="328104" y="79101"/>
                  <a:pt x="306261" y="79101"/>
                </a:cubicBezTo>
                <a:cubicBezTo>
                  <a:pt x="284418" y="79101"/>
                  <a:pt x="266711" y="61394"/>
                  <a:pt x="266711" y="39550"/>
                </a:cubicBezTo>
                <a:cubicBezTo>
                  <a:pt x="266711" y="17707"/>
                  <a:pt x="284418" y="0"/>
                  <a:pt x="306261" y="0"/>
                </a:cubicBezTo>
                <a:close/>
                <a:moveTo>
                  <a:pt x="39550" y="0"/>
                </a:moveTo>
                <a:cubicBezTo>
                  <a:pt x="61393" y="0"/>
                  <a:pt x="79101" y="17707"/>
                  <a:pt x="79101" y="39550"/>
                </a:cubicBezTo>
                <a:cubicBezTo>
                  <a:pt x="79101" y="61394"/>
                  <a:pt x="61393" y="79101"/>
                  <a:pt x="39550" y="79101"/>
                </a:cubicBezTo>
                <a:cubicBezTo>
                  <a:pt x="17707" y="79101"/>
                  <a:pt x="0" y="61394"/>
                  <a:pt x="0" y="39550"/>
                </a:cubicBezTo>
                <a:cubicBezTo>
                  <a:pt x="0" y="17707"/>
                  <a:pt x="17707" y="0"/>
                  <a:pt x="395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圆: 空心 23"/>
          <p:cNvSpPr/>
          <p:nvPr>
            <p:custDataLst>
              <p:tags r:id="rId3"/>
            </p:custDataLst>
          </p:nvPr>
        </p:nvSpPr>
        <p:spPr>
          <a:xfrm>
            <a:off x="1055407" y="583237"/>
            <a:ext cx="443865" cy="443865"/>
          </a:xfrm>
          <a:prstGeom prst="donu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459230" y="582930"/>
            <a:ext cx="4983480" cy="8839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"/>
          <p:cNvSpPr/>
          <p:nvPr>
            <p:custDataLst>
              <p:tags r:id="rId1"/>
            </p:custDataLst>
          </p:nvPr>
        </p:nvSpPr>
        <p:spPr>
          <a:xfrm>
            <a:off x="509983" y="4258435"/>
            <a:ext cx="1412655" cy="986729"/>
          </a:xfrm>
          <a:custGeom>
            <a:avLst/>
            <a:gdLst>
              <a:gd name="connsiteX0" fmla="*/ 3174610 w 3266050"/>
              <a:gd name="connsiteY0" fmla="*/ 2098430 h 2281310"/>
              <a:gd name="connsiteX1" fmla="*/ 3266050 w 3266050"/>
              <a:gd name="connsiteY1" fmla="*/ 2189870 h 2281310"/>
              <a:gd name="connsiteX2" fmla="*/ 3174610 w 3266050"/>
              <a:gd name="connsiteY2" fmla="*/ 2281310 h 2281310"/>
              <a:gd name="connsiteX3" fmla="*/ 3083170 w 3266050"/>
              <a:gd name="connsiteY3" fmla="*/ 2189870 h 2281310"/>
              <a:gd name="connsiteX4" fmla="*/ 3174610 w 3266050"/>
              <a:gd name="connsiteY4" fmla="*/ 2098430 h 2281310"/>
              <a:gd name="connsiteX5" fmla="*/ 2557976 w 3266050"/>
              <a:gd name="connsiteY5" fmla="*/ 2098430 h 2281310"/>
              <a:gd name="connsiteX6" fmla="*/ 2649416 w 3266050"/>
              <a:gd name="connsiteY6" fmla="*/ 2189870 h 2281310"/>
              <a:gd name="connsiteX7" fmla="*/ 2557976 w 3266050"/>
              <a:gd name="connsiteY7" fmla="*/ 2281310 h 2281310"/>
              <a:gd name="connsiteX8" fmla="*/ 2466536 w 3266050"/>
              <a:gd name="connsiteY8" fmla="*/ 2189870 h 2281310"/>
              <a:gd name="connsiteX9" fmla="*/ 2557976 w 3266050"/>
              <a:gd name="connsiteY9" fmla="*/ 2098430 h 2281310"/>
              <a:gd name="connsiteX10" fmla="*/ 1941342 w 3266050"/>
              <a:gd name="connsiteY10" fmla="*/ 2098430 h 2281310"/>
              <a:gd name="connsiteX11" fmla="*/ 2032782 w 3266050"/>
              <a:gd name="connsiteY11" fmla="*/ 2189870 h 2281310"/>
              <a:gd name="connsiteX12" fmla="*/ 1941342 w 3266050"/>
              <a:gd name="connsiteY12" fmla="*/ 2281310 h 2281310"/>
              <a:gd name="connsiteX13" fmla="*/ 1849902 w 3266050"/>
              <a:gd name="connsiteY13" fmla="*/ 2189870 h 2281310"/>
              <a:gd name="connsiteX14" fmla="*/ 1941342 w 3266050"/>
              <a:gd name="connsiteY14" fmla="*/ 2098430 h 2281310"/>
              <a:gd name="connsiteX15" fmla="*/ 1324708 w 3266050"/>
              <a:gd name="connsiteY15" fmla="*/ 2098430 h 2281310"/>
              <a:gd name="connsiteX16" fmla="*/ 1416148 w 3266050"/>
              <a:gd name="connsiteY16" fmla="*/ 2189870 h 2281310"/>
              <a:gd name="connsiteX17" fmla="*/ 1324708 w 3266050"/>
              <a:gd name="connsiteY17" fmla="*/ 2281310 h 2281310"/>
              <a:gd name="connsiteX18" fmla="*/ 1233268 w 3266050"/>
              <a:gd name="connsiteY18" fmla="*/ 2189870 h 2281310"/>
              <a:gd name="connsiteX19" fmla="*/ 1324708 w 3266050"/>
              <a:gd name="connsiteY19" fmla="*/ 2098430 h 2281310"/>
              <a:gd name="connsiteX20" fmla="*/ 708074 w 3266050"/>
              <a:gd name="connsiteY20" fmla="*/ 2098430 h 2281310"/>
              <a:gd name="connsiteX21" fmla="*/ 799514 w 3266050"/>
              <a:gd name="connsiteY21" fmla="*/ 2189870 h 2281310"/>
              <a:gd name="connsiteX22" fmla="*/ 708074 w 3266050"/>
              <a:gd name="connsiteY22" fmla="*/ 2281310 h 2281310"/>
              <a:gd name="connsiteX23" fmla="*/ 616634 w 3266050"/>
              <a:gd name="connsiteY23" fmla="*/ 2189870 h 2281310"/>
              <a:gd name="connsiteX24" fmla="*/ 708074 w 3266050"/>
              <a:gd name="connsiteY24" fmla="*/ 2098430 h 2281310"/>
              <a:gd name="connsiteX25" fmla="*/ 91440 w 3266050"/>
              <a:gd name="connsiteY25" fmla="*/ 2098430 h 2281310"/>
              <a:gd name="connsiteX26" fmla="*/ 182880 w 3266050"/>
              <a:gd name="connsiteY26" fmla="*/ 2189870 h 2281310"/>
              <a:gd name="connsiteX27" fmla="*/ 91440 w 3266050"/>
              <a:gd name="connsiteY27" fmla="*/ 2281310 h 2281310"/>
              <a:gd name="connsiteX28" fmla="*/ 0 w 3266050"/>
              <a:gd name="connsiteY28" fmla="*/ 2189870 h 2281310"/>
              <a:gd name="connsiteX29" fmla="*/ 91440 w 3266050"/>
              <a:gd name="connsiteY29" fmla="*/ 2098430 h 2281310"/>
              <a:gd name="connsiteX30" fmla="*/ 3174610 w 3266050"/>
              <a:gd name="connsiteY30" fmla="*/ 1678744 h 2281310"/>
              <a:gd name="connsiteX31" fmla="*/ 3266050 w 3266050"/>
              <a:gd name="connsiteY31" fmla="*/ 1770184 h 2281310"/>
              <a:gd name="connsiteX32" fmla="*/ 3174610 w 3266050"/>
              <a:gd name="connsiteY32" fmla="*/ 1861624 h 2281310"/>
              <a:gd name="connsiteX33" fmla="*/ 3083170 w 3266050"/>
              <a:gd name="connsiteY33" fmla="*/ 1770184 h 2281310"/>
              <a:gd name="connsiteX34" fmla="*/ 3174610 w 3266050"/>
              <a:gd name="connsiteY34" fmla="*/ 1678744 h 2281310"/>
              <a:gd name="connsiteX35" fmla="*/ 2557976 w 3266050"/>
              <a:gd name="connsiteY35" fmla="*/ 1678744 h 2281310"/>
              <a:gd name="connsiteX36" fmla="*/ 2649416 w 3266050"/>
              <a:gd name="connsiteY36" fmla="*/ 1770184 h 2281310"/>
              <a:gd name="connsiteX37" fmla="*/ 2557976 w 3266050"/>
              <a:gd name="connsiteY37" fmla="*/ 1861624 h 2281310"/>
              <a:gd name="connsiteX38" fmla="*/ 2466536 w 3266050"/>
              <a:gd name="connsiteY38" fmla="*/ 1770184 h 2281310"/>
              <a:gd name="connsiteX39" fmla="*/ 2557976 w 3266050"/>
              <a:gd name="connsiteY39" fmla="*/ 1678744 h 2281310"/>
              <a:gd name="connsiteX40" fmla="*/ 1941342 w 3266050"/>
              <a:gd name="connsiteY40" fmla="*/ 1678744 h 2281310"/>
              <a:gd name="connsiteX41" fmla="*/ 2032782 w 3266050"/>
              <a:gd name="connsiteY41" fmla="*/ 1770184 h 2281310"/>
              <a:gd name="connsiteX42" fmla="*/ 1941342 w 3266050"/>
              <a:gd name="connsiteY42" fmla="*/ 1861624 h 2281310"/>
              <a:gd name="connsiteX43" fmla="*/ 1849902 w 3266050"/>
              <a:gd name="connsiteY43" fmla="*/ 1770184 h 2281310"/>
              <a:gd name="connsiteX44" fmla="*/ 1941342 w 3266050"/>
              <a:gd name="connsiteY44" fmla="*/ 1678744 h 2281310"/>
              <a:gd name="connsiteX45" fmla="*/ 1324708 w 3266050"/>
              <a:gd name="connsiteY45" fmla="*/ 1678744 h 2281310"/>
              <a:gd name="connsiteX46" fmla="*/ 1416148 w 3266050"/>
              <a:gd name="connsiteY46" fmla="*/ 1770184 h 2281310"/>
              <a:gd name="connsiteX47" fmla="*/ 1324708 w 3266050"/>
              <a:gd name="connsiteY47" fmla="*/ 1861624 h 2281310"/>
              <a:gd name="connsiteX48" fmla="*/ 1233268 w 3266050"/>
              <a:gd name="connsiteY48" fmla="*/ 1770184 h 2281310"/>
              <a:gd name="connsiteX49" fmla="*/ 1324708 w 3266050"/>
              <a:gd name="connsiteY49" fmla="*/ 1678744 h 2281310"/>
              <a:gd name="connsiteX50" fmla="*/ 708074 w 3266050"/>
              <a:gd name="connsiteY50" fmla="*/ 1678744 h 2281310"/>
              <a:gd name="connsiteX51" fmla="*/ 799514 w 3266050"/>
              <a:gd name="connsiteY51" fmla="*/ 1770184 h 2281310"/>
              <a:gd name="connsiteX52" fmla="*/ 708074 w 3266050"/>
              <a:gd name="connsiteY52" fmla="*/ 1861624 h 2281310"/>
              <a:gd name="connsiteX53" fmla="*/ 616634 w 3266050"/>
              <a:gd name="connsiteY53" fmla="*/ 1770184 h 2281310"/>
              <a:gd name="connsiteX54" fmla="*/ 708074 w 3266050"/>
              <a:gd name="connsiteY54" fmla="*/ 1678744 h 2281310"/>
              <a:gd name="connsiteX55" fmla="*/ 91440 w 3266050"/>
              <a:gd name="connsiteY55" fmla="*/ 1678744 h 2281310"/>
              <a:gd name="connsiteX56" fmla="*/ 182880 w 3266050"/>
              <a:gd name="connsiteY56" fmla="*/ 1770184 h 2281310"/>
              <a:gd name="connsiteX57" fmla="*/ 91440 w 3266050"/>
              <a:gd name="connsiteY57" fmla="*/ 1861624 h 2281310"/>
              <a:gd name="connsiteX58" fmla="*/ 0 w 3266050"/>
              <a:gd name="connsiteY58" fmla="*/ 1770184 h 2281310"/>
              <a:gd name="connsiteX59" fmla="*/ 91440 w 3266050"/>
              <a:gd name="connsiteY59" fmla="*/ 1678744 h 2281310"/>
              <a:gd name="connsiteX60" fmla="*/ 3174610 w 3266050"/>
              <a:gd name="connsiteY60" fmla="*/ 1259058 h 2281310"/>
              <a:gd name="connsiteX61" fmla="*/ 3266050 w 3266050"/>
              <a:gd name="connsiteY61" fmla="*/ 1350498 h 2281310"/>
              <a:gd name="connsiteX62" fmla="*/ 3174610 w 3266050"/>
              <a:gd name="connsiteY62" fmla="*/ 1441938 h 2281310"/>
              <a:gd name="connsiteX63" fmla="*/ 3083170 w 3266050"/>
              <a:gd name="connsiteY63" fmla="*/ 1350498 h 2281310"/>
              <a:gd name="connsiteX64" fmla="*/ 3174610 w 3266050"/>
              <a:gd name="connsiteY64" fmla="*/ 1259058 h 2281310"/>
              <a:gd name="connsiteX65" fmla="*/ 2557976 w 3266050"/>
              <a:gd name="connsiteY65" fmla="*/ 1259058 h 2281310"/>
              <a:gd name="connsiteX66" fmla="*/ 2649416 w 3266050"/>
              <a:gd name="connsiteY66" fmla="*/ 1350498 h 2281310"/>
              <a:gd name="connsiteX67" fmla="*/ 2557976 w 3266050"/>
              <a:gd name="connsiteY67" fmla="*/ 1441938 h 2281310"/>
              <a:gd name="connsiteX68" fmla="*/ 2466536 w 3266050"/>
              <a:gd name="connsiteY68" fmla="*/ 1350498 h 2281310"/>
              <a:gd name="connsiteX69" fmla="*/ 2557976 w 3266050"/>
              <a:gd name="connsiteY69" fmla="*/ 1259058 h 2281310"/>
              <a:gd name="connsiteX70" fmla="*/ 1941342 w 3266050"/>
              <a:gd name="connsiteY70" fmla="*/ 1259058 h 2281310"/>
              <a:gd name="connsiteX71" fmla="*/ 2032782 w 3266050"/>
              <a:gd name="connsiteY71" fmla="*/ 1350498 h 2281310"/>
              <a:gd name="connsiteX72" fmla="*/ 1941342 w 3266050"/>
              <a:gd name="connsiteY72" fmla="*/ 1441938 h 2281310"/>
              <a:gd name="connsiteX73" fmla="*/ 1849902 w 3266050"/>
              <a:gd name="connsiteY73" fmla="*/ 1350498 h 2281310"/>
              <a:gd name="connsiteX74" fmla="*/ 1941342 w 3266050"/>
              <a:gd name="connsiteY74" fmla="*/ 1259058 h 2281310"/>
              <a:gd name="connsiteX75" fmla="*/ 1324708 w 3266050"/>
              <a:gd name="connsiteY75" fmla="*/ 1259058 h 2281310"/>
              <a:gd name="connsiteX76" fmla="*/ 1416148 w 3266050"/>
              <a:gd name="connsiteY76" fmla="*/ 1350498 h 2281310"/>
              <a:gd name="connsiteX77" fmla="*/ 1324708 w 3266050"/>
              <a:gd name="connsiteY77" fmla="*/ 1441938 h 2281310"/>
              <a:gd name="connsiteX78" fmla="*/ 1233268 w 3266050"/>
              <a:gd name="connsiteY78" fmla="*/ 1350498 h 2281310"/>
              <a:gd name="connsiteX79" fmla="*/ 1324708 w 3266050"/>
              <a:gd name="connsiteY79" fmla="*/ 1259058 h 2281310"/>
              <a:gd name="connsiteX80" fmla="*/ 708074 w 3266050"/>
              <a:gd name="connsiteY80" fmla="*/ 1259058 h 2281310"/>
              <a:gd name="connsiteX81" fmla="*/ 799514 w 3266050"/>
              <a:gd name="connsiteY81" fmla="*/ 1350498 h 2281310"/>
              <a:gd name="connsiteX82" fmla="*/ 708074 w 3266050"/>
              <a:gd name="connsiteY82" fmla="*/ 1441938 h 2281310"/>
              <a:gd name="connsiteX83" fmla="*/ 616634 w 3266050"/>
              <a:gd name="connsiteY83" fmla="*/ 1350498 h 2281310"/>
              <a:gd name="connsiteX84" fmla="*/ 708074 w 3266050"/>
              <a:gd name="connsiteY84" fmla="*/ 1259058 h 2281310"/>
              <a:gd name="connsiteX85" fmla="*/ 91440 w 3266050"/>
              <a:gd name="connsiteY85" fmla="*/ 1259058 h 2281310"/>
              <a:gd name="connsiteX86" fmla="*/ 182880 w 3266050"/>
              <a:gd name="connsiteY86" fmla="*/ 1350498 h 2281310"/>
              <a:gd name="connsiteX87" fmla="*/ 91440 w 3266050"/>
              <a:gd name="connsiteY87" fmla="*/ 1441938 h 2281310"/>
              <a:gd name="connsiteX88" fmla="*/ 0 w 3266050"/>
              <a:gd name="connsiteY88" fmla="*/ 1350498 h 2281310"/>
              <a:gd name="connsiteX89" fmla="*/ 91440 w 3266050"/>
              <a:gd name="connsiteY89" fmla="*/ 1259058 h 2281310"/>
              <a:gd name="connsiteX90" fmla="*/ 3174610 w 3266050"/>
              <a:gd name="connsiteY90" fmla="*/ 839372 h 2281310"/>
              <a:gd name="connsiteX91" fmla="*/ 3266050 w 3266050"/>
              <a:gd name="connsiteY91" fmla="*/ 930812 h 2281310"/>
              <a:gd name="connsiteX92" fmla="*/ 3174610 w 3266050"/>
              <a:gd name="connsiteY92" fmla="*/ 1022252 h 2281310"/>
              <a:gd name="connsiteX93" fmla="*/ 3083170 w 3266050"/>
              <a:gd name="connsiteY93" fmla="*/ 930812 h 2281310"/>
              <a:gd name="connsiteX94" fmla="*/ 3174610 w 3266050"/>
              <a:gd name="connsiteY94" fmla="*/ 839372 h 2281310"/>
              <a:gd name="connsiteX95" fmla="*/ 2557976 w 3266050"/>
              <a:gd name="connsiteY95" fmla="*/ 839372 h 2281310"/>
              <a:gd name="connsiteX96" fmla="*/ 2649416 w 3266050"/>
              <a:gd name="connsiteY96" fmla="*/ 930812 h 2281310"/>
              <a:gd name="connsiteX97" fmla="*/ 2557976 w 3266050"/>
              <a:gd name="connsiteY97" fmla="*/ 1022252 h 2281310"/>
              <a:gd name="connsiteX98" fmla="*/ 2466536 w 3266050"/>
              <a:gd name="connsiteY98" fmla="*/ 930812 h 2281310"/>
              <a:gd name="connsiteX99" fmla="*/ 2557976 w 3266050"/>
              <a:gd name="connsiteY99" fmla="*/ 839372 h 2281310"/>
              <a:gd name="connsiteX100" fmla="*/ 1941342 w 3266050"/>
              <a:gd name="connsiteY100" fmla="*/ 839372 h 2281310"/>
              <a:gd name="connsiteX101" fmla="*/ 2032782 w 3266050"/>
              <a:gd name="connsiteY101" fmla="*/ 930812 h 2281310"/>
              <a:gd name="connsiteX102" fmla="*/ 1941342 w 3266050"/>
              <a:gd name="connsiteY102" fmla="*/ 1022252 h 2281310"/>
              <a:gd name="connsiteX103" fmla="*/ 1849902 w 3266050"/>
              <a:gd name="connsiteY103" fmla="*/ 930812 h 2281310"/>
              <a:gd name="connsiteX104" fmla="*/ 1941342 w 3266050"/>
              <a:gd name="connsiteY104" fmla="*/ 839372 h 2281310"/>
              <a:gd name="connsiteX105" fmla="*/ 1324708 w 3266050"/>
              <a:gd name="connsiteY105" fmla="*/ 839372 h 2281310"/>
              <a:gd name="connsiteX106" fmla="*/ 1416148 w 3266050"/>
              <a:gd name="connsiteY106" fmla="*/ 930812 h 2281310"/>
              <a:gd name="connsiteX107" fmla="*/ 1324708 w 3266050"/>
              <a:gd name="connsiteY107" fmla="*/ 1022252 h 2281310"/>
              <a:gd name="connsiteX108" fmla="*/ 1233268 w 3266050"/>
              <a:gd name="connsiteY108" fmla="*/ 930812 h 2281310"/>
              <a:gd name="connsiteX109" fmla="*/ 1324708 w 3266050"/>
              <a:gd name="connsiteY109" fmla="*/ 839372 h 2281310"/>
              <a:gd name="connsiteX110" fmla="*/ 708074 w 3266050"/>
              <a:gd name="connsiteY110" fmla="*/ 839372 h 2281310"/>
              <a:gd name="connsiteX111" fmla="*/ 799514 w 3266050"/>
              <a:gd name="connsiteY111" fmla="*/ 930812 h 2281310"/>
              <a:gd name="connsiteX112" fmla="*/ 708074 w 3266050"/>
              <a:gd name="connsiteY112" fmla="*/ 1022252 h 2281310"/>
              <a:gd name="connsiteX113" fmla="*/ 616634 w 3266050"/>
              <a:gd name="connsiteY113" fmla="*/ 930812 h 2281310"/>
              <a:gd name="connsiteX114" fmla="*/ 708074 w 3266050"/>
              <a:gd name="connsiteY114" fmla="*/ 839372 h 2281310"/>
              <a:gd name="connsiteX115" fmla="*/ 91440 w 3266050"/>
              <a:gd name="connsiteY115" fmla="*/ 839372 h 2281310"/>
              <a:gd name="connsiteX116" fmla="*/ 182880 w 3266050"/>
              <a:gd name="connsiteY116" fmla="*/ 930812 h 2281310"/>
              <a:gd name="connsiteX117" fmla="*/ 91440 w 3266050"/>
              <a:gd name="connsiteY117" fmla="*/ 1022252 h 2281310"/>
              <a:gd name="connsiteX118" fmla="*/ 0 w 3266050"/>
              <a:gd name="connsiteY118" fmla="*/ 930812 h 2281310"/>
              <a:gd name="connsiteX119" fmla="*/ 91440 w 3266050"/>
              <a:gd name="connsiteY119" fmla="*/ 839372 h 2281310"/>
              <a:gd name="connsiteX120" fmla="*/ 3174610 w 3266050"/>
              <a:gd name="connsiteY120" fmla="*/ 419686 h 2281310"/>
              <a:gd name="connsiteX121" fmla="*/ 3266050 w 3266050"/>
              <a:gd name="connsiteY121" fmla="*/ 511126 h 2281310"/>
              <a:gd name="connsiteX122" fmla="*/ 3174610 w 3266050"/>
              <a:gd name="connsiteY122" fmla="*/ 602566 h 2281310"/>
              <a:gd name="connsiteX123" fmla="*/ 3083170 w 3266050"/>
              <a:gd name="connsiteY123" fmla="*/ 511126 h 2281310"/>
              <a:gd name="connsiteX124" fmla="*/ 3174610 w 3266050"/>
              <a:gd name="connsiteY124" fmla="*/ 419686 h 2281310"/>
              <a:gd name="connsiteX125" fmla="*/ 2557976 w 3266050"/>
              <a:gd name="connsiteY125" fmla="*/ 419686 h 2281310"/>
              <a:gd name="connsiteX126" fmla="*/ 2649416 w 3266050"/>
              <a:gd name="connsiteY126" fmla="*/ 511126 h 2281310"/>
              <a:gd name="connsiteX127" fmla="*/ 2557976 w 3266050"/>
              <a:gd name="connsiteY127" fmla="*/ 602566 h 2281310"/>
              <a:gd name="connsiteX128" fmla="*/ 2466536 w 3266050"/>
              <a:gd name="connsiteY128" fmla="*/ 511126 h 2281310"/>
              <a:gd name="connsiteX129" fmla="*/ 2557976 w 3266050"/>
              <a:gd name="connsiteY129" fmla="*/ 419686 h 2281310"/>
              <a:gd name="connsiteX130" fmla="*/ 1941342 w 3266050"/>
              <a:gd name="connsiteY130" fmla="*/ 419686 h 2281310"/>
              <a:gd name="connsiteX131" fmla="*/ 2032782 w 3266050"/>
              <a:gd name="connsiteY131" fmla="*/ 511126 h 2281310"/>
              <a:gd name="connsiteX132" fmla="*/ 1941342 w 3266050"/>
              <a:gd name="connsiteY132" fmla="*/ 602566 h 2281310"/>
              <a:gd name="connsiteX133" fmla="*/ 1849902 w 3266050"/>
              <a:gd name="connsiteY133" fmla="*/ 511126 h 2281310"/>
              <a:gd name="connsiteX134" fmla="*/ 1941342 w 3266050"/>
              <a:gd name="connsiteY134" fmla="*/ 419686 h 2281310"/>
              <a:gd name="connsiteX135" fmla="*/ 1324708 w 3266050"/>
              <a:gd name="connsiteY135" fmla="*/ 419686 h 2281310"/>
              <a:gd name="connsiteX136" fmla="*/ 1416148 w 3266050"/>
              <a:gd name="connsiteY136" fmla="*/ 511126 h 2281310"/>
              <a:gd name="connsiteX137" fmla="*/ 1324708 w 3266050"/>
              <a:gd name="connsiteY137" fmla="*/ 602566 h 2281310"/>
              <a:gd name="connsiteX138" fmla="*/ 1233268 w 3266050"/>
              <a:gd name="connsiteY138" fmla="*/ 511126 h 2281310"/>
              <a:gd name="connsiteX139" fmla="*/ 1324708 w 3266050"/>
              <a:gd name="connsiteY139" fmla="*/ 419686 h 2281310"/>
              <a:gd name="connsiteX140" fmla="*/ 708074 w 3266050"/>
              <a:gd name="connsiteY140" fmla="*/ 419686 h 2281310"/>
              <a:gd name="connsiteX141" fmla="*/ 799514 w 3266050"/>
              <a:gd name="connsiteY141" fmla="*/ 511126 h 2281310"/>
              <a:gd name="connsiteX142" fmla="*/ 708074 w 3266050"/>
              <a:gd name="connsiteY142" fmla="*/ 602566 h 2281310"/>
              <a:gd name="connsiteX143" fmla="*/ 616634 w 3266050"/>
              <a:gd name="connsiteY143" fmla="*/ 511126 h 2281310"/>
              <a:gd name="connsiteX144" fmla="*/ 708074 w 3266050"/>
              <a:gd name="connsiteY144" fmla="*/ 419686 h 2281310"/>
              <a:gd name="connsiteX145" fmla="*/ 91440 w 3266050"/>
              <a:gd name="connsiteY145" fmla="*/ 419686 h 2281310"/>
              <a:gd name="connsiteX146" fmla="*/ 182880 w 3266050"/>
              <a:gd name="connsiteY146" fmla="*/ 511126 h 2281310"/>
              <a:gd name="connsiteX147" fmla="*/ 91440 w 3266050"/>
              <a:gd name="connsiteY147" fmla="*/ 602566 h 2281310"/>
              <a:gd name="connsiteX148" fmla="*/ 0 w 3266050"/>
              <a:gd name="connsiteY148" fmla="*/ 511126 h 2281310"/>
              <a:gd name="connsiteX149" fmla="*/ 91440 w 3266050"/>
              <a:gd name="connsiteY149" fmla="*/ 419686 h 2281310"/>
              <a:gd name="connsiteX150" fmla="*/ 3174610 w 3266050"/>
              <a:gd name="connsiteY150" fmla="*/ 0 h 2281310"/>
              <a:gd name="connsiteX151" fmla="*/ 3266050 w 3266050"/>
              <a:gd name="connsiteY151" fmla="*/ 91440 h 2281310"/>
              <a:gd name="connsiteX152" fmla="*/ 3174610 w 3266050"/>
              <a:gd name="connsiteY152" fmla="*/ 182880 h 2281310"/>
              <a:gd name="connsiteX153" fmla="*/ 3083170 w 3266050"/>
              <a:gd name="connsiteY153" fmla="*/ 91440 h 2281310"/>
              <a:gd name="connsiteX154" fmla="*/ 3174610 w 3266050"/>
              <a:gd name="connsiteY154" fmla="*/ 0 h 2281310"/>
              <a:gd name="connsiteX155" fmla="*/ 2557976 w 3266050"/>
              <a:gd name="connsiteY155" fmla="*/ 0 h 2281310"/>
              <a:gd name="connsiteX156" fmla="*/ 2649416 w 3266050"/>
              <a:gd name="connsiteY156" fmla="*/ 91440 h 2281310"/>
              <a:gd name="connsiteX157" fmla="*/ 2557976 w 3266050"/>
              <a:gd name="connsiteY157" fmla="*/ 182880 h 2281310"/>
              <a:gd name="connsiteX158" fmla="*/ 2466536 w 3266050"/>
              <a:gd name="connsiteY158" fmla="*/ 91440 h 2281310"/>
              <a:gd name="connsiteX159" fmla="*/ 2557976 w 3266050"/>
              <a:gd name="connsiteY159" fmla="*/ 0 h 2281310"/>
              <a:gd name="connsiteX160" fmla="*/ 1941342 w 3266050"/>
              <a:gd name="connsiteY160" fmla="*/ 0 h 2281310"/>
              <a:gd name="connsiteX161" fmla="*/ 2032782 w 3266050"/>
              <a:gd name="connsiteY161" fmla="*/ 91440 h 2281310"/>
              <a:gd name="connsiteX162" fmla="*/ 1941342 w 3266050"/>
              <a:gd name="connsiteY162" fmla="*/ 182880 h 2281310"/>
              <a:gd name="connsiteX163" fmla="*/ 1849902 w 3266050"/>
              <a:gd name="connsiteY163" fmla="*/ 91440 h 2281310"/>
              <a:gd name="connsiteX164" fmla="*/ 1941342 w 3266050"/>
              <a:gd name="connsiteY164" fmla="*/ 0 h 2281310"/>
              <a:gd name="connsiteX165" fmla="*/ 1324708 w 3266050"/>
              <a:gd name="connsiteY165" fmla="*/ 0 h 2281310"/>
              <a:gd name="connsiteX166" fmla="*/ 1416148 w 3266050"/>
              <a:gd name="connsiteY166" fmla="*/ 91440 h 2281310"/>
              <a:gd name="connsiteX167" fmla="*/ 1324708 w 3266050"/>
              <a:gd name="connsiteY167" fmla="*/ 182880 h 2281310"/>
              <a:gd name="connsiteX168" fmla="*/ 1233268 w 3266050"/>
              <a:gd name="connsiteY168" fmla="*/ 91440 h 2281310"/>
              <a:gd name="connsiteX169" fmla="*/ 1324708 w 3266050"/>
              <a:gd name="connsiteY169" fmla="*/ 0 h 2281310"/>
              <a:gd name="connsiteX170" fmla="*/ 708074 w 3266050"/>
              <a:gd name="connsiteY170" fmla="*/ 0 h 2281310"/>
              <a:gd name="connsiteX171" fmla="*/ 799514 w 3266050"/>
              <a:gd name="connsiteY171" fmla="*/ 91440 h 2281310"/>
              <a:gd name="connsiteX172" fmla="*/ 708074 w 3266050"/>
              <a:gd name="connsiteY172" fmla="*/ 182880 h 2281310"/>
              <a:gd name="connsiteX173" fmla="*/ 616634 w 3266050"/>
              <a:gd name="connsiteY173" fmla="*/ 91440 h 2281310"/>
              <a:gd name="connsiteX174" fmla="*/ 708074 w 3266050"/>
              <a:gd name="connsiteY174" fmla="*/ 0 h 2281310"/>
              <a:gd name="connsiteX175" fmla="*/ 91440 w 3266050"/>
              <a:gd name="connsiteY175" fmla="*/ 0 h 2281310"/>
              <a:gd name="connsiteX176" fmla="*/ 182880 w 3266050"/>
              <a:gd name="connsiteY176" fmla="*/ 91440 h 2281310"/>
              <a:gd name="connsiteX177" fmla="*/ 91440 w 3266050"/>
              <a:gd name="connsiteY177" fmla="*/ 182880 h 2281310"/>
              <a:gd name="connsiteX178" fmla="*/ 0 w 3266050"/>
              <a:gd name="connsiteY178" fmla="*/ 91440 h 2281310"/>
              <a:gd name="connsiteX179" fmla="*/ 91440 w 3266050"/>
              <a:gd name="connsiteY179" fmla="*/ 0 h 228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任意多边形: 形状 15"/>
          <p:cNvSpPr/>
          <p:nvPr>
            <p:custDataLst>
              <p:tags r:id="rId2"/>
            </p:custDataLst>
          </p:nvPr>
        </p:nvSpPr>
        <p:spPr>
          <a:xfrm flipH="1">
            <a:off x="12012583" y="0"/>
            <a:ext cx="180000" cy="5084618"/>
          </a:xfrm>
          <a:custGeom>
            <a:avLst/>
            <a:gdLst>
              <a:gd name="connsiteX0" fmla="*/ 0 w 263237"/>
              <a:gd name="connsiteY0" fmla="*/ 0 h 5084618"/>
              <a:gd name="connsiteX1" fmla="*/ 263237 w 263237"/>
              <a:gd name="connsiteY1" fmla="*/ 0 h 5084618"/>
              <a:gd name="connsiteX2" fmla="*/ 263237 w 263237"/>
              <a:gd name="connsiteY2" fmla="*/ 4941457 h 5084618"/>
              <a:gd name="connsiteX3" fmla="*/ 120076 w 263237"/>
              <a:gd name="connsiteY3" fmla="*/ 5084618 h 5084618"/>
              <a:gd name="connsiteX4" fmla="*/ 0 w 263237"/>
              <a:gd name="connsiteY4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矩形: 圆角 16"/>
          <p:cNvSpPr/>
          <p:nvPr>
            <p:custDataLst>
              <p:tags r:id="rId3"/>
            </p:custDataLst>
          </p:nvPr>
        </p:nvSpPr>
        <p:spPr>
          <a:xfrm>
            <a:off x="1636888" y="1501694"/>
            <a:ext cx="3214255" cy="4364182"/>
          </a:xfrm>
          <a:prstGeom prst="roundRect">
            <a:avLst>
              <a:gd name="adj" fmla="val 7652"/>
            </a:avLst>
          </a:prstGeom>
          <a:solidFill>
            <a:schemeClr val="accent1">
              <a:alpha val="10000"/>
            </a:schemeClr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圆: 空心 6"/>
          <p:cNvSpPr/>
          <p:nvPr>
            <p:custDataLst>
              <p:tags r:id="rId4"/>
            </p:custDataLst>
          </p:nvPr>
        </p:nvSpPr>
        <p:spPr>
          <a:xfrm>
            <a:off x="1415011" y="1990977"/>
            <a:ext cx="443753" cy="443753"/>
          </a:xfrm>
          <a:prstGeom prst="donu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en-US">
              <a:solidFill>
                <a:schemeClr val="accent2"/>
              </a:solidFill>
              <a:effectLst>
                <a:outerShdw blurRad="50800" dist="50800" dir="5400000" algn="ctr" rotWithShape="0">
                  <a:schemeClr val="accent2">
                    <a:alpha val="100000"/>
                  </a:schemeClr>
                </a:outerShdw>
              </a:effectLst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5434330" y="1010285"/>
            <a:ext cx="6391275" cy="4823460"/>
          </a:xfrm>
          <a:prstGeom prst="rect">
            <a:avLst/>
          </a:prstGeom>
          <a:noFill/>
        </p:spPr>
        <p:txBody>
          <a:bodyPr vert="horz" wrap="square" lIns="91440" tIns="0" rIns="9144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013585" y="2648585"/>
            <a:ext cx="3420745" cy="194437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2000" b="0" i="0" u="none" strike="noStrike" kern="1200" cap="none" spc="0" normalizeH="0" baseline="0" noProof="1" dirty="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 txBox="1">
            <a:spLocks noGrp="1"/>
          </p:cNvSpPr>
          <p:nvPr>
            <p:ph type="title" idx="4" hasCustomPrompt="1"/>
            <p:custDataLst>
              <p:tags r:id="rId1"/>
            </p:custDataLst>
          </p:nvPr>
        </p:nvSpPr>
        <p:spPr>
          <a:xfrm>
            <a:off x="608330" y="512445"/>
            <a:ext cx="10968990" cy="48641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cxnSp>
        <p:nvCxnSpPr>
          <p:cNvPr id="434" name="直接连接符 433"/>
          <p:cNvCxnSpPr/>
          <p:nvPr>
            <p:custDataLst>
              <p:tags r:id="rId2"/>
            </p:custDataLst>
          </p:nvPr>
        </p:nvCxnSpPr>
        <p:spPr>
          <a:xfrm>
            <a:off x="718126" y="1000057"/>
            <a:ext cx="381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3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 hasCustomPrompt="1"/>
            <p:custDataLst>
              <p:tags r:id="rId1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 hasCustomPrompt="1"/>
            <p:custDataLst>
              <p:tags r:id="rId2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 hasCustomPrompt="1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608330" y="512445"/>
            <a:ext cx="10968990" cy="48641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18126" y="1000057"/>
            <a:ext cx="381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2" hasCustomPrompt="1"/>
            <p:custDataLst>
              <p:tags r:id="rId1"/>
            </p:custDataLst>
          </p:nvPr>
        </p:nvSpPr>
        <p:spPr>
          <a:xfrm>
            <a:off x="608330" y="512445"/>
            <a:ext cx="10968990" cy="48641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cxnSp>
        <p:nvCxnSpPr>
          <p:cNvPr id="434" name="直接连接符 433"/>
          <p:cNvCxnSpPr/>
          <p:nvPr>
            <p:custDataLst>
              <p:tags r:id="rId2"/>
            </p:custDataLst>
          </p:nvPr>
        </p:nvCxnSpPr>
        <p:spPr>
          <a:xfrm>
            <a:off x="718126" y="1000057"/>
            <a:ext cx="381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10795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600" b="0" i="0" u="none" strike="noStrike" kern="1200" cap="none" spc="0" normalizeH="0" baseline="0" noProof="1" dirty="0">
                <a:solidFill>
                  <a:schemeClr val="dk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algn="l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608330" y="512445"/>
            <a:ext cx="10968990" cy="48641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cxnSp>
        <p:nvCxnSpPr>
          <p:cNvPr id="434" name="直接连接符 433"/>
          <p:cNvCxnSpPr/>
          <p:nvPr>
            <p:custDataLst>
              <p:tags r:id="rId3"/>
            </p:custDataLst>
          </p:nvPr>
        </p:nvCxnSpPr>
        <p:spPr>
          <a:xfrm>
            <a:off x="718126" y="1000057"/>
            <a:ext cx="381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>
            <p:custDataLst>
              <p:tags r:id="rId1"/>
            </p:custDataLst>
          </p:nvPr>
        </p:nvSpPr>
        <p:spPr>
          <a:xfrm>
            <a:off x="6611812" y="1629506"/>
            <a:ext cx="1654843" cy="1155895"/>
          </a:xfrm>
          <a:custGeom>
            <a:avLst/>
            <a:gdLst>
              <a:gd name="connsiteX0" fmla="*/ 3174610 w 3266050"/>
              <a:gd name="connsiteY0" fmla="*/ 2098430 h 2281310"/>
              <a:gd name="connsiteX1" fmla="*/ 3266050 w 3266050"/>
              <a:gd name="connsiteY1" fmla="*/ 2189870 h 2281310"/>
              <a:gd name="connsiteX2" fmla="*/ 3174610 w 3266050"/>
              <a:gd name="connsiteY2" fmla="*/ 2281310 h 2281310"/>
              <a:gd name="connsiteX3" fmla="*/ 3083170 w 3266050"/>
              <a:gd name="connsiteY3" fmla="*/ 2189870 h 2281310"/>
              <a:gd name="connsiteX4" fmla="*/ 3174610 w 3266050"/>
              <a:gd name="connsiteY4" fmla="*/ 2098430 h 2281310"/>
              <a:gd name="connsiteX5" fmla="*/ 2557976 w 3266050"/>
              <a:gd name="connsiteY5" fmla="*/ 2098430 h 2281310"/>
              <a:gd name="connsiteX6" fmla="*/ 2649416 w 3266050"/>
              <a:gd name="connsiteY6" fmla="*/ 2189870 h 2281310"/>
              <a:gd name="connsiteX7" fmla="*/ 2557976 w 3266050"/>
              <a:gd name="connsiteY7" fmla="*/ 2281310 h 2281310"/>
              <a:gd name="connsiteX8" fmla="*/ 2466536 w 3266050"/>
              <a:gd name="connsiteY8" fmla="*/ 2189870 h 2281310"/>
              <a:gd name="connsiteX9" fmla="*/ 2557976 w 3266050"/>
              <a:gd name="connsiteY9" fmla="*/ 2098430 h 2281310"/>
              <a:gd name="connsiteX10" fmla="*/ 1941342 w 3266050"/>
              <a:gd name="connsiteY10" fmla="*/ 2098430 h 2281310"/>
              <a:gd name="connsiteX11" fmla="*/ 2032782 w 3266050"/>
              <a:gd name="connsiteY11" fmla="*/ 2189870 h 2281310"/>
              <a:gd name="connsiteX12" fmla="*/ 1941342 w 3266050"/>
              <a:gd name="connsiteY12" fmla="*/ 2281310 h 2281310"/>
              <a:gd name="connsiteX13" fmla="*/ 1849902 w 3266050"/>
              <a:gd name="connsiteY13" fmla="*/ 2189870 h 2281310"/>
              <a:gd name="connsiteX14" fmla="*/ 1941342 w 3266050"/>
              <a:gd name="connsiteY14" fmla="*/ 2098430 h 2281310"/>
              <a:gd name="connsiteX15" fmla="*/ 1324708 w 3266050"/>
              <a:gd name="connsiteY15" fmla="*/ 2098430 h 2281310"/>
              <a:gd name="connsiteX16" fmla="*/ 1416148 w 3266050"/>
              <a:gd name="connsiteY16" fmla="*/ 2189870 h 2281310"/>
              <a:gd name="connsiteX17" fmla="*/ 1324708 w 3266050"/>
              <a:gd name="connsiteY17" fmla="*/ 2281310 h 2281310"/>
              <a:gd name="connsiteX18" fmla="*/ 1233268 w 3266050"/>
              <a:gd name="connsiteY18" fmla="*/ 2189870 h 2281310"/>
              <a:gd name="connsiteX19" fmla="*/ 1324708 w 3266050"/>
              <a:gd name="connsiteY19" fmla="*/ 2098430 h 2281310"/>
              <a:gd name="connsiteX20" fmla="*/ 708074 w 3266050"/>
              <a:gd name="connsiteY20" fmla="*/ 2098430 h 2281310"/>
              <a:gd name="connsiteX21" fmla="*/ 799514 w 3266050"/>
              <a:gd name="connsiteY21" fmla="*/ 2189870 h 2281310"/>
              <a:gd name="connsiteX22" fmla="*/ 708074 w 3266050"/>
              <a:gd name="connsiteY22" fmla="*/ 2281310 h 2281310"/>
              <a:gd name="connsiteX23" fmla="*/ 616634 w 3266050"/>
              <a:gd name="connsiteY23" fmla="*/ 2189870 h 2281310"/>
              <a:gd name="connsiteX24" fmla="*/ 708074 w 3266050"/>
              <a:gd name="connsiteY24" fmla="*/ 2098430 h 2281310"/>
              <a:gd name="connsiteX25" fmla="*/ 91440 w 3266050"/>
              <a:gd name="connsiteY25" fmla="*/ 2098430 h 2281310"/>
              <a:gd name="connsiteX26" fmla="*/ 182880 w 3266050"/>
              <a:gd name="connsiteY26" fmla="*/ 2189870 h 2281310"/>
              <a:gd name="connsiteX27" fmla="*/ 91440 w 3266050"/>
              <a:gd name="connsiteY27" fmla="*/ 2281310 h 2281310"/>
              <a:gd name="connsiteX28" fmla="*/ 0 w 3266050"/>
              <a:gd name="connsiteY28" fmla="*/ 2189870 h 2281310"/>
              <a:gd name="connsiteX29" fmla="*/ 91440 w 3266050"/>
              <a:gd name="connsiteY29" fmla="*/ 2098430 h 2281310"/>
              <a:gd name="connsiteX30" fmla="*/ 3174610 w 3266050"/>
              <a:gd name="connsiteY30" fmla="*/ 1678744 h 2281310"/>
              <a:gd name="connsiteX31" fmla="*/ 3266050 w 3266050"/>
              <a:gd name="connsiteY31" fmla="*/ 1770184 h 2281310"/>
              <a:gd name="connsiteX32" fmla="*/ 3174610 w 3266050"/>
              <a:gd name="connsiteY32" fmla="*/ 1861624 h 2281310"/>
              <a:gd name="connsiteX33" fmla="*/ 3083170 w 3266050"/>
              <a:gd name="connsiteY33" fmla="*/ 1770184 h 2281310"/>
              <a:gd name="connsiteX34" fmla="*/ 3174610 w 3266050"/>
              <a:gd name="connsiteY34" fmla="*/ 1678744 h 2281310"/>
              <a:gd name="connsiteX35" fmla="*/ 2557976 w 3266050"/>
              <a:gd name="connsiteY35" fmla="*/ 1678744 h 2281310"/>
              <a:gd name="connsiteX36" fmla="*/ 2649416 w 3266050"/>
              <a:gd name="connsiteY36" fmla="*/ 1770184 h 2281310"/>
              <a:gd name="connsiteX37" fmla="*/ 2557976 w 3266050"/>
              <a:gd name="connsiteY37" fmla="*/ 1861624 h 2281310"/>
              <a:gd name="connsiteX38" fmla="*/ 2466536 w 3266050"/>
              <a:gd name="connsiteY38" fmla="*/ 1770184 h 2281310"/>
              <a:gd name="connsiteX39" fmla="*/ 2557976 w 3266050"/>
              <a:gd name="connsiteY39" fmla="*/ 1678744 h 2281310"/>
              <a:gd name="connsiteX40" fmla="*/ 1941342 w 3266050"/>
              <a:gd name="connsiteY40" fmla="*/ 1678744 h 2281310"/>
              <a:gd name="connsiteX41" fmla="*/ 2032782 w 3266050"/>
              <a:gd name="connsiteY41" fmla="*/ 1770184 h 2281310"/>
              <a:gd name="connsiteX42" fmla="*/ 1941342 w 3266050"/>
              <a:gd name="connsiteY42" fmla="*/ 1861624 h 2281310"/>
              <a:gd name="connsiteX43" fmla="*/ 1849902 w 3266050"/>
              <a:gd name="connsiteY43" fmla="*/ 1770184 h 2281310"/>
              <a:gd name="connsiteX44" fmla="*/ 1941342 w 3266050"/>
              <a:gd name="connsiteY44" fmla="*/ 1678744 h 2281310"/>
              <a:gd name="connsiteX45" fmla="*/ 1324708 w 3266050"/>
              <a:gd name="connsiteY45" fmla="*/ 1678744 h 2281310"/>
              <a:gd name="connsiteX46" fmla="*/ 1416148 w 3266050"/>
              <a:gd name="connsiteY46" fmla="*/ 1770184 h 2281310"/>
              <a:gd name="connsiteX47" fmla="*/ 1324708 w 3266050"/>
              <a:gd name="connsiteY47" fmla="*/ 1861624 h 2281310"/>
              <a:gd name="connsiteX48" fmla="*/ 1233268 w 3266050"/>
              <a:gd name="connsiteY48" fmla="*/ 1770184 h 2281310"/>
              <a:gd name="connsiteX49" fmla="*/ 1324708 w 3266050"/>
              <a:gd name="connsiteY49" fmla="*/ 1678744 h 2281310"/>
              <a:gd name="connsiteX50" fmla="*/ 708074 w 3266050"/>
              <a:gd name="connsiteY50" fmla="*/ 1678744 h 2281310"/>
              <a:gd name="connsiteX51" fmla="*/ 799514 w 3266050"/>
              <a:gd name="connsiteY51" fmla="*/ 1770184 h 2281310"/>
              <a:gd name="connsiteX52" fmla="*/ 708074 w 3266050"/>
              <a:gd name="connsiteY52" fmla="*/ 1861624 h 2281310"/>
              <a:gd name="connsiteX53" fmla="*/ 616634 w 3266050"/>
              <a:gd name="connsiteY53" fmla="*/ 1770184 h 2281310"/>
              <a:gd name="connsiteX54" fmla="*/ 708074 w 3266050"/>
              <a:gd name="connsiteY54" fmla="*/ 1678744 h 2281310"/>
              <a:gd name="connsiteX55" fmla="*/ 91440 w 3266050"/>
              <a:gd name="connsiteY55" fmla="*/ 1678744 h 2281310"/>
              <a:gd name="connsiteX56" fmla="*/ 182880 w 3266050"/>
              <a:gd name="connsiteY56" fmla="*/ 1770184 h 2281310"/>
              <a:gd name="connsiteX57" fmla="*/ 91440 w 3266050"/>
              <a:gd name="connsiteY57" fmla="*/ 1861624 h 2281310"/>
              <a:gd name="connsiteX58" fmla="*/ 0 w 3266050"/>
              <a:gd name="connsiteY58" fmla="*/ 1770184 h 2281310"/>
              <a:gd name="connsiteX59" fmla="*/ 91440 w 3266050"/>
              <a:gd name="connsiteY59" fmla="*/ 1678744 h 2281310"/>
              <a:gd name="connsiteX60" fmla="*/ 3174610 w 3266050"/>
              <a:gd name="connsiteY60" fmla="*/ 1259058 h 2281310"/>
              <a:gd name="connsiteX61" fmla="*/ 3266050 w 3266050"/>
              <a:gd name="connsiteY61" fmla="*/ 1350498 h 2281310"/>
              <a:gd name="connsiteX62" fmla="*/ 3174610 w 3266050"/>
              <a:gd name="connsiteY62" fmla="*/ 1441938 h 2281310"/>
              <a:gd name="connsiteX63" fmla="*/ 3083170 w 3266050"/>
              <a:gd name="connsiteY63" fmla="*/ 1350498 h 2281310"/>
              <a:gd name="connsiteX64" fmla="*/ 3174610 w 3266050"/>
              <a:gd name="connsiteY64" fmla="*/ 1259058 h 2281310"/>
              <a:gd name="connsiteX65" fmla="*/ 2557976 w 3266050"/>
              <a:gd name="connsiteY65" fmla="*/ 1259058 h 2281310"/>
              <a:gd name="connsiteX66" fmla="*/ 2649416 w 3266050"/>
              <a:gd name="connsiteY66" fmla="*/ 1350498 h 2281310"/>
              <a:gd name="connsiteX67" fmla="*/ 2557976 w 3266050"/>
              <a:gd name="connsiteY67" fmla="*/ 1441938 h 2281310"/>
              <a:gd name="connsiteX68" fmla="*/ 2466536 w 3266050"/>
              <a:gd name="connsiteY68" fmla="*/ 1350498 h 2281310"/>
              <a:gd name="connsiteX69" fmla="*/ 2557976 w 3266050"/>
              <a:gd name="connsiteY69" fmla="*/ 1259058 h 2281310"/>
              <a:gd name="connsiteX70" fmla="*/ 1941342 w 3266050"/>
              <a:gd name="connsiteY70" fmla="*/ 1259058 h 2281310"/>
              <a:gd name="connsiteX71" fmla="*/ 2032782 w 3266050"/>
              <a:gd name="connsiteY71" fmla="*/ 1350498 h 2281310"/>
              <a:gd name="connsiteX72" fmla="*/ 1941342 w 3266050"/>
              <a:gd name="connsiteY72" fmla="*/ 1441938 h 2281310"/>
              <a:gd name="connsiteX73" fmla="*/ 1849902 w 3266050"/>
              <a:gd name="connsiteY73" fmla="*/ 1350498 h 2281310"/>
              <a:gd name="connsiteX74" fmla="*/ 1941342 w 3266050"/>
              <a:gd name="connsiteY74" fmla="*/ 1259058 h 2281310"/>
              <a:gd name="connsiteX75" fmla="*/ 1324708 w 3266050"/>
              <a:gd name="connsiteY75" fmla="*/ 1259058 h 2281310"/>
              <a:gd name="connsiteX76" fmla="*/ 1416148 w 3266050"/>
              <a:gd name="connsiteY76" fmla="*/ 1350498 h 2281310"/>
              <a:gd name="connsiteX77" fmla="*/ 1324708 w 3266050"/>
              <a:gd name="connsiteY77" fmla="*/ 1441938 h 2281310"/>
              <a:gd name="connsiteX78" fmla="*/ 1233268 w 3266050"/>
              <a:gd name="connsiteY78" fmla="*/ 1350498 h 2281310"/>
              <a:gd name="connsiteX79" fmla="*/ 1324708 w 3266050"/>
              <a:gd name="connsiteY79" fmla="*/ 1259058 h 2281310"/>
              <a:gd name="connsiteX80" fmla="*/ 708074 w 3266050"/>
              <a:gd name="connsiteY80" fmla="*/ 1259058 h 2281310"/>
              <a:gd name="connsiteX81" fmla="*/ 799514 w 3266050"/>
              <a:gd name="connsiteY81" fmla="*/ 1350498 h 2281310"/>
              <a:gd name="connsiteX82" fmla="*/ 708074 w 3266050"/>
              <a:gd name="connsiteY82" fmla="*/ 1441938 h 2281310"/>
              <a:gd name="connsiteX83" fmla="*/ 616634 w 3266050"/>
              <a:gd name="connsiteY83" fmla="*/ 1350498 h 2281310"/>
              <a:gd name="connsiteX84" fmla="*/ 708074 w 3266050"/>
              <a:gd name="connsiteY84" fmla="*/ 1259058 h 2281310"/>
              <a:gd name="connsiteX85" fmla="*/ 91440 w 3266050"/>
              <a:gd name="connsiteY85" fmla="*/ 1259058 h 2281310"/>
              <a:gd name="connsiteX86" fmla="*/ 182880 w 3266050"/>
              <a:gd name="connsiteY86" fmla="*/ 1350498 h 2281310"/>
              <a:gd name="connsiteX87" fmla="*/ 91440 w 3266050"/>
              <a:gd name="connsiteY87" fmla="*/ 1441938 h 2281310"/>
              <a:gd name="connsiteX88" fmla="*/ 0 w 3266050"/>
              <a:gd name="connsiteY88" fmla="*/ 1350498 h 2281310"/>
              <a:gd name="connsiteX89" fmla="*/ 91440 w 3266050"/>
              <a:gd name="connsiteY89" fmla="*/ 1259058 h 2281310"/>
              <a:gd name="connsiteX90" fmla="*/ 3174610 w 3266050"/>
              <a:gd name="connsiteY90" fmla="*/ 839372 h 2281310"/>
              <a:gd name="connsiteX91" fmla="*/ 3266050 w 3266050"/>
              <a:gd name="connsiteY91" fmla="*/ 930812 h 2281310"/>
              <a:gd name="connsiteX92" fmla="*/ 3174610 w 3266050"/>
              <a:gd name="connsiteY92" fmla="*/ 1022252 h 2281310"/>
              <a:gd name="connsiteX93" fmla="*/ 3083170 w 3266050"/>
              <a:gd name="connsiteY93" fmla="*/ 930812 h 2281310"/>
              <a:gd name="connsiteX94" fmla="*/ 3174610 w 3266050"/>
              <a:gd name="connsiteY94" fmla="*/ 839372 h 2281310"/>
              <a:gd name="connsiteX95" fmla="*/ 2557976 w 3266050"/>
              <a:gd name="connsiteY95" fmla="*/ 839372 h 2281310"/>
              <a:gd name="connsiteX96" fmla="*/ 2649416 w 3266050"/>
              <a:gd name="connsiteY96" fmla="*/ 930812 h 2281310"/>
              <a:gd name="connsiteX97" fmla="*/ 2557976 w 3266050"/>
              <a:gd name="connsiteY97" fmla="*/ 1022252 h 2281310"/>
              <a:gd name="connsiteX98" fmla="*/ 2466536 w 3266050"/>
              <a:gd name="connsiteY98" fmla="*/ 930812 h 2281310"/>
              <a:gd name="connsiteX99" fmla="*/ 2557976 w 3266050"/>
              <a:gd name="connsiteY99" fmla="*/ 839372 h 2281310"/>
              <a:gd name="connsiteX100" fmla="*/ 1941342 w 3266050"/>
              <a:gd name="connsiteY100" fmla="*/ 839372 h 2281310"/>
              <a:gd name="connsiteX101" fmla="*/ 2032782 w 3266050"/>
              <a:gd name="connsiteY101" fmla="*/ 930812 h 2281310"/>
              <a:gd name="connsiteX102" fmla="*/ 1941342 w 3266050"/>
              <a:gd name="connsiteY102" fmla="*/ 1022252 h 2281310"/>
              <a:gd name="connsiteX103" fmla="*/ 1849902 w 3266050"/>
              <a:gd name="connsiteY103" fmla="*/ 930812 h 2281310"/>
              <a:gd name="connsiteX104" fmla="*/ 1941342 w 3266050"/>
              <a:gd name="connsiteY104" fmla="*/ 839372 h 2281310"/>
              <a:gd name="connsiteX105" fmla="*/ 1324708 w 3266050"/>
              <a:gd name="connsiteY105" fmla="*/ 839372 h 2281310"/>
              <a:gd name="connsiteX106" fmla="*/ 1416148 w 3266050"/>
              <a:gd name="connsiteY106" fmla="*/ 930812 h 2281310"/>
              <a:gd name="connsiteX107" fmla="*/ 1324708 w 3266050"/>
              <a:gd name="connsiteY107" fmla="*/ 1022252 h 2281310"/>
              <a:gd name="connsiteX108" fmla="*/ 1233268 w 3266050"/>
              <a:gd name="connsiteY108" fmla="*/ 930812 h 2281310"/>
              <a:gd name="connsiteX109" fmla="*/ 1324708 w 3266050"/>
              <a:gd name="connsiteY109" fmla="*/ 839372 h 2281310"/>
              <a:gd name="connsiteX110" fmla="*/ 708074 w 3266050"/>
              <a:gd name="connsiteY110" fmla="*/ 839372 h 2281310"/>
              <a:gd name="connsiteX111" fmla="*/ 799514 w 3266050"/>
              <a:gd name="connsiteY111" fmla="*/ 930812 h 2281310"/>
              <a:gd name="connsiteX112" fmla="*/ 708074 w 3266050"/>
              <a:gd name="connsiteY112" fmla="*/ 1022252 h 2281310"/>
              <a:gd name="connsiteX113" fmla="*/ 616634 w 3266050"/>
              <a:gd name="connsiteY113" fmla="*/ 930812 h 2281310"/>
              <a:gd name="connsiteX114" fmla="*/ 708074 w 3266050"/>
              <a:gd name="connsiteY114" fmla="*/ 839372 h 2281310"/>
              <a:gd name="connsiteX115" fmla="*/ 91440 w 3266050"/>
              <a:gd name="connsiteY115" fmla="*/ 839372 h 2281310"/>
              <a:gd name="connsiteX116" fmla="*/ 182880 w 3266050"/>
              <a:gd name="connsiteY116" fmla="*/ 930812 h 2281310"/>
              <a:gd name="connsiteX117" fmla="*/ 91440 w 3266050"/>
              <a:gd name="connsiteY117" fmla="*/ 1022252 h 2281310"/>
              <a:gd name="connsiteX118" fmla="*/ 0 w 3266050"/>
              <a:gd name="connsiteY118" fmla="*/ 930812 h 2281310"/>
              <a:gd name="connsiteX119" fmla="*/ 91440 w 3266050"/>
              <a:gd name="connsiteY119" fmla="*/ 839372 h 2281310"/>
              <a:gd name="connsiteX120" fmla="*/ 3174610 w 3266050"/>
              <a:gd name="connsiteY120" fmla="*/ 419686 h 2281310"/>
              <a:gd name="connsiteX121" fmla="*/ 3266050 w 3266050"/>
              <a:gd name="connsiteY121" fmla="*/ 511126 h 2281310"/>
              <a:gd name="connsiteX122" fmla="*/ 3174610 w 3266050"/>
              <a:gd name="connsiteY122" fmla="*/ 602566 h 2281310"/>
              <a:gd name="connsiteX123" fmla="*/ 3083170 w 3266050"/>
              <a:gd name="connsiteY123" fmla="*/ 511126 h 2281310"/>
              <a:gd name="connsiteX124" fmla="*/ 3174610 w 3266050"/>
              <a:gd name="connsiteY124" fmla="*/ 419686 h 2281310"/>
              <a:gd name="connsiteX125" fmla="*/ 2557976 w 3266050"/>
              <a:gd name="connsiteY125" fmla="*/ 419686 h 2281310"/>
              <a:gd name="connsiteX126" fmla="*/ 2649416 w 3266050"/>
              <a:gd name="connsiteY126" fmla="*/ 511126 h 2281310"/>
              <a:gd name="connsiteX127" fmla="*/ 2557976 w 3266050"/>
              <a:gd name="connsiteY127" fmla="*/ 602566 h 2281310"/>
              <a:gd name="connsiteX128" fmla="*/ 2466536 w 3266050"/>
              <a:gd name="connsiteY128" fmla="*/ 511126 h 2281310"/>
              <a:gd name="connsiteX129" fmla="*/ 2557976 w 3266050"/>
              <a:gd name="connsiteY129" fmla="*/ 419686 h 2281310"/>
              <a:gd name="connsiteX130" fmla="*/ 1941342 w 3266050"/>
              <a:gd name="connsiteY130" fmla="*/ 419686 h 2281310"/>
              <a:gd name="connsiteX131" fmla="*/ 2032782 w 3266050"/>
              <a:gd name="connsiteY131" fmla="*/ 511126 h 2281310"/>
              <a:gd name="connsiteX132" fmla="*/ 1941342 w 3266050"/>
              <a:gd name="connsiteY132" fmla="*/ 602566 h 2281310"/>
              <a:gd name="connsiteX133" fmla="*/ 1849902 w 3266050"/>
              <a:gd name="connsiteY133" fmla="*/ 511126 h 2281310"/>
              <a:gd name="connsiteX134" fmla="*/ 1941342 w 3266050"/>
              <a:gd name="connsiteY134" fmla="*/ 419686 h 2281310"/>
              <a:gd name="connsiteX135" fmla="*/ 1324708 w 3266050"/>
              <a:gd name="connsiteY135" fmla="*/ 419686 h 2281310"/>
              <a:gd name="connsiteX136" fmla="*/ 1416148 w 3266050"/>
              <a:gd name="connsiteY136" fmla="*/ 511126 h 2281310"/>
              <a:gd name="connsiteX137" fmla="*/ 1324708 w 3266050"/>
              <a:gd name="connsiteY137" fmla="*/ 602566 h 2281310"/>
              <a:gd name="connsiteX138" fmla="*/ 1233268 w 3266050"/>
              <a:gd name="connsiteY138" fmla="*/ 511126 h 2281310"/>
              <a:gd name="connsiteX139" fmla="*/ 1324708 w 3266050"/>
              <a:gd name="connsiteY139" fmla="*/ 419686 h 2281310"/>
              <a:gd name="connsiteX140" fmla="*/ 708074 w 3266050"/>
              <a:gd name="connsiteY140" fmla="*/ 419686 h 2281310"/>
              <a:gd name="connsiteX141" fmla="*/ 799514 w 3266050"/>
              <a:gd name="connsiteY141" fmla="*/ 511126 h 2281310"/>
              <a:gd name="connsiteX142" fmla="*/ 708074 w 3266050"/>
              <a:gd name="connsiteY142" fmla="*/ 602566 h 2281310"/>
              <a:gd name="connsiteX143" fmla="*/ 616634 w 3266050"/>
              <a:gd name="connsiteY143" fmla="*/ 511126 h 2281310"/>
              <a:gd name="connsiteX144" fmla="*/ 708074 w 3266050"/>
              <a:gd name="connsiteY144" fmla="*/ 419686 h 2281310"/>
              <a:gd name="connsiteX145" fmla="*/ 91440 w 3266050"/>
              <a:gd name="connsiteY145" fmla="*/ 419686 h 2281310"/>
              <a:gd name="connsiteX146" fmla="*/ 182880 w 3266050"/>
              <a:gd name="connsiteY146" fmla="*/ 511126 h 2281310"/>
              <a:gd name="connsiteX147" fmla="*/ 91440 w 3266050"/>
              <a:gd name="connsiteY147" fmla="*/ 602566 h 2281310"/>
              <a:gd name="connsiteX148" fmla="*/ 0 w 3266050"/>
              <a:gd name="connsiteY148" fmla="*/ 511126 h 2281310"/>
              <a:gd name="connsiteX149" fmla="*/ 91440 w 3266050"/>
              <a:gd name="connsiteY149" fmla="*/ 419686 h 2281310"/>
              <a:gd name="connsiteX150" fmla="*/ 3174610 w 3266050"/>
              <a:gd name="connsiteY150" fmla="*/ 0 h 2281310"/>
              <a:gd name="connsiteX151" fmla="*/ 3266050 w 3266050"/>
              <a:gd name="connsiteY151" fmla="*/ 91440 h 2281310"/>
              <a:gd name="connsiteX152" fmla="*/ 3174610 w 3266050"/>
              <a:gd name="connsiteY152" fmla="*/ 182880 h 2281310"/>
              <a:gd name="connsiteX153" fmla="*/ 3083170 w 3266050"/>
              <a:gd name="connsiteY153" fmla="*/ 91440 h 2281310"/>
              <a:gd name="connsiteX154" fmla="*/ 3174610 w 3266050"/>
              <a:gd name="connsiteY154" fmla="*/ 0 h 2281310"/>
              <a:gd name="connsiteX155" fmla="*/ 2557976 w 3266050"/>
              <a:gd name="connsiteY155" fmla="*/ 0 h 2281310"/>
              <a:gd name="connsiteX156" fmla="*/ 2649416 w 3266050"/>
              <a:gd name="connsiteY156" fmla="*/ 91440 h 2281310"/>
              <a:gd name="connsiteX157" fmla="*/ 2557976 w 3266050"/>
              <a:gd name="connsiteY157" fmla="*/ 182880 h 2281310"/>
              <a:gd name="connsiteX158" fmla="*/ 2466536 w 3266050"/>
              <a:gd name="connsiteY158" fmla="*/ 91440 h 2281310"/>
              <a:gd name="connsiteX159" fmla="*/ 2557976 w 3266050"/>
              <a:gd name="connsiteY159" fmla="*/ 0 h 2281310"/>
              <a:gd name="connsiteX160" fmla="*/ 1941342 w 3266050"/>
              <a:gd name="connsiteY160" fmla="*/ 0 h 2281310"/>
              <a:gd name="connsiteX161" fmla="*/ 2032782 w 3266050"/>
              <a:gd name="connsiteY161" fmla="*/ 91440 h 2281310"/>
              <a:gd name="connsiteX162" fmla="*/ 1941342 w 3266050"/>
              <a:gd name="connsiteY162" fmla="*/ 182880 h 2281310"/>
              <a:gd name="connsiteX163" fmla="*/ 1849902 w 3266050"/>
              <a:gd name="connsiteY163" fmla="*/ 91440 h 2281310"/>
              <a:gd name="connsiteX164" fmla="*/ 1941342 w 3266050"/>
              <a:gd name="connsiteY164" fmla="*/ 0 h 2281310"/>
              <a:gd name="connsiteX165" fmla="*/ 1324708 w 3266050"/>
              <a:gd name="connsiteY165" fmla="*/ 0 h 2281310"/>
              <a:gd name="connsiteX166" fmla="*/ 1416148 w 3266050"/>
              <a:gd name="connsiteY166" fmla="*/ 91440 h 2281310"/>
              <a:gd name="connsiteX167" fmla="*/ 1324708 w 3266050"/>
              <a:gd name="connsiteY167" fmla="*/ 182880 h 2281310"/>
              <a:gd name="connsiteX168" fmla="*/ 1233268 w 3266050"/>
              <a:gd name="connsiteY168" fmla="*/ 91440 h 2281310"/>
              <a:gd name="connsiteX169" fmla="*/ 1324708 w 3266050"/>
              <a:gd name="connsiteY169" fmla="*/ 0 h 2281310"/>
              <a:gd name="connsiteX170" fmla="*/ 708074 w 3266050"/>
              <a:gd name="connsiteY170" fmla="*/ 0 h 2281310"/>
              <a:gd name="connsiteX171" fmla="*/ 799514 w 3266050"/>
              <a:gd name="connsiteY171" fmla="*/ 91440 h 2281310"/>
              <a:gd name="connsiteX172" fmla="*/ 708074 w 3266050"/>
              <a:gd name="connsiteY172" fmla="*/ 182880 h 2281310"/>
              <a:gd name="connsiteX173" fmla="*/ 616634 w 3266050"/>
              <a:gd name="connsiteY173" fmla="*/ 91440 h 2281310"/>
              <a:gd name="connsiteX174" fmla="*/ 708074 w 3266050"/>
              <a:gd name="connsiteY174" fmla="*/ 0 h 2281310"/>
              <a:gd name="connsiteX175" fmla="*/ 91440 w 3266050"/>
              <a:gd name="connsiteY175" fmla="*/ 0 h 2281310"/>
              <a:gd name="connsiteX176" fmla="*/ 182880 w 3266050"/>
              <a:gd name="connsiteY176" fmla="*/ 91440 h 2281310"/>
              <a:gd name="connsiteX177" fmla="*/ 91440 w 3266050"/>
              <a:gd name="connsiteY177" fmla="*/ 182880 h 2281310"/>
              <a:gd name="connsiteX178" fmla="*/ 0 w 3266050"/>
              <a:gd name="connsiteY178" fmla="*/ 91440 h 2281310"/>
              <a:gd name="connsiteX179" fmla="*/ 91440 w 3266050"/>
              <a:gd name="connsiteY179" fmla="*/ 0 h 228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>
              <a:alpha val="26000"/>
            </a:schemeClr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矩形: 圆顶角 1"/>
          <p:cNvSpPr/>
          <p:nvPr>
            <p:custDataLst>
              <p:tags r:id="rId2"/>
            </p:custDataLst>
          </p:nvPr>
        </p:nvSpPr>
        <p:spPr>
          <a:xfrm>
            <a:off x="7356764" y="2493818"/>
            <a:ext cx="3214255" cy="4364182"/>
          </a:xfrm>
          <a:prstGeom prst="round2SameRect">
            <a:avLst>
              <a:gd name="adj1" fmla="val 9211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5">
                <a:lumMod val="40000"/>
                <a:lumOff val="6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1" name="图片 10" descr="ͼƬ1-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lum contrast="6000"/>
          </a:blip>
          <a:stretch>
            <a:fillRect/>
          </a:stretch>
        </p:blipFill>
        <p:spPr>
          <a:xfrm>
            <a:off x="6772275" y="531495"/>
            <a:ext cx="4114165" cy="5735955"/>
          </a:xfrm>
          <a:prstGeom prst="rect">
            <a:avLst/>
          </a:prstGeom>
        </p:spPr>
      </p:pic>
      <p:sp>
        <p:nvSpPr>
          <p:cNvPr id="10" name="任意多边形: 形状 4"/>
          <p:cNvSpPr/>
          <p:nvPr>
            <p:custDataLst>
              <p:tags r:id="rId4"/>
            </p:custDataLst>
          </p:nvPr>
        </p:nvSpPr>
        <p:spPr>
          <a:xfrm>
            <a:off x="10058400" y="5250559"/>
            <a:ext cx="1412655" cy="986729"/>
          </a:xfrm>
          <a:custGeom>
            <a:avLst/>
            <a:gdLst>
              <a:gd name="connsiteX0" fmla="*/ 3174610 w 3266050"/>
              <a:gd name="connsiteY0" fmla="*/ 2098430 h 2281310"/>
              <a:gd name="connsiteX1" fmla="*/ 3266050 w 3266050"/>
              <a:gd name="connsiteY1" fmla="*/ 2189870 h 2281310"/>
              <a:gd name="connsiteX2" fmla="*/ 3174610 w 3266050"/>
              <a:gd name="connsiteY2" fmla="*/ 2281310 h 2281310"/>
              <a:gd name="connsiteX3" fmla="*/ 3083170 w 3266050"/>
              <a:gd name="connsiteY3" fmla="*/ 2189870 h 2281310"/>
              <a:gd name="connsiteX4" fmla="*/ 3174610 w 3266050"/>
              <a:gd name="connsiteY4" fmla="*/ 2098430 h 2281310"/>
              <a:gd name="connsiteX5" fmla="*/ 2557976 w 3266050"/>
              <a:gd name="connsiteY5" fmla="*/ 2098430 h 2281310"/>
              <a:gd name="connsiteX6" fmla="*/ 2649416 w 3266050"/>
              <a:gd name="connsiteY6" fmla="*/ 2189870 h 2281310"/>
              <a:gd name="connsiteX7" fmla="*/ 2557976 w 3266050"/>
              <a:gd name="connsiteY7" fmla="*/ 2281310 h 2281310"/>
              <a:gd name="connsiteX8" fmla="*/ 2466536 w 3266050"/>
              <a:gd name="connsiteY8" fmla="*/ 2189870 h 2281310"/>
              <a:gd name="connsiteX9" fmla="*/ 2557976 w 3266050"/>
              <a:gd name="connsiteY9" fmla="*/ 2098430 h 2281310"/>
              <a:gd name="connsiteX10" fmla="*/ 1941342 w 3266050"/>
              <a:gd name="connsiteY10" fmla="*/ 2098430 h 2281310"/>
              <a:gd name="connsiteX11" fmla="*/ 2032782 w 3266050"/>
              <a:gd name="connsiteY11" fmla="*/ 2189870 h 2281310"/>
              <a:gd name="connsiteX12" fmla="*/ 1941342 w 3266050"/>
              <a:gd name="connsiteY12" fmla="*/ 2281310 h 2281310"/>
              <a:gd name="connsiteX13" fmla="*/ 1849902 w 3266050"/>
              <a:gd name="connsiteY13" fmla="*/ 2189870 h 2281310"/>
              <a:gd name="connsiteX14" fmla="*/ 1941342 w 3266050"/>
              <a:gd name="connsiteY14" fmla="*/ 2098430 h 2281310"/>
              <a:gd name="connsiteX15" fmla="*/ 1324708 w 3266050"/>
              <a:gd name="connsiteY15" fmla="*/ 2098430 h 2281310"/>
              <a:gd name="connsiteX16" fmla="*/ 1416148 w 3266050"/>
              <a:gd name="connsiteY16" fmla="*/ 2189870 h 2281310"/>
              <a:gd name="connsiteX17" fmla="*/ 1324708 w 3266050"/>
              <a:gd name="connsiteY17" fmla="*/ 2281310 h 2281310"/>
              <a:gd name="connsiteX18" fmla="*/ 1233268 w 3266050"/>
              <a:gd name="connsiteY18" fmla="*/ 2189870 h 2281310"/>
              <a:gd name="connsiteX19" fmla="*/ 1324708 w 3266050"/>
              <a:gd name="connsiteY19" fmla="*/ 2098430 h 2281310"/>
              <a:gd name="connsiteX20" fmla="*/ 708074 w 3266050"/>
              <a:gd name="connsiteY20" fmla="*/ 2098430 h 2281310"/>
              <a:gd name="connsiteX21" fmla="*/ 799514 w 3266050"/>
              <a:gd name="connsiteY21" fmla="*/ 2189870 h 2281310"/>
              <a:gd name="connsiteX22" fmla="*/ 708074 w 3266050"/>
              <a:gd name="connsiteY22" fmla="*/ 2281310 h 2281310"/>
              <a:gd name="connsiteX23" fmla="*/ 616634 w 3266050"/>
              <a:gd name="connsiteY23" fmla="*/ 2189870 h 2281310"/>
              <a:gd name="connsiteX24" fmla="*/ 708074 w 3266050"/>
              <a:gd name="connsiteY24" fmla="*/ 2098430 h 2281310"/>
              <a:gd name="connsiteX25" fmla="*/ 91440 w 3266050"/>
              <a:gd name="connsiteY25" fmla="*/ 2098430 h 2281310"/>
              <a:gd name="connsiteX26" fmla="*/ 182880 w 3266050"/>
              <a:gd name="connsiteY26" fmla="*/ 2189870 h 2281310"/>
              <a:gd name="connsiteX27" fmla="*/ 91440 w 3266050"/>
              <a:gd name="connsiteY27" fmla="*/ 2281310 h 2281310"/>
              <a:gd name="connsiteX28" fmla="*/ 0 w 3266050"/>
              <a:gd name="connsiteY28" fmla="*/ 2189870 h 2281310"/>
              <a:gd name="connsiteX29" fmla="*/ 91440 w 3266050"/>
              <a:gd name="connsiteY29" fmla="*/ 2098430 h 2281310"/>
              <a:gd name="connsiteX30" fmla="*/ 3174610 w 3266050"/>
              <a:gd name="connsiteY30" fmla="*/ 1678744 h 2281310"/>
              <a:gd name="connsiteX31" fmla="*/ 3266050 w 3266050"/>
              <a:gd name="connsiteY31" fmla="*/ 1770184 h 2281310"/>
              <a:gd name="connsiteX32" fmla="*/ 3174610 w 3266050"/>
              <a:gd name="connsiteY32" fmla="*/ 1861624 h 2281310"/>
              <a:gd name="connsiteX33" fmla="*/ 3083170 w 3266050"/>
              <a:gd name="connsiteY33" fmla="*/ 1770184 h 2281310"/>
              <a:gd name="connsiteX34" fmla="*/ 3174610 w 3266050"/>
              <a:gd name="connsiteY34" fmla="*/ 1678744 h 2281310"/>
              <a:gd name="connsiteX35" fmla="*/ 2557976 w 3266050"/>
              <a:gd name="connsiteY35" fmla="*/ 1678744 h 2281310"/>
              <a:gd name="connsiteX36" fmla="*/ 2649416 w 3266050"/>
              <a:gd name="connsiteY36" fmla="*/ 1770184 h 2281310"/>
              <a:gd name="connsiteX37" fmla="*/ 2557976 w 3266050"/>
              <a:gd name="connsiteY37" fmla="*/ 1861624 h 2281310"/>
              <a:gd name="connsiteX38" fmla="*/ 2466536 w 3266050"/>
              <a:gd name="connsiteY38" fmla="*/ 1770184 h 2281310"/>
              <a:gd name="connsiteX39" fmla="*/ 2557976 w 3266050"/>
              <a:gd name="connsiteY39" fmla="*/ 1678744 h 2281310"/>
              <a:gd name="connsiteX40" fmla="*/ 1941342 w 3266050"/>
              <a:gd name="connsiteY40" fmla="*/ 1678744 h 2281310"/>
              <a:gd name="connsiteX41" fmla="*/ 2032782 w 3266050"/>
              <a:gd name="connsiteY41" fmla="*/ 1770184 h 2281310"/>
              <a:gd name="connsiteX42" fmla="*/ 1941342 w 3266050"/>
              <a:gd name="connsiteY42" fmla="*/ 1861624 h 2281310"/>
              <a:gd name="connsiteX43" fmla="*/ 1849902 w 3266050"/>
              <a:gd name="connsiteY43" fmla="*/ 1770184 h 2281310"/>
              <a:gd name="connsiteX44" fmla="*/ 1941342 w 3266050"/>
              <a:gd name="connsiteY44" fmla="*/ 1678744 h 2281310"/>
              <a:gd name="connsiteX45" fmla="*/ 1324708 w 3266050"/>
              <a:gd name="connsiteY45" fmla="*/ 1678744 h 2281310"/>
              <a:gd name="connsiteX46" fmla="*/ 1416148 w 3266050"/>
              <a:gd name="connsiteY46" fmla="*/ 1770184 h 2281310"/>
              <a:gd name="connsiteX47" fmla="*/ 1324708 w 3266050"/>
              <a:gd name="connsiteY47" fmla="*/ 1861624 h 2281310"/>
              <a:gd name="connsiteX48" fmla="*/ 1233268 w 3266050"/>
              <a:gd name="connsiteY48" fmla="*/ 1770184 h 2281310"/>
              <a:gd name="connsiteX49" fmla="*/ 1324708 w 3266050"/>
              <a:gd name="connsiteY49" fmla="*/ 1678744 h 2281310"/>
              <a:gd name="connsiteX50" fmla="*/ 708074 w 3266050"/>
              <a:gd name="connsiteY50" fmla="*/ 1678744 h 2281310"/>
              <a:gd name="connsiteX51" fmla="*/ 799514 w 3266050"/>
              <a:gd name="connsiteY51" fmla="*/ 1770184 h 2281310"/>
              <a:gd name="connsiteX52" fmla="*/ 708074 w 3266050"/>
              <a:gd name="connsiteY52" fmla="*/ 1861624 h 2281310"/>
              <a:gd name="connsiteX53" fmla="*/ 616634 w 3266050"/>
              <a:gd name="connsiteY53" fmla="*/ 1770184 h 2281310"/>
              <a:gd name="connsiteX54" fmla="*/ 708074 w 3266050"/>
              <a:gd name="connsiteY54" fmla="*/ 1678744 h 2281310"/>
              <a:gd name="connsiteX55" fmla="*/ 91440 w 3266050"/>
              <a:gd name="connsiteY55" fmla="*/ 1678744 h 2281310"/>
              <a:gd name="connsiteX56" fmla="*/ 182880 w 3266050"/>
              <a:gd name="connsiteY56" fmla="*/ 1770184 h 2281310"/>
              <a:gd name="connsiteX57" fmla="*/ 91440 w 3266050"/>
              <a:gd name="connsiteY57" fmla="*/ 1861624 h 2281310"/>
              <a:gd name="connsiteX58" fmla="*/ 0 w 3266050"/>
              <a:gd name="connsiteY58" fmla="*/ 1770184 h 2281310"/>
              <a:gd name="connsiteX59" fmla="*/ 91440 w 3266050"/>
              <a:gd name="connsiteY59" fmla="*/ 1678744 h 2281310"/>
              <a:gd name="connsiteX60" fmla="*/ 3174610 w 3266050"/>
              <a:gd name="connsiteY60" fmla="*/ 1259058 h 2281310"/>
              <a:gd name="connsiteX61" fmla="*/ 3266050 w 3266050"/>
              <a:gd name="connsiteY61" fmla="*/ 1350498 h 2281310"/>
              <a:gd name="connsiteX62" fmla="*/ 3174610 w 3266050"/>
              <a:gd name="connsiteY62" fmla="*/ 1441938 h 2281310"/>
              <a:gd name="connsiteX63" fmla="*/ 3083170 w 3266050"/>
              <a:gd name="connsiteY63" fmla="*/ 1350498 h 2281310"/>
              <a:gd name="connsiteX64" fmla="*/ 3174610 w 3266050"/>
              <a:gd name="connsiteY64" fmla="*/ 1259058 h 2281310"/>
              <a:gd name="connsiteX65" fmla="*/ 2557976 w 3266050"/>
              <a:gd name="connsiteY65" fmla="*/ 1259058 h 2281310"/>
              <a:gd name="connsiteX66" fmla="*/ 2649416 w 3266050"/>
              <a:gd name="connsiteY66" fmla="*/ 1350498 h 2281310"/>
              <a:gd name="connsiteX67" fmla="*/ 2557976 w 3266050"/>
              <a:gd name="connsiteY67" fmla="*/ 1441938 h 2281310"/>
              <a:gd name="connsiteX68" fmla="*/ 2466536 w 3266050"/>
              <a:gd name="connsiteY68" fmla="*/ 1350498 h 2281310"/>
              <a:gd name="connsiteX69" fmla="*/ 2557976 w 3266050"/>
              <a:gd name="connsiteY69" fmla="*/ 1259058 h 2281310"/>
              <a:gd name="connsiteX70" fmla="*/ 1941342 w 3266050"/>
              <a:gd name="connsiteY70" fmla="*/ 1259058 h 2281310"/>
              <a:gd name="connsiteX71" fmla="*/ 2032782 w 3266050"/>
              <a:gd name="connsiteY71" fmla="*/ 1350498 h 2281310"/>
              <a:gd name="connsiteX72" fmla="*/ 1941342 w 3266050"/>
              <a:gd name="connsiteY72" fmla="*/ 1441938 h 2281310"/>
              <a:gd name="connsiteX73" fmla="*/ 1849902 w 3266050"/>
              <a:gd name="connsiteY73" fmla="*/ 1350498 h 2281310"/>
              <a:gd name="connsiteX74" fmla="*/ 1941342 w 3266050"/>
              <a:gd name="connsiteY74" fmla="*/ 1259058 h 2281310"/>
              <a:gd name="connsiteX75" fmla="*/ 1324708 w 3266050"/>
              <a:gd name="connsiteY75" fmla="*/ 1259058 h 2281310"/>
              <a:gd name="connsiteX76" fmla="*/ 1416148 w 3266050"/>
              <a:gd name="connsiteY76" fmla="*/ 1350498 h 2281310"/>
              <a:gd name="connsiteX77" fmla="*/ 1324708 w 3266050"/>
              <a:gd name="connsiteY77" fmla="*/ 1441938 h 2281310"/>
              <a:gd name="connsiteX78" fmla="*/ 1233268 w 3266050"/>
              <a:gd name="connsiteY78" fmla="*/ 1350498 h 2281310"/>
              <a:gd name="connsiteX79" fmla="*/ 1324708 w 3266050"/>
              <a:gd name="connsiteY79" fmla="*/ 1259058 h 2281310"/>
              <a:gd name="connsiteX80" fmla="*/ 708074 w 3266050"/>
              <a:gd name="connsiteY80" fmla="*/ 1259058 h 2281310"/>
              <a:gd name="connsiteX81" fmla="*/ 799514 w 3266050"/>
              <a:gd name="connsiteY81" fmla="*/ 1350498 h 2281310"/>
              <a:gd name="connsiteX82" fmla="*/ 708074 w 3266050"/>
              <a:gd name="connsiteY82" fmla="*/ 1441938 h 2281310"/>
              <a:gd name="connsiteX83" fmla="*/ 616634 w 3266050"/>
              <a:gd name="connsiteY83" fmla="*/ 1350498 h 2281310"/>
              <a:gd name="connsiteX84" fmla="*/ 708074 w 3266050"/>
              <a:gd name="connsiteY84" fmla="*/ 1259058 h 2281310"/>
              <a:gd name="connsiteX85" fmla="*/ 91440 w 3266050"/>
              <a:gd name="connsiteY85" fmla="*/ 1259058 h 2281310"/>
              <a:gd name="connsiteX86" fmla="*/ 182880 w 3266050"/>
              <a:gd name="connsiteY86" fmla="*/ 1350498 h 2281310"/>
              <a:gd name="connsiteX87" fmla="*/ 91440 w 3266050"/>
              <a:gd name="connsiteY87" fmla="*/ 1441938 h 2281310"/>
              <a:gd name="connsiteX88" fmla="*/ 0 w 3266050"/>
              <a:gd name="connsiteY88" fmla="*/ 1350498 h 2281310"/>
              <a:gd name="connsiteX89" fmla="*/ 91440 w 3266050"/>
              <a:gd name="connsiteY89" fmla="*/ 1259058 h 2281310"/>
              <a:gd name="connsiteX90" fmla="*/ 3174610 w 3266050"/>
              <a:gd name="connsiteY90" fmla="*/ 839372 h 2281310"/>
              <a:gd name="connsiteX91" fmla="*/ 3266050 w 3266050"/>
              <a:gd name="connsiteY91" fmla="*/ 930812 h 2281310"/>
              <a:gd name="connsiteX92" fmla="*/ 3174610 w 3266050"/>
              <a:gd name="connsiteY92" fmla="*/ 1022252 h 2281310"/>
              <a:gd name="connsiteX93" fmla="*/ 3083170 w 3266050"/>
              <a:gd name="connsiteY93" fmla="*/ 930812 h 2281310"/>
              <a:gd name="connsiteX94" fmla="*/ 3174610 w 3266050"/>
              <a:gd name="connsiteY94" fmla="*/ 839372 h 2281310"/>
              <a:gd name="connsiteX95" fmla="*/ 2557976 w 3266050"/>
              <a:gd name="connsiteY95" fmla="*/ 839372 h 2281310"/>
              <a:gd name="connsiteX96" fmla="*/ 2649416 w 3266050"/>
              <a:gd name="connsiteY96" fmla="*/ 930812 h 2281310"/>
              <a:gd name="connsiteX97" fmla="*/ 2557976 w 3266050"/>
              <a:gd name="connsiteY97" fmla="*/ 1022252 h 2281310"/>
              <a:gd name="connsiteX98" fmla="*/ 2466536 w 3266050"/>
              <a:gd name="connsiteY98" fmla="*/ 930812 h 2281310"/>
              <a:gd name="connsiteX99" fmla="*/ 2557976 w 3266050"/>
              <a:gd name="connsiteY99" fmla="*/ 839372 h 2281310"/>
              <a:gd name="connsiteX100" fmla="*/ 1941342 w 3266050"/>
              <a:gd name="connsiteY100" fmla="*/ 839372 h 2281310"/>
              <a:gd name="connsiteX101" fmla="*/ 2032782 w 3266050"/>
              <a:gd name="connsiteY101" fmla="*/ 930812 h 2281310"/>
              <a:gd name="connsiteX102" fmla="*/ 1941342 w 3266050"/>
              <a:gd name="connsiteY102" fmla="*/ 1022252 h 2281310"/>
              <a:gd name="connsiteX103" fmla="*/ 1849902 w 3266050"/>
              <a:gd name="connsiteY103" fmla="*/ 930812 h 2281310"/>
              <a:gd name="connsiteX104" fmla="*/ 1941342 w 3266050"/>
              <a:gd name="connsiteY104" fmla="*/ 839372 h 2281310"/>
              <a:gd name="connsiteX105" fmla="*/ 1324708 w 3266050"/>
              <a:gd name="connsiteY105" fmla="*/ 839372 h 2281310"/>
              <a:gd name="connsiteX106" fmla="*/ 1416148 w 3266050"/>
              <a:gd name="connsiteY106" fmla="*/ 930812 h 2281310"/>
              <a:gd name="connsiteX107" fmla="*/ 1324708 w 3266050"/>
              <a:gd name="connsiteY107" fmla="*/ 1022252 h 2281310"/>
              <a:gd name="connsiteX108" fmla="*/ 1233268 w 3266050"/>
              <a:gd name="connsiteY108" fmla="*/ 930812 h 2281310"/>
              <a:gd name="connsiteX109" fmla="*/ 1324708 w 3266050"/>
              <a:gd name="connsiteY109" fmla="*/ 839372 h 2281310"/>
              <a:gd name="connsiteX110" fmla="*/ 708074 w 3266050"/>
              <a:gd name="connsiteY110" fmla="*/ 839372 h 2281310"/>
              <a:gd name="connsiteX111" fmla="*/ 799514 w 3266050"/>
              <a:gd name="connsiteY111" fmla="*/ 930812 h 2281310"/>
              <a:gd name="connsiteX112" fmla="*/ 708074 w 3266050"/>
              <a:gd name="connsiteY112" fmla="*/ 1022252 h 2281310"/>
              <a:gd name="connsiteX113" fmla="*/ 616634 w 3266050"/>
              <a:gd name="connsiteY113" fmla="*/ 930812 h 2281310"/>
              <a:gd name="connsiteX114" fmla="*/ 708074 w 3266050"/>
              <a:gd name="connsiteY114" fmla="*/ 839372 h 2281310"/>
              <a:gd name="connsiteX115" fmla="*/ 91440 w 3266050"/>
              <a:gd name="connsiteY115" fmla="*/ 839372 h 2281310"/>
              <a:gd name="connsiteX116" fmla="*/ 182880 w 3266050"/>
              <a:gd name="connsiteY116" fmla="*/ 930812 h 2281310"/>
              <a:gd name="connsiteX117" fmla="*/ 91440 w 3266050"/>
              <a:gd name="connsiteY117" fmla="*/ 1022252 h 2281310"/>
              <a:gd name="connsiteX118" fmla="*/ 0 w 3266050"/>
              <a:gd name="connsiteY118" fmla="*/ 930812 h 2281310"/>
              <a:gd name="connsiteX119" fmla="*/ 91440 w 3266050"/>
              <a:gd name="connsiteY119" fmla="*/ 839372 h 2281310"/>
              <a:gd name="connsiteX120" fmla="*/ 3174610 w 3266050"/>
              <a:gd name="connsiteY120" fmla="*/ 419686 h 2281310"/>
              <a:gd name="connsiteX121" fmla="*/ 3266050 w 3266050"/>
              <a:gd name="connsiteY121" fmla="*/ 511126 h 2281310"/>
              <a:gd name="connsiteX122" fmla="*/ 3174610 w 3266050"/>
              <a:gd name="connsiteY122" fmla="*/ 602566 h 2281310"/>
              <a:gd name="connsiteX123" fmla="*/ 3083170 w 3266050"/>
              <a:gd name="connsiteY123" fmla="*/ 511126 h 2281310"/>
              <a:gd name="connsiteX124" fmla="*/ 3174610 w 3266050"/>
              <a:gd name="connsiteY124" fmla="*/ 419686 h 2281310"/>
              <a:gd name="connsiteX125" fmla="*/ 2557976 w 3266050"/>
              <a:gd name="connsiteY125" fmla="*/ 419686 h 2281310"/>
              <a:gd name="connsiteX126" fmla="*/ 2649416 w 3266050"/>
              <a:gd name="connsiteY126" fmla="*/ 511126 h 2281310"/>
              <a:gd name="connsiteX127" fmla="*/ 2557976 w 3266050"/>
              <a:gd name="connsiteY127" fmla="*/ 602566 h 2281310"/>
              <a:gd name="connsiteX128" fmla="*/ 2466536 w 3266050"/>
              <a:gd name="connsiteY128" fmla="*/ 511126 h 2281310"/>
              <a:gd name="connsiteX129" fmla="*/ 2557976 w 3266050"/>
              <a:gd name="connsiteY129" fmla="*/ 419686 h 2281310"/>
              <a:gd name="connsiteX130" fmla="*/ 1941342 w 3266050"/>
              <a:gd name="connsiteY130" fmla="*/ 419686 h 2281310"/>
              <a:gd name="connsiteX131" fmla="*/ 2032782 w 3266050"/>
              <a:gd name="connsiteY131" fmla="*/ 511126 h 2281310"/>
              <a:gd name="connsiteX132" fmla="*/ 1941342 w 3266050"/>
              <a:gd name="connsiteY132" fmla="*/ 602566 h 2281310"/>
              <a:gd name="connsiteX133" fmla="*/ 1849902 w 3266050"/>
              <a:gd name="connsiteY133" fmla="*/ 511126 h 2281310"/>
              <a:gd name="connsiteX134" fmla="*/ 1941342 w 3266050"/>
              <a:gd name="connsiteY134" fmla="*/ 419686 h 2281310"/>
              <a:gd name="connsiteX135" fmla="*/ 1324708 w 3266050"/>
              <a:gd name="connsiteY135" fmla="*/ 419686 h 2281310"/>
              <a:gd name="connsiteX136" fmla="*/ 1416148 w 3266050"/>
              <a:gd name="connsiteY136" fmla="*/ 511126 h 2281310"/>
              <a:gd name="connsiteX137" fmla="*/ 1324708 w 3266050"/>
              <a:gd name="connsiteY137" fmla="*/ 602566 h 2281310"/>
              <a:gd name="connsiteX138" fmla="*/ 1233268 w 3266050"/>
              <a:gd name="connsiteY138" fmla="*/ 511126 h 2281310"/>
              <a:gd name="connsiteX139" fmla="*/ 1324708 w 3266050"/>
              <a:gd name="connsiteY139" fmla="*/ 419686 h 2281310"/>
              <a:gd name="connsiteX140" fmla="*/ 708074 w 3266050"/>
              <a:gd name="connsiteY140" fmla="*/ 419686 h 2281310"/>
              <a:gd name="connsiteX141" fmla="*/ 799514 w 3266050"/>
              <a:gd name="connsiteY141" fmla="*/ 511126 h 2281310"/>
              <a:gd name="connsiteX142" fmla="*/ 708074 w 3266050"/>
              <a:gd name="connsiteY142" fmla="*/ 602566 h 2281310"/>
              <a:gd name="connsiteX143" fmla="*/ 616634 w 3266050"/>
              <a:gd name="connsiteY143" fmla="*/ 511126 h 2281310"/>
              <a:gd name="connsiteX144" fmla="*/ 708074 w 3266050"/>
              <a:gd name="connsiteY144" fmla="*/ 419686 h 2281310"/>
              <a:gd name="connsiteX145" fmla="*/ 91440 w 3266050"/>
              <a:gd name="connsiteY145" fmla="*/ 419686 h 2281310"/>
              <a:gd name="connsiteX146" fmla="*/ 182880 w 3266050"/>
              <a:gd name="connsiteY146" fmla="*/ 511126 h 2281310"/>
              <a:gd name="connsiteX147" fmla="*/ 91440 w 3266050"/>
              <a:gd name="connsiteY147" fmla="*/ 602566 h 2281310"/>
              <a:gd name="connsiteX148" fmla="*/ 0 w 3266050"/>
              <a:gd name="connsiteY148" fmla="*/ 511126 h 2281310"/>
              <a:gd name="connsiteX149" fmla="*/ 91440 w 3266050"/>
              <a:gd name="connsiteY149" fmla="*/ 419686 h 2281310"/>
              <a:gd name="connsiteX150" fmla="*/ 3174610 w 3266050"/>
              <a:gd name="connsiteY150" fmla="*/ 0 h 2281310"/>
              <a:gd name="connsiteX151" fmla="*/ 3266050 w 3266050"/>
              <a:gd name="connsiteY151" fmla="*/ 91440 h 2281310"/>
              <a:gd name="connsiteX152" fmla="*/ 3174610 w 3266050"/>
              <a:gd name="connsiteY152" fmla="*/ 182880 h 2281310"/>
              <a:gd name="connsiteX153" fmla="*/ 3083170 w 3266050"/>
              <a:gd name="connsiteY153" fmla="*/ 91440 h 2281310"/>
              <a:gd name="connsiteX154" fmla="*/ 3174610 w 3266050"/>
              <a:gd name="connsiteY154" fmla="*/ 0 h 2281310"/>
              <a:gd name="connsiteX155" fmla="*/ 2557976 w 3266050"/>
              <a:gd name="connsiteY155" fmla="*/ 0 h 2281310"/>
              <a:gd name="connsiteX156" fmla="*/ 2649416 w 3266050"/>
              <a:gd name="connsiteY156" fmla="*/ 91440 h 2281310"/>
              <a:gd name="connsiteX157" fmla="*/ 2557976 w 3266050"/>
              <a:gd name="connsiteY157" fmla="*/ 182880 h 2281310"/>
              <a:gd name="connsiteX158" fmla="*/ 2466536 w 3266050"/>
              <a:gd name="connsiteY158" fmla="*/ 91440 h 2281310"/>
              <a:gd name="connsiteX159" fmla="*/ 2557976 w 3266050"/>
              <a:gd name="connsiteY159" fmla="*/ 0 h 2281310"/>
              <a:gd name="connsiteX160" fmla="*/ 1941342 w 3266050"/>
              <a:gd name="connsiteY160" fmla="*/ 0 h 2281310"/>
              <a:gd name="connsiteX161" fmla="*/ 2032782 w 3266050"/>
              <a:gd name="connsiteY161" fmla="*/ 91440 h 2281310"/>
              <a:gd name="connsiteX162" fmla="*/ 1941342 w 3266050"/>
              <a:gd name="connsiteY162" fmla="*/ 182880 h 2281310"/>
              <a:gd name="connsiteX163" fmla="*/ 1849902 w 3266050"/>
              <a:gd name="connsiteY163" fmla="*/ 91440 h 2281310"/>
              <a:gd name="connsiteX164" fmla="*/ 1941342 w 3266050"/>
              <a:gd name="connsiteY164" fmla="*/ 0 h 2281310"/>
              <a:gd name="connsiteX165" fmla="*/ 1324708 w 3266050"/>
              <a:gd name="connsiteY165" fmla="*/ 0 h 2281310"/>
              <a:gd name="connsiteX166" fmla="*/ 1416148 w 3266050"/>
              <a:gd name="connsiteY166" fmla="*/ 91440 h 2281310"/>
              <a:gd name="connsiteX167" fmla="*/ 1324708 w 3266050"/>
              <a:gd name="connsiteY167" fmla="*/ 182880 h 2281310"/>
              <a:gd name="connsiteX168" fmla="*/ 1233268 w 3266050"/>
              <a:gd name="connsiteY168" fmla="*/ 91440 h 2281310"/>
              <a:gd name="connsiteX169" fmla="*/ 1324708 w 3266050"/>
              <a:gd name="connsiteY169" fmla="*/ 0 h 2281310"/>
              <a:gd name="connsiteX170" fmla="*/ 708074 w 3266050"/>
              <a:gd name="connsiteY170" fmla="*/ 0 h 2281310"/>
              <a:gd name="connsiteX171" fmla="*/ 799514 w 3266050"/>
              <a:gd name="connsiteY171" fmla="*/ 91440 h 2281310"/>
              <a:gd name="connsiteX172" fmla="*/ 708074 w 3266050"/>
              <a:gd name="connsiteY172" fmla="*/ 182880 h 2281310"/>
              <a:gd name="connsiteX173" fmla="*/ 616634 w 3266050"/>
              <a:gd name="connsiteY173" fmla="*/ 91440 h 2281310"/>
              <a:gd name="connsiteX174" fmla="*/ 708074 w 3266050"/>
              <a:gd name="connsiteY174" fmla="*/ 0 h 2281310"/>
              <a:gd name="connsiteX175" fmla="*/ 91440 w 3266050"/>
              <a:gd name="connsiteY175" fmla="*/ 0 h 2281310"/>
              <a:gd name="connsiteX176" fmla="*/ 182880 w 3266050"/>
              <a:gd name="connsiteY176" fmla="*/ 91440 h 2281310"/>
              <a:gd name="connsiteX177" fmla="*/ 91440 w 3266050"/>
              <a:gd name="connsiteY177" fmla="*/ 182880 h 2281310"/>
              <a:gd name="connsiteX178" fmla="*/ 0 w 3266050"/>
              <a:gd name="connsiteY178" fmla="*/ 91440 h 2281310"/>
              <a:gd name="connsiteX179" fmla="*/ 91440 w 3266050"/>
              <a:gd name="connsiteY179" fmla="*/ 0 h 228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圆: 空心 23"/>
          <p:cNvSpPr/>
          <p:nvPr>
            <p:custDataLst>
              <p:tags r:id="rId5"/>
            </p:custDataLst>
          </p:nvPr>
        </p:nvSpPr>
        <p:spPr>
          <a:xfrm>
            <a:off x="10367682" y="2983101"/>
            <a:ext cx="443753" cy="443753"/>
          </a:xfrm>
          <a:prstGeom prst="donu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 lnSpcReduction="10000"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任意多边形: 形状 3"/>
          <p:cNvSpPr/>
          <p:nvPr>
            <p:custDataLst>
              <p:tags r:id="rId6"/>
            </p:custDataLst>
          </p:nvPr>
        </p:nvSpPr>
        <p:spPr>
          <a:xfrm>
            <a:off x="1" y="0"/>
            <a:ext cx="180000" cy="5084618"/>
          </a:xfrm>
          <a:custGeom>
            <a:avLst/>
            <a:gdLst>
              <a:gd name="connsiteX0" fmla="*/ 0 w 263237"/>
              <a:gd name="connsiteY0" fmla="*/ 0 h 5084618"/>
              <a:gd name="connsiteX1" fmla="*/ 263237 w 263237"/>
              <a:gd name="connsiteY1" fmla="*/ 0 h 5084618"/>
              <a:gd name="connsiteX2" fmla="*/ 263237 w 263237"/>
              <a:gd name="connsiteY2" fmla="*/ 4941457 h 5084618"/>
              <a:gd name="connsiteX3" fmla="*/ 120076 w 263237"/>
              <a:gd name="connsiteY3" fmla="*/ 5084618 h 5084618"/>
              <a:gd name="connsiteX4" fmla="*/ 0 w 263237"/>
              <a:gd name="connsiteY4" fmla="*/ 5084618 h 50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714375" y="1968403"/>
            <a:ext cx="6339205" cy="2196562"/>
          </a:xfrm>
          <a:prstGeom prst="rect">
            <a:avLst/>
          </a:prstGeom>
          <a:noFill/>
        </p:spPr>
        <p:txBody>
          <a:bodyPr vert="horz" wrap="square" lIns="91440" tIns="0" rIns="9144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610479"/>
            <a:ext cx="2033905" cy="544830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u="none" strike="noStrike" kern="1200" cap="none" spc="0" normalizeH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直接连接符 433"/>
          <p:cNvCxnSpPr/>
          <p:nvPr>
            <p:custDataLst>
              <p:tags r:id="rId13"/>
            </p:custDataLst>
          </p:nvPr>
        </p:nvCxnSpPr>
        <p:spPr>
          <a:xfrm>
            <a:off x="718126" y="1000057"/>
            <a:ext cx="381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3127340-2293-49D2-96F1-6E7BF0C8FD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Char char="●"/>
            </a:pPr>
            <a:r>
              <a:rPr lang="en-US">
                <a:latin typeface="+mn-lt"/>
              </a:rPr>
              <a:t>Click to add text</a:t>
            </a:r>
            <a:endParaRPr lang="en-US"/>
          </a:p>
        </p:txBody>
      </p:sp>
      <p:sp>
        <p:nvSpPr>
          <p:cNvPr id="6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solidFill>
            <a:schemeClr val="accent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14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714375" y="916940"/>
            <a:ext cx="6339205" cy="1414145"/>
          </a:xfrm>
        </p:spPr>
        <p:txBody>
          <a:bodyPr>
            <a:normAutofit fontScale="97500"/>
          </a:bodyPr>
          <a:lstStyle/>
          <a:p>
            <a:r>
              <a:rPr lang="en-US" sz="5400" dirty="0"/>
              <a:t>“In my own words”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714375" y="2331720"/>
            <a:ext cx="6413500" cy="2559050"/>
          </a:xfrm>
        </p:spPr>
        <p:txBody>
          <a:bodyPr/>
          <a:lstStyle/>
          <a:p>
            <a:r>
              <a:rPr lang="en-US" sz="5400" dirty="0"/>
              <a:t>Autobiography Presentation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947920"/>
            <a:ext cx="2033905" cy="544830"/>
          </a:xfrm>
        </p:spPr>
        <p:txBody>
          <a:bodyPr/>
          <a:lstStyle/>
          <a:p>
            <a:r>
              <a:rPr lang="en-US" dirty="0" smtClean="0"/>
              <a:t>Lenny Samuel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434330" y="1010285"/>
            <a:ext cx="6391275" cy="4823460"/>
          </a:xfrm>
        </p:spPr>
        <p:txBody>
          <a:bodyPr/>
          <a:lstStyle/>
          <a:p>
            <a:r>
              <a:rPr lang="en-US"/>
              <a:t>Passions and Interests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013585" y="2648585"/>
            <a:ext cx="3420745" cy="1944370"/>
          </a:xfrm>
        </p:spPr>
        <p:txBody>
          <a:bodyPr>
            <a:normAutofit fontScale="95000"/>
          </a:bodyPr>
          <a:lstStyle/>
          <a:p>
            <a:r>
              <a:rPr lang="en-US"/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CN" altLang="en-US"/>
              <a:t>Hobbies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Reading</a:t>
            </a:r>
          </a:p>
          <a:p>
            <a:pPr lvl="1"/>
            <a:r>
              <a:rPr lang="zh-CN" altLang="en-US"/>
              <a:t>Exploring different worlds through words</a:t>
            </a:r>
          </a:p>
          <a:p>
            <a:r>
              <a:rPr altLang="zh-CN"/>
              <a:t>Bike Riding</a:t>
            </a:r>
            <a:endParaRPr lang="zh-CN" altLang="en-US"/>
          </a:p>
          <a:p>
            <a:pPr lvl="1"/>
            <a:r>
              <a:rPr altLang="zh-CN"/>
              <a:t>passionate for adventures</a:t>
            </a:r>
            <a:endParaRPr lang="zh-CN" altLang="en-US"/>
          </a:p>
          <a:p>
            <a:r>
              <a:rPr lang="zh-CN" altLang="en-US"/>
              <a:t>Cooking</a:t>
            </a:r>
          </a:p>
          <a:p>
            <a:pPr lvl="1"/>
            <a:r>
              <a:rPr lang="zh-CN" altLang="en-US"/>
              <a:t>Creating delicious dishes from scratch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CN" altLang="en-US"/>
              <a:t>Community Involvement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Volunteering</a:t>
            </a:r>
          </a:p>
          <a:p>
            <a:pPr lvl="1"/>
            <a:r>
              <a:rPr lang="zh-CN" altLang="en-US"/>
              <a:t>Supporting local causes and events</a:t>
            </a:r>
          </a:p>
          <a:p>
            <a:r>
              <a:rPr lang="zh-CN" altLang="en-US"/>
              <a:t>Fundraising</a:t>
            </a:r>
          </a:p>
          <a:p>
            <a:pPr lvl="1"/>
            <a:r>
              <a:rPr lang="zh-CN" altLang="en-US"/>
              <a:t>Organizing charity drives and events</a:t>
            </a:r>
          </a:p>
          <a:p>
            <a:r>
              <a:rPr lang="zh-CN" altLang="en-US"/>
              <a:t>Community service</a:t>
            </a:r>
          </a:p>
          <a:p>
            <a:pPr lvl="1"/>
            <a:r>
              <a:rPr lang="zh-CN" altLang="en-US"/>
              <a:t>Participating in clean-up initiatives</a:t>
            </a:r>
          </a:p>
          <a:p>
            <a:r>
              <a:rPr lang="zh-CN" altLang="en-US"/>
              <a:t>Advocacy</a:t>
            </a:r>
          </a:p>
          <a:p>
            <a:pPr lvl="1"/>
            <a:r>
              <a:rPr lang="zh-CN" altLang="en-US"/>
              <a:t>Raising awareness for social issues</a:t>
            </a:r>
            <a:r>
              <a:rPr altLang="zh-CN"/>
              <a:t> since I am also a member of ADA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434330" y="1010285"/>
            <a:ext cx="6391275" cy="4823460"/>
          </a:xfrm>
        </p:spPr>
        <p:txBody>
          <a:bodyPr/>
          <a:lstStyle/>
          <a:p>
            <a:r>
              <a:rPr lang="en-US"/>
              <a:t>Future Aspirations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013585" y="2648585"/>
            <a:ext cx="3420745" cy="1944370"/>
          </a:xfrm>
        </p:spPr>
        <p:txBody>
          <a:bodyPr>
            <a:normAutofit fontScale="95000"/>
          </a:bodyPr>
          <a:lstStyle/>
          <a:p>
            <a:r>
              <a:rPr lang="en-US"/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CN" altLang="en-US"/>
              <a:t>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Secure internships/part-time IT jobs</a:t>
            </a:r>
          </a:p>
          <a:p>
            <a:r>
              <a:rPr lang="zh-CN" altLang="en-US"/>
              <a:t>Attend IT workshops and conferences</a:t>
            </a:r>
          </a:p>
          <a:p>
            <a:r>
              <a:rPr lang="zh-CN" altLang="en-US"/>
              <a:t>Build a professional network</a:t>
            </a:r>
          </a:p>
          <a:p>
            <a:r>
              <a:rPr lang="zh-CN" altLang="en-US"/>
              <a:t>Develop a project portfolio</a:t>
            </a:r>
          </a:p>
          <a:p>
            <a:r>
              <a:rPr lang="zh-CN" altLang="en-US"/>
              <a:t>Master</a:t>
            </a:r>
            <a:r>
              <a:rPr altLang="zh-CN"/>
              <a:t> more</a:t>
            </a:r>
            <a:r>
              <a:rPr lang="zh-CN" altLang="en-US"/>
              <a:t> key IT skills (systems administration, network configuration, cybersecurity)</a:t>
            </a:r>
          </a:p>
          <a:p>
            <a:r>
              <a:rPr altLang="zh-CN"/>
              <a:t>Polish on</a:t>
            </a:r>
            <a:r>
              <a:rPr lang="zh-CN" altLang="en-US"/>
              <a:t> soft skills (problem-solving, teamwork, communication)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CN" altLang="en-US"/>
              <a:t>Vision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85570"/>
            <a:ext cx="10968990" cy="3201035"/>
          </a:xfrm>
        </p:spPr>
        <p:txBody>
          <a:bodyPr/>
          <a:lstStyle/>
          <a:p>
            <a:r>
              <a:rPr lang="zh-CN" altLang="en-US"/>
              <a:t>Work in a creative and innovative environment</a:t>
            </a:r>
          </a:p>
          <a:p>
            <a:r>
              <a:rPr lang="zh-CN" altLang="en-US"/>
              <a:t>Lead or be part of a team developing cutting-edge solutions</a:t>
            </a:r>
          </a:p>
          <a:p>
            <a:r>
              <a:rPr lang="zh-CN" altLang="en-US"/>
              <a:t>Mentor and inspire future IT professionals</a:t>
            </a:r>
          </a:p>
          <a:p>
            <a:r>
              <a:rPr lang="zh-CN" altLang="en-US"/>
              <a:t>Contribute to the IT community through open-source projects</a:t>
            </a:r>
          </a:p>
          <a:p>
            <a:r>
              <a:rPr lang="zh-CN" altLang="en-US"/>
              <a:t>Establish or join a tech start-up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714375" y="1968403"/>
            <a:ext cx="6339205" cy="2196562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838200" y="4610479"/>
            <a:ext cx="2033905" cy="544830"/>
          </a:xfrm>
        </p:spPr>
        <p:txBody>
          <a:bodyPr/>
          <a:lstStyle/>
          <a:p>
            <a:r>
              <a:rPr lang="en-US" dirty="0" smtClean="0"/>
              <a:t>Lenny Samuel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1459230" y="582930"/>
            <a:ext cx="4983480" cy="883920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3276214" y="6099997"/>
            <a:ext cx="3377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序号"/>
          <p:cNvSpPr txBox="1"/>
          <p:nvPr>
            <p:custDataLst>
              <p:tags r:id="rId4"/>
            </p:custDataLst>
          </p:nvPr>
        </p:nvSpPr>
        <p:spPr>
          <a:xfrm>
            <a:off x="3154045" y="4529455"/>
            <a:ext cx="2028190" cy="654050"/>
          </a:xfrm>
          <a:prstGeom prst="rect">
            <a:avLst/>
          </a:prstGeom>
          <a:noFill/>
        </p:spPr>
        <p:txBody>
          <a:bodyPr vert="horz" wrap="none" lIns="71755" tIns="0" rIns="0" bIns="0" rtlCol="0" anchor="ctr">
            <a:noAutofit/>
          </a:bodyPr>
          <a:lstStyle>
            <a:defPPr>
              <a:defRPr lang="en-US"/>
            </a:defPPr>
            <a:lvl1pPr lvl="0">
              <a:buClrTx/>
              <a:buSzTx/>
              <a:buFontTx/>
              <a:defRPr sz="5800">
                <a:solidFill>
                  <a:schemeClr val="tx1">
                    <a:lumMod val="30000"/>
                    <a:lumOff val="70000"/>
                  </a:schemeClr>
                </a:solidFill>
                <a:latin typeface="+mj-lt"/>
              </a:defRPr>
            </a:lvl1pPr>
          </a:lstStyle>
          <a:p>
            <a:r>
              <a:rPr lang="en-US" sz="5000" dirty="0">
                <a:sym typeface="+mn-lt"/>
              </a:rPr>
              <a:t>03</a:t>
            </a:r>
            <a:endParaRPr lang="en-US" sz="5000" dirty="0">
              <a:sym typeface="+mn-ea"/>
            </a:endParaRPr>
          </a:p>
        </p:txBody>
      </p:sp>
      <p:sp>
        <p:nvSpPr>
          <p:cNvPr id="23" name="标题"/>
          <p:cNvSpPr txBox="1"/>
          <p:nvPr>
            <p:custDataLst>
              <p:tags r:id="rId5"/>
            </p:custDataLst>
          </p:nvPr>
        </p:nvSpPr>
        <p:spPr>
          <a:xfrm>
            <a:off x="3154045" y="5069840"/>
            <a:ext cx="2466975" cy="96120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>
                <a:solidFill>
                  <a:schemeClr val="accent2"/>
                </a:solidFill>
                <a:latin typeface="+mj-lt"/>
                <a:sym typeface="+mn-ea"/>
              </a:rPr>
              <a:t>Passions and Interests</a:t>
            </a:r>
          </a:p>
        </p:txBody>
      </p:sp>
      <p:cxnSp>
        <p:nvCxnSpPr>
          <p:cNvPr id="33" name="直接连接符 32"/>
          <p:cNvCxnSpPr/>
          <p:nvPr>
            <p:custDataLst>
              <p:tags r:id="rId6"/>
            </p:custDataLst>
          </p:nvPr>
        </p:nvCxnSpPr>
        <p:spPr>
          <a:xfrm>
            <a:off x="6813164" y="6099997"/>
            <a:ext cx="3377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序号"/>
          <p:cNvSpPr txBox="1"/>
          <p:nvPr>
            <p:custDataLst>
              <p:tags r:id="rId7"/>
            </p:custDataLst>
          </p:nvPr>
        </p:nvSpPr>
        <p:spPr>
          <a:xfrm>
            <a:off x="6690995" y="4529455"/>
            <a:ext cx="2028190" cy="654050"/>
          </a:xfrm>
          <a:prstGeom prst="rect">
            <a:avLst/>
          </a:prstGeom>
          <a:noFill/>
        </p:spPr>
        <p:txBody>
          <a:bodyPr vert="horz" wrap="none" lIns="71755" tIns="0" rIns="0" bIns="0" rtlCol="0" anchor="ctr">
            <a:noAutofit/>
          </a:bodyPr>
          <a:lstStyle>
            <a:defPPr>
              <a:defRPr lang="en-US"/>
            </a:defPPr>
            <a:lvl1pPr lvl="0">
              <a:buClrTx/>
              <a:buSzTx/>
              <a:buFontTx/>
              <a:defRPr sz="5800">
                <a:solidFill>
                  <a:schemeClr val="tx1">
                    <a:lumMod val="30000"/>
                    <a:lumOff val="70000"/>
                  </a:schemeClr>
                </a:solidFill>
                <a:latin typeface="+mj-lt"/>
              </a:defRPr>
            </a:lvl1pPr>
          </a:lstStyle>
          <a:p>
            <a:r>
              <a:rPr lang="en-US" sz="5000" dirty="0">
                <a:sym typeface="+mn-lt"/>
              </a:rPr>
              <a:t>04</a:t>
            </a:r>
            <a:endParaRPr lang="en-US" sz="5000" dirty="0">
              <a:sym typeface="+mn-ea"/>
            </a:endParaRPr>
          </a:p>
        </p:txBody>
      </p:sp>
      <p:sp>
        <p:nvSpPr>
          <p:cNvPr id="35" name="标题"/>
          <p:cNvSpPr txBox="1"/>
          <p:nvPr>
            <p:custDataLst>
              <p:tags r:id="rId8"/>
            </p:custDataLst>
          </p:nvPr>
        </p:nvSpPr>
        <p:spPr>
          <a:xfrm>
            <a:off x="6690995" y="5084445"/>
            <a:ext cx="2466975" cy="96120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>
                <a:solidFill>
                  <a:schemeClr val="accent2"/>
                </a:solidFill>
                <a:latin typeface="+mj-lt"/>
                <a:sym typeface="+mn-ea"/>
              </a:rPr>
              <a:t>Future Aspirations</a:t>
            </a:r>
          </a:p>
        </p:txBody>
      </p:sp>
      <p:cxnSp>
        <p:nvCxnSpPr>
          <p:cNvPr id="29" name="直接连接符 28"/>
          <p:cNvCxnSpPr/>
          <p:nvPr>
            <p:custDataLst>
              <p:tags r:id="rId9"/>
            </p:custDataLst>
          </p:nvPr>
        </p:nvCxnSpPr>
        <p:spPr>
          <a:xfrm>
            <a:off x="1507739" y="4053827"/>
            <a:ext cx="3377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序号"/>
          <p:cNvSpPr txBox="1"/>
          <p:nvPr>
            <p:custDataLst>
              <p:tags r:id="rId10"/>
            </p:custDataLst>
          </p:nvPr>
        </p:nvSpPr>
        <p:spPr>
          <a:xfrm>
            <a:off x="1385570" y="2482850"/>
            <a:ext cx="2028190" cy="654050"/>
          </a:xfrm>
          <a:prstGeom prst="rect">
            <a:avLst/>
          </a:prstGeom>
          <a:noFill/>
        </p:spPr>
        <p:txBody>
          <a:bodyPr vert="horz" wrap="none" lIns="71755" tIns="0" rIns="0" bIns="0" rtlCol="0" anchor="ctr">
            <a:noAutofit/>
          </a:bodyPr>
          <a:lstStyle>
            <a:defPPr>
              <a:defRPr lang="en-US"/>
            </a:defPPr>
            <a:lvl1pPr lvl="0">
              <a:buClrTx/>
              <a:buSzTx/>
              <a:buFontTx/>
              <a:defRPr sz="5800">
                <a:solidFill>
                  <a:schemeClr val="tx1">
                    <a:lumMod val="30000"/>
                    <a:lumOff val="70000"/>
                  </a:schemeClr>
                </a:solidFill>
                <a:latin typeface="+mj-lt"/>
              </a:defRPr>
            </a:lvl1pPr>
          </a:lstStyle>
          <a:p>
            <a:r>
              <a:rPr lang="en-US" sz="5000" dirty="0">
                <a:sym typeface="+mn-lt"/>
              </a:rPr>
              <a:t>01</a:t>
            </a:r>
            <a:endParaRPr lang="en-US" sz="5000" dirty="0">
              <a:sym typeface="+mn-ea"/>
            </a:endParaRPr>
          </a:p>
        </p:txBody>
      </p:sp>
      <p:sp>
        <p:nvSpPr>
          <p:cNvPr id="16" name="标题"/>
          <p:cNvSpPr txBox="1"/>
          <p:nvPr>
            <p:custDataLst>
              <p:tags r:id="rId11"/>
            </p:custDataLst>
          </p:nvPr>
        </p:nvSpPr>
        <p:spPr>
          <a:xfrm>
            <a:off x="1385570" y="3023670"/>
            <a:ext cx="2466975" cy="96120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>
                <a:solidFill>
                  <a:schemeClr val="accent2"/>
                </a:solidFill>
                <a:latin typeface="+mj-lt"/>
                <a:sym typeface="+mn-ea"/>
              </a:rPr>
              <a:t>Personal Background</a:t>
            </a:r>
          </a:p>
        </p:txBody>
      </p:sp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>
            <a:off x="5044689" y="4053827"/>
            <a:ext cx="3377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序号"/>
          <p:cNvSpPr txBox="1"/>
          <p:nvPr>
            <p:custDataLst>
              <p:tags r:id="rId13"/>
            </p:custDataLst>
          </p:nvPr>
        </p:nvSpPr>
        <p:spPr>
          <a:xfrm>
            <a:off x="4922520" y="2482850"/>
            <a:ext cx="2028190" cy="654050"/>
          </a:xfrm>
          <a:prstGeom prst="rect">
            <a:avLst/>
          </a:prstGeom>
          <a:noFill/>
        </p:spPr>
        <p:txBody>
          <a:bodyPr vert="horz" wrap="none" lIns="71755" tIns="0" rIns="0" bIns="0" rtlCol="0" anchor="ctr">
            <a:noAutofit/>
          </a:bodyPr>
          <a:lstStyle>
            <a:defPPr>
              <a:defRPr lang="en-US"/>
            </a:defPPr>
            <a:lvl1pPr lvl="0">
              <a:buClrTx/>
              <a:buSzTx/>
              <a:buFontTx/>
              <a:defRPr sz="5800">
                <a:solidFill>
                  <a:schemeClr val="tx1">
                    <a:lumMod val="30000"/>
                    <a:lumOff val="70000"/>
                  </a:schemeClr>
                </a:solidFill>
                <a:latin typeface="+mj-lt"/>
              </a:defRPr>
            </a:lvl1pPr>
          </a:lstStyle>
          <a:p>
            <a:r>
              <a:rPr lang="en-US" sz="5000" dirty="0">
                <a:sym typeface="+mn-lt"/>
              </a:rPr>
              <a:t>02</a:t>
            </a:r>
            <a:endParaRPr lang="en-US" sz="5000" dirty="0">
              <a:sym typeface="+mn-ea"/>
            </a:endParaRPr>
          </a:p>
        </p:txBody>
      </p:sp>
      <p:sp>
        <p:nvSpPr>
          <p:cNvPr id="30" name="标题"/>
          <p:cNvSpPr txBox="1"/>
          <p:nvPr>
            <p:custDataLst>
              <p:tags r:id="rId14"/>
            </p:custDataLst>
          </p:nvPr>
        </p:nvSpPr>
        <p:spPr>
          <a:xfrm>
            <a:off x="4922520" y="3023670"/>
            <a:ext cx="2466975" cy="96120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sz="2400">
                <a:solidFill>
                  <a:schemeClr val="accent2"/>
                </a:solidFill>
                <a:latin typeface="+mj-lt"/>
                <a:sym typeface="+mn-ea"/>
              </a:rPr>
              <a:t>Education Journey</a:t>
            </a:r>
          </a:p>
        </p:txBody>
      </p:sp>
      <p:sp>
        <p:nvSpPr>
          <p:cNvPr id="44" name="序号"/>
          <p:cNvSpPr txBox="1"/>
          <p:nvPr>
            <p:custDataLst>
              <p:tags r:id="rId15"/>
            </p:custDataLst>
          </p:nvPr>
        </p:nvSpPr>
        <p:spPr>
          <a:xfrm>
            <a:off x="8459470" y="2482850"/>
            <a:ext cx="2028190" cy="654050"/>
          </a:xfrm>
          <a:prstGeom prst="rect">
            <a:avLst/>
          </a:prstGeom>
          <a:noFill/>
        </p:spPr>
        <p:txBody>
          <a:bodyPr vert="horz" wrap="none" lIns="71755" tIns="0" rIns="0" bIns="0" rtlCol="0" anchor="ctr">
            <a:noAutofit/>
          </a:bodyPr>
          <a:lstStyle>
            <a:defPPr>
              <a:defRPr lang="en-US"/>
            </a:defPPr>
            <a:lvl1pPr lvl="0">
              <a:buClrTx/>
              <a:buSzTx/>
              <a:buFontTx/>
              <a:defRPr sz="5800">
                <a:solidFill>
                  <a:schemeClr val="tx1">
                    <a:lumMod val="30000"/>
                    <a:lumOff val="70000"/>
                  </a:schemeClr>
                </a:solidFill>
                <a:latin typeface="+mj-lt"/>
              </a:defRPr>
            </a:lvl1pPr>
          </a:lstStyle>
          <a:p>
            <a:endParaRPr lang="en-US" sz="5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434330" y="1010285"/>
            <a:ext cx="6391275" cy="4823460"/>
          </a:xfrm>
        </p:spPr>
        <p:txBody>
          <a:bodyPr/>
          <a:lstStyle/>
          <a:p>
            <a:r>
              <a:rPr lang="en-US"/>
              <a:t>Personal Background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013585" y="2648585"/>
            <a:ext cx="3420745" cy="1944370"/>
          </a:xfrm>
        </p:spPr>
        <p:txBody>
          <a:bodyPr/>
          <a:lstStyle/>
          <a:p>
            <a:r>
              <a:rPr lang="en-US"/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CN" altLang="en-US"/>
              <a:t>Name and Identity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Full Name</a:t>
            </a:r>
          </a:p>
          <a:p>
            <a:pPr marL="457200" lvl="1" indent="0">
              <a:buNone/>
            </a:pPr>
            <a:r>
              <a:rPr altLang="zh-CN" dirty="0" err="1" smtClean="0"/>
              <a:t>Kariuki</a:t>
            </a:r>
            <a:r>
              <a:rPr altLang="zh-CN" dirty="0" smtClean="0"/>
              <a:t> Lenny Samuel, </a:t>
            </a:r>
            <a:r>
              <a:rPr altLang="zh-CN" dirty="0"/>
              <a:t>son of </a:t>
            </a:r>
            <a:r>
              <a:rPr altLang="zh-CN" dirty="0" smtClean="0"/>
              <a:t>Ephraim </a:t>
            </a:r>
            <a:r>
              <a:rPr altLang="zh-CN" dirty="0" err="1" smtClean="0"/>
              <a:t>Kariuki</a:t>
            </a:r>
            <a:r>
              <a:rPr altLang="zh-CN" dirty="0" smtClean="0"/>
              <a:t> </a:t>
            </a:r>
            <a:r>
              <a:rPr altLang="zh-CN" dirty="0"/>
              <a:t>and </a:t>
            </a:r>
            <a:r>
              <a:rPr altLang="zh-CN" dirty="0" smtClean="0"/>
              <a:t>Lucy </a:t>
            </a:r>
            <a:r>
              <a:rPr altLang="zh-CN" dirty="0" err="1" smtClean="0"/>
              <a:t>wairimu</a:t>
            </a:r>
            <a:r>
              <a:rPr altLang="zh-CN" dirty="0" smtClean="0"/>
              <a:t>. </a:t>
            </a:r>
            <a:r>
              <a:rPr altLang="zh-CN" dirty="0"/>
              <a:t>Brother to </a:t>
            </a:r>
            <a:r>
              <a:rPr altLang="zh-CN" dirty="0" smtClean="0"/>
              <a:t>Denis </a:t>
            </a:r>
            <a:r>
              <a:rPr altLang="zh-CN" dirty="0" err="1" smtClean="0"/>
              <a:t>Kariuki</a:t>
            </a:r>
            <a:endParaRPr lang="zh-CN" altLang="en-US" dirty="0"/>
          </a:p>
          <a:p>
            <a:r>
              <a:rPr lang="zh-CN" altLang="en-US" dirty="0"/>
              <a:t>Cultural Background</a:t>
            </a:r>
          </a:p>
          <a:p>
            <a:pPr lvl="1"/>
            <a:r>
              <a:rPr altLang="zh-CN" dirty="0"/>
              <a:t>born and raised in </a:t>
            </a:r>
            <a:r>
              <a:rPr altLang="zh-CN" dirty="0" err="1" smtClean="0"/>
              <a:t>Kirinyaga</a:t>
            </a:r>
            <a:r>
              <a:rPr altLang="zh-CN" dirty="0" smtClean="0"/>
              <a:t> </a:t>
            </a:r>
            <a:r>
              <a:rPr altLang="zh-CN" dirty="0"/>
              <a:t>county </a:t>
            </a:r>
            <a:r>
              <a:rPr altLang="zh-CN" dirty="0" err="1" smtClean="0"/>
              <a:t>Mwea</a:t>
            </a:r>
            <a:r>
              <a:rPr altLang="zh-CN" dirty="0" smtClean="0"/>
              <a:t> East</a:t>
            </a:r>
            <a:r>
              <a:rPr altLang="zh-CN" dirty="0" smtClean="0"/>
              <a:t> </a:t>
            </a:r>
            <a:r>
              <a:rPr altLang="zh-CN" dirty="0"/>
              <a:t>and </a:t>
            </a:r>
            <a:r>
              <a:rPr altLang="zh-CN" dirty="0" err="1" smtClean="0"/>
              <a:t>Kimuri</a:t>
            </a:r>
            <a:r>
              <a:rPr altLang="zh-CN" dirty="0" smtClean="0"/>
              <a:t> </a:t>
            </a:r>
            <a:r>
              <a:rPr altLang="zh-CN" dirty="0"/>
              <a:t>Village. </a:t>
            </a:r>
            <a:endParaRPr lang="zh-CN" altLang="en-US" dirty="0"/>
          </a:p>
          <a:p>
            <a:r>
              <a:rPr lang="zh-CN" altLang="en-US" dirty="0"/>
              <a:t>Personal History</a:t>
            </a:r>
          </a:p>
          <a:p>
            <a:pPr marL="457200" lvl="1" indent="0">
              <a:buNone/>
            </a:pPr>
            <a:r>
              <a:rPr altLang="zh-CN" dirty="0"/>
              <a:t>Born in </a:t>
            </a:r>
            <a:r>
              <a:rPr altLang="zh-CN" dirty="0" smtClean="0"/>
              <a:t>13th February 2003 </a:t>
            </a:r>
            <a:r>
              <a:rPr altLang="zh-CN" dirty="0"/>
              <a:t>and Raised well. I have been through the various level of educations, primary secondary and Now nearing my end at the University.</a:t>
            </a:r>
            <a:endParaRPr lang="zh-CN" altLang="en-US" dirty="0"/>
          </a:p>
          <a:p>
            <a:r>
              <a:rPr lang="zh-CN" altLang="en-US" dirty="0"/>
              <a:t>Identity Reflection</a:t>
            </a:r>
          </a:p>
          <a:p>
            <a:pPr lvl="1"/>
            <a:r>
              <a:rPr altLang="zh-CN" dirty="0"/>
              <a:t>Hard working, self motivated, ambitious and creative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CN" altLang="en-US"/>
              <a:t>Early Life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Family Background</a:t>
            </a:r>
          </a:p>
          <a:p>
            <a:pPr lvl="1"/>
            <a:r>
              <a:rPr altLang="zh-CN" dirty="0"/>
              <a:t>Member of the </a:t>
            </a:r>
            <a:r>
              <a:rPr altLang="zh-CN" dirty="0" err="1" smtClean="0"/>
              <a:t>Kariuki</a:t>
            </a:r>
            <a:r>
              <a:rPr altLang="zh-CN" dirty="0" err="1" smtClean="0"/>
              <a:t>’s</a:t>
            </a:r>
            <a:r>
              <a:rPr altLang="zh-CN" dirty="0" smtClean="0"/>
              <a:t> </a:t>
            </a:r>
            <a:r>
              <a:rPr altLang="zh-CN" dirty="0"/>
              <a:t>Family son to </a:t>
            </a:r>
            <a:r>
              <a:rPr altLang="zh-CN" dirty="0" err="1" smtClean="0"/>
              <a:t>Peninah</a:t>
            </a:r>
            <a:r>
              <a:rPr altLang="zh-CN" dirty="0" smtClean="0"/>
              <a:t> </a:t>
            </a:r>
            <a:r>
              <a:rPr altLang="zh-CN" dirty="0"/>
              <a:t>and </a:t>
            </a:r>
            <a:r>
              <a:rPr altLang="zh-CN" dirty="0" err="1" smtClean="0"/>
              <a:t>Ndambiri</a:t>
            </a:r>
            <a:r>
              <a:rPr altLang="zh-CN" dirty="0" smtClean="0"/>
              <a:t>. </a:t>
            </a:r>
            <a:r>
              <a:rPr altLang="zh-CN" dirty="0"/>
              <a:t>Younger Brother to </a:t>
            </a:r>
            <a:r>
              <a:rPr altLang="zh-CN" dirty="0" smtClean="0"/>
              <a:t>Denis</a:t>
            </a:r>
            <a:endParaRPr lang="zh-CN" altLang="en-US" dirty="0"/>
          </a:p>
          <a:p>
            <a:r>
              <a:rPr lang="zh-CN" altLang="en-US" dirty="0"/>
              <a:t>Education</a:t>
            </a:r>
          </a:p>
          <a:p>
            <a:pPr lvl="1"/>
            <a:r>
              <a:rPr altLang="zh-CN" dirty="0"/>
              <a:t>Attended My Primary school at </a:t>
            </a:r>
            <a:r>
              <a:rPr altLang="zh-CN" dirty="0" err="1" smtClean="0"/>
              <a:t>Mwea</a:t>
            </a:r>
            <a:r>
              <a:rPr altLang="zh-CN" dirty="0" smtClean="0"/>
              <a:t> Municipality</a:t>
            </a:r>
            <a:r>
              <a:rPr altLang="zh-CN" dirty="0" smtClean="0"/>
              <a:t> </a:t>
            </a:r>
            <a:r>
              <a:rPr altLang="zh-CN" dirty="0"/>
              <a:t>Academy in the year 2008</a:t>
            </a:r>
          </a:p>
          <a:p>
            <a:r>
              <a:rPr lang="zh-CN" altLang="en-US" dirty="0"/>
              <a:t>Interests</a:t>
            </a:r>
          </a:p>
          <a:p>
            <a:pPr lvl="1"/>
            <a:r>
              <a:rPr altLang="zh-CN" dirty="0"/>
              <a:t>Loved spending time with friends playing Helping in cleaning and taking care of my Younger siblings.</a:t>
            </a:r>
            <a:endParaRPr lang="zh-CN" altLang="en-US" dirty="0"/>
          </a:p>
          <a:p>
            <a:r>
              <a:rPr lang="zh-CN" altLang="en-US" dirty="0"/>
              <a:t>Challenges</a:t>
            </a:r>
          </a:p>
          <a:p>
            <a:pPr lvl="1"/>
            <a:r>
              <a:rPr altLang="zh-CN" dirty="0"/>
              <a:t>struggles with education, waking up early to go to schools.</a:t>
            </a:r>
            <a:endParaRPr lang="zh-CN" altLang="en-US" dirty="0"/>
          </a:p>
          <a:p>
            <a:r>
              <a:rPr lang="zh-CN" altLang="en-US" dirty="0"/>
              <a:t>Influences</a:t>
            </a:r>
          </a:p>
          <a:p>
            <a:pPr lvl="1"/>
            <a:r>
              <a:rPr altLang="zh-CN" dirty="0"/>
              <a:t>Desire to Know more and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434330" y="1010285"/>
            <a:ext cx="6391275" cy="4823460"/>
          </a:xfrm>
        </p:spPr>
        <p:txBody>
          <a:bodyPr/>
          <a:lstStyle/>
          <a:p>
            <a:r>
              <a:rPr lang="en-US"/>
              <a:t>Education Journey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013585" y="2648585"/>
            <a:ext cx="3420745" cy="1944370"/>
          </a:xfrm>
        </p:spPr>
        <p:txBody>
          <a:bodyPr/>
          <a:lstStyle/>
          <a:p>
            <a:r>
              <a:rPr lang="en-US"/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zh-CN" altLang="en-US"/>
              <a:t>Schooling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/>
              <a:t>primary </a:t>
            </a:r>
            <a:r>
              <a:rPr altLang="zh-CN" dirty="0" err="1"/>
              <a:t>SChool</a:t>
            </a:r>
            <a:endParaRPr lang="zh-CN" altLang="en-US" dirty="0"/>
          </a:p>
          <a:p>
            <a:pPr lvl="1"/>
            <a:r>
              <a:rPr lang="en-US" altLang="zh-CN" dirty="0" smtClean="0"/>
              <a:t>A</a:t>
            </a:r>
            <a:r>
              <a:rPr altLang="zh-CN" dirty="0" smtClean="0"/>
              <a:t>ttended </a:t>
            </a:r>
            <a:r>
              <a:rPr altLang="zh-CN" dirty="0" err="1" smtClean="0"/>
              <a:t>Mwea</a:t>
            </a:r>
            <a:r>
              <a:rPr altLang="zh-CN" dirty="0" smtClean="0"/>
              <a:t> Municipality primary school </a:t>
            </a:r>
            <a:r>
              <a:rPr altLang="zh-CN" dirty="0"/>
              <a:t>in 2008</a:t>
            </a:r>
          </a:p>
          <a:p>
            <a:pPr lvl="1"/>
            <a:r>
              <a:rPr altLang="zh-CN" dirty="0"/>
              <a:t>Later Transferred to </a:t>
            </a:r>
            <a:r>
              <a:rPr altLang="zh-CN" dirty="0" smtClean="0"/>
              <a:t>Christ The King</a:t>
            </a:r>
            <a:r>
              <a:rPr altLang="zh-CN" dirty="0" smtClean="0"/>
              <a:t> </a:t>
            </a:r>
            <a:r>
              <a:rPr altLang="zh-CN" dirty="0"/>
              <a:t>where I completed my KCPE in 2016</a:t>
            </a:r>
            <a:endParaRPr lang="zh-CN" altLang="en-US" dirty="0"/>
          </a:p>
          <a:p>
            <a:r>
              <a:rPr lang="zh-CN" altLang="en-US" dirty="0"/>
              <a:t>Extracurricular activities</a:t>
            </a:r>
          </a:p>
          <a:p>
            <a:pPr lvl="1"/>
            <a:r>
              <a:rPr altLang="zh-CN" dirty="0"/>
              <a:t>Football, Bike riding and Athletics</a:t>
            </a:r>
            <a:endParaRPr lang="zh-CN" altLang="en-US" dirty="0"/>
          </a:p>
          <a:p>
            <a:r>
              <a:rPr lang="zh-CN" altLang="en-US" dirty="0"/>
              <a:t>Teachers' influence</a:t>
            </a:r>
          </a:p>
          <a:p>
            <a:pPr lvl="1"/>
            <a:r>
              <a:rPr altLang="zh-CN" dirty="0"/>
              <a:t>Teachers too played a vital Role in my Academic journey in primary by encouraging and Impacting knowledge in me.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Higher </a:t>
            </a:r>
            <a:r>
              <a:rPr altLang="zh-CN"/>
              <a:t>Secondary </a:t>
            </a:r>
            <a:r>
              <a:rPr lang="zh-CN" altLang="en-US"/>
              <a:t>Education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 err="1" smtClean="0"/>
              <a:t>Chogoria</a:t>
            </a:r>
            <a:r>
              <a:rPr altLang="zh-CN" dirty="0" smtClean="0"/>
              <a:t> </a:t>
            </a:r>
            <a:r>
              <a:rPr altLang="zh-CN" dirty="0" smtClean="0"/>
              <a:t> </a:t>
            </a:r>
            <a:r>
              <a:rPr altLang="zh-CN" dirty="0" err="1"/>
              <a:t>Highschool</a:t>
            </a:r>
            <a:endParaRPr lang="zh-CN" altLang="en-US" dirty="0"/>
          </a:p>
          <a:p>
            <a:pPr lvl="1"/>
            <a:r>
              <a:rPr altLang="zh-CN" dirty="0"/>
              <a:t>In 2017 I </a:t>
            </a:r>
            <a:r>
              <a:rPr altLang="zh-CN" dirty="0" smtClean="0"/>
              <a:t>joined </a:t>
            </a:r>
            <a:r>
              <a:rPr altLang="zh-CN" dirty="0" err="1" smtClean="0"/>
              <a:t>Chogoria</a:t>
            </a:r>
            <a:r>
              <a:rPr altLang="zh-CN" dirty="0" smtClean="0"/>
              <a:t> </a:t>
            </a:r>
            <a:r>
              <a:rPr altLang="zh-CN" dirty="0" err="1"/>
              <a:t>Highschool</a:t>
            </a:r>
            <a:r>
              <a:rPr altLang="zh-CN" dirty="0"/>
              <a:t>, My dream School</a:t>
            </a:r>
          </a:p>
          <a:p>
            <a:pPr lvl="1"/>
            <a:r>
              <a:rPr altLang="zh-CN" dirty="0"/>
              <a:t>Left in the year </a:t>
            </a:r>
            <a:r>
              <a:rPr altLang="zh-CN" dirty="0" smtClean="0"/>
              <a:t>2021 </a:t>
            </a:r>
            <a:r>
              <a:rPr altLang="zh-CN" dirty="0"/>
              <a:t>when I completed my KCSE</a:t>
            </a:r>
            <a:endParaRPr lang="zh-CN" altLang="en-US" dirty="0"/>
          </a:p>
          <a:p>
            <a:r>
              <a:rPr altLang="zh-CN" dirty="0"/>
              <a:t>Achievements</a:t>
            </a:r>
            <a:endParaRPr lang="zh-CN" altLang="en-US" dirty="0"/>
          </a:p>
          <a:p>
            <a:pPr lvl="1"/>
            <a:r>
              <a:rPr altLang="zh-CN" dirty="0"/>
              <a:t>participated in </a:t>
            </a:r>
            <a:r>
              <a:rPr altLang="zh-CN" dirty="0" err="1"/>
              <a:t>arious</a:t>
            </a:r>
            <a:r>
              <a:rPr altLang="zh-CN" dirty="0"/>
              <a:t> activities like </a:t>
            </a:r>
            <a:r>
              <a:rPr altLang="zh-CN" dirty="0" err="1"/>
              <a:t>Mathcontest</a:t>
            </a:r>
            <a:r>
              <a:rPr altLang="zh-CN" dirty="0"/>
              <a:t> receiving award.</a:t>
            </a:r>
          </a:p>
          <a:p>
            <a:pPr lvl="1"/>
            <a:r>
              <a:rPr altLang="zh-CN" dirty="0"/>
              <a:t>Member of the Christian Union- Usher</a:t>
            </a:r>
          </a:p>
          <a:p>
            <a:pPr lvl="1"/>
            <a:r>
              <a:rPr altLang="zh-CN" dirty="0"/>
              <a:t>Played </a:t>
            </a:r>
            <a:r>
              <a:rPr altLang="zh-CN" dirty="0" smtClean="0"/>
              <a:t>badminton, chess and hockey</a:t>
            </a:r>
            <a:endParaRPr altLang="zh-CN" dirty="0"/>
          </a:p>
          <a:p>
            <a:pPr lvl="1"/>
            <a:r>
              <a:rPr altLang="zh-CN" dirty="0"/>
              <a:t>School </a:t>
            </a:r>
            <a:r>
              <a:rPr altLang="zh-CN" dirty="0" err="1"/>
              <a:t>Enviromenal</a:t>
            </a:r>
            <a:r>
              <a:rPr altLang="zh-CN" dirty="0"/>
              <a:t> Prefect</a:t>
            </a:r>
            <a:endParaRPr lang="zh-CN" altLang="en-US" dirty="0"/>
          </a:p>
          <a:p>
            <a:endParaRPr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Higher </a:t>
            </a:r>
            <a:r>
              <a:rPr altLang="zh-CN"/>
              <a:t>University </a:t>
            </a:r>
            <a:r>
              <a:rPr lang="zh-CN" altLang="en-US"/>
              <a:t>Education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/>
              <a:t>Dedan Kimathi University of Technology</a:t>
            </a:r>
            <a:endParaRPr lang="zh-CN" altLang="en-US"/>
          </a:p>
          <a:p>
            <a:pPr lvl="1"/>
            <a:r>
              <a:rPr altLang="zh-CN"/>
              <a:t>joined the university in 2021</a:t>
            </a:r>
          </a:p>
          <a:p>
            <a:pPr lvl="1"/>
            <a:r>
              <a:rPr altLang="zh-CN"/>
              <a:t>Got placed to persue BBIT</a:t>
            </a:r>
            <a:endParaRPr lang="zh-CN" altLang="en-US"/>
          </a:p>
          <a:p>
            <a:r>
              <a:rPr altLang="zh-CN"/>
              <a:t>Achievements</a:t>
            </a:r>
            <a:endParaRPr lang="zh-CN" altLang="en-US"/>
          </a:p>
          <a:p>
            <a:pPr lvl="1"/>
            <a:r>
              <a:rPr altLang="zh-CN"/>
              <a:t>Participated in various Dekut tech events</a:t>
            </a:r>
          </a:p>
          <a:p>
            <a:pPr lvl="1"/>
            <a:r>
              <a:rPr altLang="zh-CN"/>
              <a:t>coding Skills-</a:t>
            </a:r>
          </a:p>
          <a:p>
            <a:pPr lvl="1"/>
            <a:r>
              <a:rPr altLang="zh-CN"/>
              <a:t>Member of media Team in the Christian Union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99999988079071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30272_5*l_h_i*1_1_2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0272_5*l_h_f*1_1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30272_5*l_h_i*1_2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99999988079071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30272_5*l_h_i*1_2_2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0272_5*l_h_f*1_2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99999988079071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30272_5*l_h_i*1_3_2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174.9&quot;,&quot;top&quot;:&quot;156.75&quot;,&quot;width&quot;:&quot;756.65&quot;,&quot;height&quot;:&quot;243.55&quot;}"/>
  <p:tag name="KSO_WM_SLIDE_ID" val="custom20233408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08"/>
  <p:tag name="KSO_WM_SLIDE_LAYOUT" val="a_e"/>
  <p:tag name="KSO_WM_SLIDE_LAYOUT_CNT" val="1_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08_9*a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8_9*e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174.9&quot;,&quot;top&quot;:&quot;156.75&quot;,&quot;width&quot;:&quot;756.65&quot;,&quot;height&quot;:&quot;243.55&quot;}"/>
  <p:tag name="KSO_WM_SLIDE_ID" val="custom20233408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08"/>
  <p:tag name="KSO_WM_SLIDE_LAYOUT" val="a_e"/>
  <p:tag name="KSO_WM_SLIDE_LAYOUT_CNT" val="1_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08_9*a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2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8_9*e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174.9&quot;,&quot;top&quot;:&quot;156.75&quot;,&quot;width&quot;:&quot;756.65&quot;,&quot;height&quot;:&quot;243.55&quot;}"/>
  <p:tag name="KSO_WM_SLIDE_ID" val="custom20233408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08"/>
  <p:tag name="KSO_WM_SLIDE_LAYOUT" val="a_e"/>
  <p:tag name="KSO_WM_SLIDE_LAYOUT_CNT" val="1_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08_9*a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4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8_9*e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0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174.9&quot;,&quot;top&quot;:&quot;156.75&quot;,&quot;width&quot;:&quot;756.65&quot;,&quot;height&quot;:&quot;243.55&quot;}"/>
  <p:tag name="KSO_WM_SLIDE_ID" val="custom20233408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08"/>
  <p:tag name="KSO_WM_SLIDE_LAYOUT" val="a_e"/>
  <p:tag name="KSO_WM_SLIDE_LAYOUT_CNT" val="1_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08_9*a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5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08_9*e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3340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CONTENT_AREA" val="{&quot;left&quot;:&quot;38.5&quot;,&quot;top&quot;:&quot;113.25&quot;,&quot;width&quot;:&quot;534.7&quot;,&quot;height&quot;:&quot;329.15&quot;}"/>
  <p:tag name="KSO_WM_SLIDE_ID" val="custom20233408_11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3408"/>
  <p:tag name="KSO_WM_SLIDE_LAYOUT" val="a_f"/>
  <p:tag name="KSO_WM_SLIDE_LAYOUT_CNT" val="1_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08_11*a*1"/>
  <p:tag name="KSO_WM_TEMPLATE_CATEGORY" val="custom"/>
  <p:tag name="KSO_WM_TEMPLATE_INDEX" val="20233408"/>
  <p:tag name="KSO_WM_UNIT_LAYERLEVEL" val="1"/>
  <p:tag name="KSO_WM_TAG_VERSION" val="3.0"/>
  <p:tag name="KSO_WM_BEAUTIFY_FLAG" val="#wm#"/>
  <p:tag name="KSO_WM_UNIT_PRESET_TEXT" val="THANK YOU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08_11*f*1"/>
  <p:tag name="KSO_WM_TEMPLATE_CATEGORY" val="custom"/>
  <p:tag name="KSO_WM_TEMPLATE_INDEX" val="20233408"/>
  <p:tag name="KSO_WM_UNIT_LAYERLEVEL" val="1"/>
  <p:tag name="KSO_WM_TAG_VERSION" val="3.0"/>
  <p:tag name="KSO_WM_BEAUTIFY_FLAG" val="#wm#"/>
  <p:tag name="KSO_WM_UNIT_PRESET_TEXT" val="Na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1"/>
  <p:tag name="KSO_WM_UNIT_ID" val="_2*i*1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1"/>
  <p:tag name="KSO_WM_UNIT_ID" val="_5*i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1"/>
  <p:tag name="KSO_WM_UNIT_ID" val="_6*i*1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1"/>
  <p:tag name="KSO_WM_UNIT_ID" val="_7*i*1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TEMPLATE_THUMBS_INDEX" val="1、11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1"/>
  <p:tag name="KSO_WM_UNIT_ID" val="_10*i*1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1*f*4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TEMPLATE_THUMBS_INDEX" val="1、11"/>
  <p:tag name="KSO_WM_SLIDE_CONTENT_AREA" val="{&quot;left&quot;:&quot;34.8&quot;,&quot;top&quot;:&quot;128.35&quot;,&quot;width&quot;:&quot;534.7&quot;,&quot;height&quot;:&quot;329.15&quot;}"/>
  <p:tag name="KSO_WM_SLIDE_ID" val="custom20233408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08"/>
  <p:tag name="KSO_WM_SLIDE_LAYOUT" val="a_b_f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Add description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3408_1*b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08_1*a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Name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08_1*f*1"/>
  <p:tag name="KSO_WM_TEMPLATE_CATEGORY" val="custom"/>
  <p:tag name="KSO_WM_TEMPLATE_INDEX" val="20233408"/>
  <p:tag name="KSO_WM_UNIT_LAYERLEVEL" val="1"/>
  <p:tag name="KSO_WM_TAG_VERSION" val="3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  <p:tag name="KSO_WM_SLIDE_ID" val="custom20233408_5"/>
  <p:tag name="KSO_WM_TEMPLATE_SUBCATEGORY" val="29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3408"/>
  <p:tag name="KSO_WM_SLIDE_LAYOUT" val="a_l"/>
  <p:tag name="KSO_WM_SLIDE_LAYOUT_CNT" val="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 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408_5*a*1"/>
  <p:tag name="KSO_WM_TEMPLATE_CATEGORY" val="custom"/>
  <p:tag name="KSO_WM_TEMPLATE_INDEX" val="20233408"/>
  <p:tag name="KSO_WM_UNIT_LAYERLEVEL" val="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30272_5*l_h_i*1_4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99999988079071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30272_5*l_h_i*1_4_2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0272_5*l_h_f*1_4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30272_5*l_h_i*1_5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99999988079071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custom20230272_5*l_h_i*1_5_2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30272_5*l_h_f*1_5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DIAGRAM_MAX_ITEMCNT" val="8"/>
  <p:tag name="KSO_WM_DIAGRAM_MIN_ITEMCNT" val="2"/>
  <p:tag name="KSO_WM_DIAGRAM_VIRTUALLY_FRAME" val="{&quot;height&quot;:284.8147277832032,&quot;left&quot;:61.624993896484376,&quot;top&quot;:195.49999831312283,&quot;width&quot;:846.2000122070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30272_5*l_h_i*1_1_1"/>
  <p:tag name="KSO_WM_TEMPLATE_CATEGORY" val="custom"/>
  <p:tag name="KSO_WM_TEMPLATE_INDEX" val="20230272"/>
  <p:tag name="KSO_WM_UNIT_LAYERLEVEL" val="1_1_1"/>
  <p:tag name="KSO_WM_TAG_VERSION" val="3.0"/>
  <p:tag name="KSO_WM_BEAUTIFY_FLAG" val="#wm#"/>
  <p:tag name="KSO_WM_UNIT_USESOURCEFORMAT_APPLY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38">
      <a:dk1>
        <a:srgbClr val="000000"/>
      </a:dk1>
      <a:lt1>
        <a:srgbClr val="FFFFFF"/>
      </a:lt1>
      <a:dk2>
        <a:srgbClr val="5F4007"/>
      </a:dk2>
      <a:lt2>
        <a:srgbClr val="FFFCF3"/>
      </a:lt2>
      <a:accent1>
        <a:srgbClr val="F7471E"/>
      </a:accent1>
      <a:accent2>
        <a:srgbClr val="F9601E"/>
      </a:accent2>
      <a:accent3>
        <a:srgbClr val="FA791F"/>
      </a:accent3>
      <a:accent4>
        <a:srgbClr val="FC911F"/>
      </a:accent4>
      <a:accent5>
        <a:srgbClr val="FDAA20"/>
      </a:accent5>
      <a:accent6>
        <a:srgbClr val="FFC320"/>
      </a:accent6>
      <a:hlink>
        <a:srgbClr val="F40202"/>
      </a:hlink>
      <a:folHlink>
        <a:srgbClr val="1AECB3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1277</Words>
  <Application>Microsoft Office PowerPoint</Application>
  <PresentationFormat>Widescreen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Nunito Sans</vt:lpstr>
      <vt:lpstr>Nunito Sans ExtraBold</vt:lpstr>
      <vt:lpstr>Wingdings</vt:lpstr>
      <vt:lpstr>Office Theme</vt:lpstr>
      <vt:lpstr>1_Office Theme</vt:lpstr>
      <vt:lpstr>Autobiography Presentation</vt:lpstr>
      <vt:lpstr>Contents</vt:lpstr>
      <vt:lpstr>Personal Background</vt:lpstr>
      <vt:lpstr>Name and Identity</vt:lpstr>
      <vt:lpstr>Early Life</vt:lpstr>
      <vt:lpstr>Education Journey</vt:lpstr>
      <vt:lpstr>Schooling</vt:lpstr>
      <vt:lpstr>Higher Secondary Education</vt:lpstr>
      <vt:lpstr>Higher University Education</vt:lpstr>
      <vt:lpstr>Passions and Interests</vt:lpstr>
      <vt:lpstr>Hobbies</vt:lpstr>
      <vt:lpstr>Community Involvement</vt:lpstr>
      <vt:lpstr>Future Aspirations</vt:lpstr>
      <vt:lpstr>Goals</vt:lpstr>
      <vt:lpstr>Vision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 Presentation</dc:title>
  <dc:creator>PC</dc:creator>
  <cp:lastModifiedBy>PC</cp:lastModifiedBy>
  <cp:revision>2</cp:revision>
  <dcterms:created xsi:type="dcterms:W3CDTF">2024-07-17T02:42:05Z</dcterms:created>
  <dcterms:modified xsi:type="dcterms:W3CDTF">2024-08-26T07:36:09Z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1DDBF742DB204B7D9B37D465245A2499_11</vt:lpwstr>
  </property>
  <property fmtid="{D5CDD505-2E9C-101B-9397-08002B2CF9AE}" pid="3" name="KSOProductBuildVer">
    <vt:lpwstr>1033-12.2.0.17153</vt:lpwstr>
  </property>
</Properties>
</file>