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heme/theme3.xml" ContentType="application/vnd.openxmlformats-officedocument.them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1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2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1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3" Type="http://schemas.openxmlformats.org/officeDocument/2006/relationships/tags" Target="../tags/tag13.xml"/><Relationship Id="rId21" Type="http://schemas.openxmlformats.org/officeDocument/2006/relationships/image" Target="../media/image1.png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10" Type="http://schemas.openxmlformats.org/officeDocument/2006/relationships/tags" Target="../tags/tag20.xml"/><Relationship Id="rId19" Type="http://schemas.openxmlformats.org/officeDocument/2006/relationships/tags" Target="../tags/tag29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19" Type="http://schemas.openxmlformats.org/officeDocument/2006/relationships/image" Target="../media/image2.png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tags" Target="../tags/tag69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20" Type="http://schemas.openxmlformats.org/officeDocument/2006/relationships/image" Target="../media/image3.png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10" Type="http://schemas.openxmlformats.org/officeDocument/2006/relationships/tags" Target="../tags/tag61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9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87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9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99.xml"/><Relationship Id="rId4" Type="http://schemas.openxmlformats.org/officeDocument/2006/relationships/tags" Target="../tags/tag98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18" Type="http://schemas.openxmlformats.org/officeDocument/2006/relationships/tags" Target="../tags/tag117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17" Type="http://schemas.openxmlformats.org/officeDocument/2006/relationships/tags" Target="../tags/tag116.xml"/><Relationship Id="rId2" Type="http://schemas.openxmlformats.org/officeDocument/2006/relationships/tags" Target="../tags/tag101.xml"/><Relationship Id="rId16" Type="http://schemas.openxmlformats.org/officeDocument/2006/relationships/tags" Target="../tags/tag115.xml"/><Relationship Id="rId20" Type="http://schemas.openxmlformats.org/officeDocument/2006/relationships/image" Target="../media/image1.png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5" Type="http://schemas.openxmlformats.org/officeDocument/2006/relationships/tags" Target="../tags/tag114.xml"/><Relationship Id="rId10" Type="http://schemas.openxmlformats.org/officeDocument/2006/relationships/tags" Target="../tags/tag109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 rot="16200000">
            <a:off x="2647315" y="-2647315"/>
            <a:ext cx="6897370" cy="12192000"/>
          </a:xfrm>
          <a:prstGeom prst="rect">
            <a:avLst/>
          </a:prstGeom>
          <a:gradFill>
            <a:gsLst>
              <a:gs pos="0">
                <a:schemeClr val="bg2">
                  <a:lumMod val="90000"/>
                  <a:lumOff val="10000"/>
                </a:schemeClr>
              </a:gs>
              <a:gs pos="100000">
                <a:srgbClr val="000815"/>
              </a:gs>
            </a:gsLst>
            <a:lin ang="5400000" scaled="0"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/>
          <p:cNvSpPr/>
          <p:nvPr userDrawn="1">
            <p:custDataLst>
              <p:tags r:id="rId2"/>
            </p:custDataLst>
          </p:nvPr>
        </p:nvSpPr>
        <p:spPr>
          <a:xfrm rot="16200000">
            <a:off x="2647315" y="-2647315"/>
            <a:ext cx="6897370" cy="12192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70000"/>
                </a:schemeClr>
              </a:gs>
              <a:gs pos="74000">
                <a:srgbClr val="000815">
                  <a:alpha val="90000"/>
                </a:srgbClr>
              </a:gs>
            </a:gsLst>
            <a:lin ang="5400000" scaled="0"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图片 27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1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lum bright="18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70"/>
            <a:ext cx="12192000" cy="6858000"/>
          </a:xfrm>
          <a:prstGeom prst="rect">
            <a:avLst/>
          </a:prstGeom>
        </p:spPr>
      </p:pic>
      <p:sp>
        <p:nvSpPr>
          <p:cNvPr id="18" name="椭圆 17"/>
          <p:cNvSpPr/>
          <p:nvPr userDrawn="1">
            <p:custDataLst>
              <p:tags r:id="rId4"/>
            </p:custDataLst>
          </p:nvPr>
        </p:nvSpPr>
        <p:spPr>
          <a:xfrm rot="10800000">
            <a:off x="744855" y="5470513"/>
            <a:ext cx="379730" cy="379730"/>
          </a:xfrm>
          <a:prstGeom prst="ellipse">
            <a:avLst/>
          </a:prstGeom>
          <a:noFill/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189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 lnSpcReduction="20000"/>
          </a:bodyPr>
          <a:lstStyle/>
          <a:p>
            <a:pPr algn="ctr"/>
            <a:endParaRPr lang="en-US" dirty="0"/>
          </a:p>
        </p:txBody>
      </p:sp>
      <p:sp>
        <p:nvSpPr>
          <p:cNvPr id="19" name="箭头: V 形 18"/>
          <p:cNvSpPr/>
          <p:nvPr userDrawn="1">
            <p:custDataLst>
              <p:tags r:id="rId5"/>
            </p:custDataLst>
          </p:nvPr>
        </p:nvSpPr>
        <p:spPr>
          <a:xfrm rot="10800000" flipH="1">
            <a:off x="875665" y="5589893"/>
            <a:ext cx="97790" cy="133350"/>
          </a:xfrm>
          <a:prstGeom prst="chevron">
            <a:avLst/>
          </a:prstGeom>
          <a:gradFill>
            <a:gsLst>
              <a:gs pos="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18900000" scaled="1"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/>
          <p:nvPr userDrawn="1">
            <p:custDataLst>
              <p:tags r:id="rId6"/>
            </p:custDataLst>
          </p:nvPr>
        </p:nvCxnSpPr>
        <p:spPr>
          <a:xfrm>
            <a:off x="745106" y="872671"/>
            <a:ext cx="6961505" cy="0"/>
          </a:xfrm>
          <a:prstGeom prst="line">
            <a:avLst/>
          </a:prstGeom>
          <a:ln w="12700">
            <a:solidFill>
              <a:schemeClr val="accent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直接连接符 1032"/>
          <p:cNvCxnSpPr/>
          <p:nvPr userDrawn="1">
            <p:custDataLst>
              <p:tags r:id="rId7"/>
            </p:custDataLst>
          </p:nvPr>
        </p:nvCxnSpPr>
        <p:spPr>
          <a:xfrm>
            <a:off x="9860280" y="872671"/>
            <a:ext cx="1661160" cy="0"/>
          </a:xfrm>
          <a:prstGeom prst="line">
            <a:avLst/>
          </a:prstGeom>
          <a:ln w="12700">
            <a:solidFill>
              <a:schemeClr val="accent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署名"/>
          <p:cNvSpPr txBox="1">
            <a:spLocks noGrp="1"/>
          </p:cNvSpPr>
          <p:nvPr>
            <p:ph type="body" idx="9" hasCustomPrompt="1"/>
            <p:custDataLst>
              <p:tags r:id="rId8"/>
            </p:custDataLst>
          </p:nvPr>
        </p:nvSpPr>
        <p:spPr>
          <a:xfrm>
            <a:off x="1249680" y="5512423"/>
            <a:ext cx="1953895" cy="3378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lstStyle>
            <a:defPPr>
              <a:defRPr lang="en-US">
                <a:latin typeface="+mn-lt"/>
              </a:defRPr>
            </a:defPPr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40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11" name="平行四边形 10"/>
          <p:cNvSpPr/>
          <p:nvPr userDrawn="1">
            <p:custDataLst>
              <p:tags r:id="rId9"/>
            </p:custDataLst>
          </p:nvPr>
        </p:nvSpPr>
        <p:spPr>
          <a:xfrm>
            <a:off x="913765" y="561340"/>
            <a:ext cx="127635" cy="144145"/>
          </a:xfrm>
          <a:prstGeom prst="parallelogram">
            <a:avLst>
              <a:gd name="adj" fmla="val 61736"/>
            </a:avLst>
          </a:prstGeom>
          <a:solidFill>
            <a:schemeClr val="accent1"/>
          </a:solidFill>
          <a:ln>
            <a:noFill/>
            <a:prstDash val="solid"/>
          </a:ln>
          <a:effectLst>
            <a:outerShdw blurRad="139700" sx="102000" sy="1020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平行四边形 9"/>
          <p:cNvSpPr/>
          <p:nvPr userDrawn="1">
            <p:custDataLst>
              <p:tags r:id="rId10"/>
            </p:custDataLst>
          </p:nvPr>
        </p:nvSpPr>
        <p:spPr>
          <a:xfrm>
            <a:off x="1041400" y="561340"/>
            <a:ext cx="127635" cy="144145"/>
          </a:xfrm>
          <a:prstGeom prst="parallelogram">
            <a:avLst>
              <a:gd name="adj" fmla="val 61736"/>
            </a:avLst>
          </a:prstGeom>
          <a:solidFill>
            <a:schemeClr val="accent1"/>
          </a:solidFill>
          <a:ln>
            <a:noFill/>
            <a:prstDash val="solid"/>
          </a:ln>
          <a:effectLst>
            <a:outerShdw blurRad="139700" sx="102000" sy="1020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平行四边形 8"/>
          <p:cNvSpPr/>
          <p:nvPr userDrawn="1">
            <p:custDataLst>
              <p:tags r:id="rId11"/>
            </p:custDataLst>
          </p:nvPr>
        </p:nvSpPr>
        <p:spPr>
          <a:xfrm>
            <a:off x="1168400" y="561340"/>
            <a:ext cx="127635" cy="144145"/>
          </a:xfrm>
          <a:prstGeom prst="parallelogram">
            <a:avLst>
              <a:gd name="adj" fmla="val 61736"/>
            </a:avLst>
          </a:prstGeom>
          <a:solidFill>
            <a:schemeClr val="accent1"/>
          </a:solidFill>
          <a:ln>
            <a:noFill/>
            <a:prstDash val="solid"/>
          </a:ln>
          <a:effectLst>
            <a:outerShdw blurRad="139700" sx="102000" sy="1020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平行四边形 21"/>
          <p:cNvSpPr/>
          <p:nvPr userDrawn="1">
            <p:custDataLst>
              <p:tags r:id="rId12"/>
            </p:custDataLst>
          </p:nvPr>
        </p:nvSpPr>
        <p:spPr>
          <a:xfrm>
            <a:off x="1296035" y="561340"/>
            <a:ext cx="127635" cy="144145"/>
          </a:xfrm>
          <a:prstGeom prst="parallelogram">
            <a:avLst>
              <a:gd name="adj" fmla="val 61736"/>
            </a:avLst>
          </a:prstGeom>
          <a:solidFill>
            <a:schemeClr val="accent1"/>
          </a:solidFill>
          <a:ln>
            <a:noFill/>
            <a:prstDash val="solid"/>
          </a:ln>
          <a:effectLst>
            <a:outerShdw blurRad="139700" sx="102000" sy="1020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平行四边形 22"/>
          <p:cNvSpPr/>
          <p:nvPr userDrawn="1">
            <p:custDataLst>
              <p:tags r:id="rId13"/>
            </p:custDataLst>
          </p:nvPr>
        </p:nvSpPr>
        <p:spPr>
          <a:xfrm>
            <a:off x="1423670" y="561340"/>
            <a:ext cx="127635" cy="144145"/>
          </a:xfrm>
          <a:prstGeom prst="parallelogram">
            <a:avLst>
              <a:gd name="adj" fmla="val 61736"/>
            </a:avLst>
          </a:prstGeom>
          <a:solidFill>
            <a:schemeClr val="accent1"/>
          </a:solidFill>
          <a:ln>
            <a:noFill/>
            <a:prstDash val="solid"/>
          </a:ln>
          <a:effectLst>
            <a:outerShdw blurRad="139700" sx="102000" sy="1020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平行四边形 23"/>
          <p:cNvSpPr/>
          <p:nvPr userDrawn="1">
            <p:custDataLst>
              <p:tags r:id="rId14"/>
            </p:custDataLst>
          </p:nvPr>
        </p:nvSpPr>
        <p:spPr>
          <a:xfrm>
            <a:off x="1551940" y="561340"/>
            <a:ext cx="127635" cy="144145"/>
          </a:xfrm>
          <a:prstGeom prst="parallelogram">
            <a:avLst>
              <a:gd name="adj" fmla="val 61736"/>
            </a:avLst>
          </a:prstGeom>
          <a:solidFill>
            <a:schemeClr val="accent1"/>
          </a:solidFill>
          <a:ln>
            <a:noFill/>
            <a:prstDash val="solid"/>
          </a:ln>
          <a:effectLst>
            <a:outerShdw blurRad="139700" sx="102000" sy="1020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15"/>
            </p:custDataLst>
          </p:nvPr>
        </p:nvSpPr>
        <p:spPr>
          <a:xfrm>
            <a:off x="744220" y="2184400"/>
            <a:ext cx="6687820" cy="32010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5200" b="1" i="0" u="none" strike="noStrike" kern="1200" cap="none" spc="0" normalizeH="0" baseline="0" noProof="1" dirty="0">
                <a:solidFill>
                  <a:srgbClr val="FFFFFF"/>
                </a:solidFill>
                <a:effectLst/>
                <a:latin typeface="+mj-lt"/>
                <a:sym typeface="+mn-ea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>
                <a:sym typeface="+mn-ea"/>
              </a:rPr>
              <a:t>Click to add title</a:t>
            </a:r>
            <a:endParaRPr lang="en-US" dirty="0">
              <a:sym typeface="+mn-ea"/>
            </a:endParaRPr>
          </a:p>
        </p:txBody>
      </p:sp>
      <p:sp>
        <p:nvSpPr>
          <p:cNvPr id="7" name="正文"/>
          <p:cNvSpPr txBox="1">
            <a:spLocks noGrp="1"/>
          </p:cNvSpPr>
          <p:nvPr>
            <p:ph type="body" idx="1" hasCustomPrompt="1"/>
            <p:custDataLst>
              <p:tags r:id="rId16"/>
            </p:custDataLst>
          </p:nvPr>
        </p:nvSpPr>
        <p:spPr>
          <a:xfrm>
            <a:off x="744220" y="1125997"/>
            <a:ext cx="6029960" cy="101917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defPPr>
              <a:defRPr lang="en-US">
                <a:latin typeface="+mj-lt"/>
              </a:defRPr>
            </a:defPPr>
            <a:lvl1pPr marL="0" marR="0" lvl="0" algn="l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 kumimoji="0" lang="en-US" sz="3200" b="1" i="0" u="none" strike="noStrike" kern="1200" cap="none" spc="0" normalizeH="0" baseline="0" noProof="1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  <a:tileRect/>
                </a:gradFill>
                <a:effectLst>
                  <a:outerShdw blurRad="139700" dist="38100" sx="102000" sy="102000" algn="ctr" rotWithShape="0">
                    <a:schemeClr val="accent2">
                      <a:alpha val="34000"/>
                    </a:schemeClr>
                  </a:outerShdw>
                </a:effectLst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latin typeface="+mj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 b="1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 u="none" strike="noStrike" kern="1200" cap="none" spc="0" normalizeH="0">
                <a:solidFill>
                  <a:srgbClr val="FFFFF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9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</a:blip>
          <a:srcRect r="79839"/>
          <a:stretch>
            <a:fillRect/>
          </a:stretch>
        </p:blipFill>
        <p:spPr>
          <a:xfrm flipH="1">
            <a:off x="9733935" y="0"/>
            <a:ext cx="2458065" cy="6858000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lum bright="6000" contrast="12000"/>
          </a:blip>
          <a:stretch>
            <a:fillRect/>
          </a:stretch>
        </p:blipFill>
        <p:spPr>
          <a:xfrm flipH="1">
            <a:off x="0" y="0"/>
            <a:ext cx="11416030" cy="6858000"/>
          </a:xfrm>
          <a:prstGeom prst="rect">
            <a:avLst/>
          </a:prstGeom>
        </p:spPr>
      </p:pic>
      <p:sp>
        <p:nvSpPr>
          <p:cNvPr id="21" name="矩形 20"/>
          <p:cNvSpPr/>
          <p:nvPr userDrawn="1">
            <p:custDataLst>
              <p:tags r:id="rId3"/>
            </p:custDataLst>
          </p:nvPr>
        </p:nvSpPr>
        <p:spPr>
          <a:xfrm rot="16200000">
            <a:off x="4597399" y="-736603"/>
            <a:ext cx="6858001" cy="8331203"/>
          </a:xfrm>
          <a:prstGeom prst="rect">
            <a:avLst/>
          </a:prstGeom>
          <a:gradFill>
            <a:gsLst>
              <a:gs pos="6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25000"/>
                </a:schemeClr>
              </a:gs>
            </a:gsLst>
            <a:lin ang="5400000" scaled="0"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任意多边形: 形状 16"/>
          <p:cNvSpPr/>
          <p:nvPr>
            <p:custDataLst>
              <p:tags r:id="rId4"/>
            </p:custDataLst>
          </p:nvPr>
        </p:nvSpPr>
        <p:spPr>
          <a:xfrm>
            <a:off x="442336" y="2871879"/>
            <a:ext cx="3251010" cy="1732167"/>
          </a:xfrm>
          <a:custGeom>
            <a:avLst/>
            <a:gdLst>
              <a:gd name="connsiteX0" fmla="*/ 109102 w 2819400"/>
              <a:gd name="connsiteY0" fmla="*/ 0 h 1386703"/>
              <a:gd name="connsiteX1" fmla="*/ 1507986 w 2819400"/>
              <a:gd name="connsiteY1" fmla="*/ 0 h 1386703"/>
              <a:gd name="connsiteX2" fmla="*/ 1847850 w 2819400"/>
              <a:gd name="connsiteY2" fmla="*/ 339864 h 1386703"/>
              <a:gd name="connsiteX3" fmla="*/ 1847850 w 2819400"/>
              <a:gd name="connsiteY3" fmla="*/ 344382 h 1386703"/>
              <a:gd name="connsiteX4" fmla="*/ 2646296 w 2819400"/>
              <a:gd name="connsiteY4" fmla="*/ 344382 h 1386703"/>
              <a:gd name="connsiteX5" fmla="*/ 2819400 w 2819400"/>
              <a:gd name="connsiteY5" fmla="*/ 517486 h 1386703"/>
              <a:gd name="connsiteX6" fmla="*/ 2819400 w 2819400"/>
              <a:gd name="connsiteY6" fmla="*/ 1125966 h 1386703"/>
              <a:gd name="connsiteX7" fmla="*/ 2558663 w 2819400"/>
              <a:gd name="connsiteY7" fmla="*/ 1386703 h 1386703"/>
              <a:gd name="connsiteX8" fmla="*/ 326392 w 2819400"/>
              <a:gd name="connsiteY8" fmla="*/ 1386703 h 1386703"/>
              <a:gd name="connsiteX9" fmla="*/ 0 w 2819400"/>
              <a:gd name="connsiteY9" fmla="*/ 1060311 h 1386703"/>
              <a:gd name="connsiteX10" fmla="*/ 0 w 2819400"/>
              <a:gd name="connsiteY10" fmla="*/ 109102 h 1386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19400" h="1386703">
                <a:moveTo>
                  <a:pt x="109102" y="0"/>
                </a:moveTo>
                <a:lnTo>
                  <a:pt x="1507986" y="0"/>
                </a:lnTo>
                <a:lnTo>
                  <a:pt x="1847850" y="339864"/>
                </a:lnTo>
                <a:lnTo>
                  <a:pt x="1847850" y="344382"/>
                </a:lnTo>
                <a:lnTo>
                  <a:pt x="2646296" y="344382"/>
                </a:lnTo>
                <a:lnTo>
                  <a:pt x="2819400" y="517486"/>
                </a:lnTo>
                <a:lnTo>
                  <a:pt x="2819400" y="1125966"/>
                </a:lnTo>
                <a:lnTo>
                  <a:pt x="2558663" y="1386703"/>
                </a:lnTo>
                <a:lnTo>
                  <a:pt x="326392" y="1386703"/>
                </a:lnTo>
                <a:lnTo>
                  <a:pt x="0" y="1060311"/>
                </a:lnTo>
                <a:lnTo>
                  <a:pt x="0" y="109102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50000"/>
                  <a:alpha val="50000"/>
                </a:schemeClr>
              </a:gs>
            </a:gsLst>
            <a:lin ang="0" scaled="1"/>
          </a:gradFill>
          <a:ln>
            <a:gradFill flip="none" rotWithShape="1">
              <a:gsLst>
                <a:gs pos="0">
                  <a:schemeClr val="bg1">
                    <a:lumMod val="5000"/>
                    <a:lumOff val="95000"/>
                  </a:schemeClr>
                </a:gs>
                <a:gs pos="100000">
                  <a:schemeClr val="accent1">
                    <a:alpha val="0"/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8" name="加号 7"/>
          <p:cNvSpPr/>
          <p:nvPr>
            <p:custDataLst>
              <p:tags r:id="rId5"/>
            </p:custDataLst>
          </p:nvPr>
        </p:nvSpPr>
        <p:spPr>
          <a:xfrm rot="2781836">
            <a:off x="550718" y="3335569"/>
            <a:ext cx="1320680" cy="1320680"/>
          </a:xfrm>
          <a:prstGeom prst="mathPlus">
            <a:avLst>
              <a:gd name="adj1" fmla="val 14727"/>
            </a:avLst>
          </a:prstGeom>
          <a:noFill/>
          <a:ln>
            <a:gradFill flip="none" rotWithShape="1">
              <a:gsLst>
                <a:gs pos="0">
                  <a:schemeClr val="accent2"/>
                </a:gs>
                <a:gs pos="67000">
                  <a:schemeClr val="accent2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endParaRPr lang="en-US"/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613261" y="3447263"/>
            <a:ext cx="264698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箭头: V 形 22"/>
          <p:cNvSpPr/>
          <p:nvPr>
            <p:custDataLst>
              <p:tags r:id="rId7"/>
            </p:custDataLst>
          </p:nvPr>
        </p:nvSpPr>
        <p:spPr>
          <a:xfrm>
            <a:off x="3371215" y="4484370"/>
            <a:ext cx="218440" cy="287020"/>
          </a:xfrm>
          <a:prstGeom prst="chevron">
            <a:avLst>
              <a:gd name="adj" fmla="val 63333"/>
            </a:avLst>
          </a:prstGeom>
          <a:solidFill>
            <a:schemeClr val="bg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箭头: V 形 23"/>
          <p:cNvSpPr/>
          <p:nvPr>
            <p:custDataLst>
              <p:tags r:id="rId8"/>
            </p:custDataLst>
          </p:nvPr>
        </p:nvSpPr>
        <p:spPr>
          <a:xfrm>
            <a:off x="3535045" y="4484370"/>
            <a:ext cx="218440" cy="287020"/>
          </a:xfrm>
          <a:prstGeom prst="chevron">
            <a:avLst>
              <a:gd name="adj" fmla="val 63333"/>
            </a:avLst>
          </a:prstGeom>
          <a:solidFill>
            <a:schemeClr val="bg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箭头: V 形 24"/>
          <p:cNvSpPr/>
          <p:nvPr>
            <p:custDataLst>
              <p:tags r:id="rId9"/>
            </p:custDataLst>
          </p:nvPr>
        </p:nvSpPr>
        <p:spPr>
          <a:xfrm>
            <a:off x="3699510" y="4484370"/>
            <a:ext cx="218440" cy="287020"/>
          </a:xfrm>
          <a:prstGeom prst="chevron">
            <a:avLst>
              <a:gd name="adj" fmla="val 63333"/>
            </a:avLst>
          </a:prstGeom>
          <a:solidFill>
            <a:schemeClr val="bg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箭头: V 形 25"/>
          <p:cNvSpPr/>
          <p:nvPr>
            <p:custDataLst>
              <p:tags r:id="rId10"/>
            </p:custDataLst>
          </p:nvPr>
        </p:nvSpPr>
        <p:spPr>
          <a:xfrm>
            <a:off x="3863975" y="4484370"/>
            <a:ext cx="218440" cy="287020"/>
          </a:xfrm>
          <a:prstGeom prst="chevron">
            <a:avLst>
              <a:gd name="adj" fmla="val 63333"/>
            </a:avLst>
          </a:prstGeom>
          <a:solidFill>
            <a:schemeClr val="bg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箭头: V 形 26"/>
          <p:cNvSpPr/>
          <p:nvPr>
            <p:custDataLst>
              <p:tags r:id="rId11"/>
            </p:custDataLst>
          </p:nvPr>
        </p:nvSpPr>
        <p:spPr>
          <a:xfrm>
            <a:off x="4027805" y="4484370"/>
            <a:ext cx="218440" cy="287020"/>
          </a:xfrm>
          <a:prstGeom prst="chevron">
            <a:avLst>
              <a:gd name="adj" fmla="val 63333"/>
            </a:avLst>
          </a:prstGeom>
          <a:solidFill>
            <a:schemeClr val="bg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直接连接符 35"/>
          <p:cNvCxnSpPr/>
          <p:nvPr>
            <p:custDataLst>
              <p:tags r:id="rId12"/>
            </p:custDataLst>
          </p:nvPr>
        </p:nvCxnSpPr>
        <p:spPr>
          <a:xfrm>
            <a:off x="439766" y="783771"/>
            <a:ext cx="1479196" cy="0"/>
          </a:xfrm>
          <a:prstGeom prst="line">
            <a:avLst/>
          </a:prstGeom>
          <a:ln w="12700">
            <a:solidFill>
              <a:schemeClr val="accent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>
            <p:custDataLst>
              <p:tags r:id="rId13"/>
            </p:custDataLst>
          </p:nvPr>
        </p:nvCxnSpPr>
        <p:spPr>
          <a:xfrm>
            <a:off x="3503364" y="783771"/>
            <a:ext cx="8203565" cy="0"/>
          </a:xfrm>
          <a:prstGeom prst="line">
            <a:avLst/>
          </a:prstGeom>
          <a:ln w="12700">
            <a:solidFill>
              <a:schemeClr val="accent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14"/>
            </p:custDataLst>
          </p:nvPr>
        </p:nvSpPr>
        <p:spPr>
          <a:xfrm>
            <a:off x="1612265" y="3436620"/>
            <a:ext cx="4706122" cy="1195705"/>
          </a:xfrm>
          <a:prstGeom prst="rect">
            <a:avLst/>
          </a:prstGeom>
          <a:noFill/>
        </p:spPr>
        <p:txBody>
          <a:bodyPr wrap="square" lIns="91440" tIns="0" rIns="9144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10000"/>
              </a:lnSpc>
              <a:buClrTx/>
              <a:buSzTx/>
              <a:buFontTx/>
              <a:buNone/>
              <a:defRPr kumimoji="0" lang="en-US" sz="6000" b="1" i="0" u="none" strike="noStrike" kern="1200" cap="none" spc="0" normalizeH="0" baseline="0" noProof="1" dirty="0">
                <a:solidFill>
                  <a:srgbClr val="FFFFFF"/>
                </a:solidFill>
                <a:effectLst/>
                <a:latin typeface="+mj-lt"/>
                <a:sym typeface="+mn-ea"/>
              </a:defRPr>
            </a:lvl1pPr>
          </a:lstStyle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dirty="0">
                <a:latin typeface="+mj-lt"/>
                <a:sym typeface="+mn-ea"/>
              </a:rPr>
              <a:t>Click to add title</a:t>
            </a:r>
            <a:endParaRPr lang="en-US"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>
            <p:custDataLst>
              <p:tags r:id="rId1"/>
            </p:custDataLst>
          </p:nvPr>
        </p:nvSpPr>
        <p:spPr>
          <a:xfrm rot="16200000">
            <a:off x="2667000" y="-2667000"/>
            <a:ext cx="6858000" cy="12192000"/>
          </a:xfrm>
          <a:prstGeom prst="rect">
            <a:avLst/>
          </a:prstGeom>
          <a:gradFill>
            <a:gsLst>
              <a:gs pos="0">
                <a:schemeClr val="bg2">
                  <a:lumMod val="90000"/>
                  <a:lumOff val="10000"/>
                </a:schemeClr>
              </a:gs>
              <a:gs pos="100000">
                <a:srgbClr val="000815"/>
              </a:gs>
            </a:gsLst>
            <a:lin ang="5400000" scaled="0"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 25"/>
          <p:cNvSpPr/>
          <p:nvPr userDrawn="1">
            <p:custDataLst>
              <p:tags r:id="rId2"/>
            </p:custDataLst>
          </p:nvPr>
        </p:nvSpPr>
        <p:spPr>
          <a:xfrm rot="16200000">
            <a:off x="2667000" y="-2667000"/>
            <a:ext cx="6858000" cy="12192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70000"/>
                </a:schemeClr>
              </a:gs>
              <a:gs pos="74000">
                <a:schemeClr val="accent1">
                  <a:lumMod val="17000"/>
                </a:schemeClr>
              </a:gs>
            </a:gsLst>
            <a:lin ang="5400000" scaled="0"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图片 47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0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3393440" y="0"/>
            <a:ext cx="8798560" cy="6858000"/>
          </a:xfrm>
          <a:prstGeom prst="rect">
            <a:avLst/>
          </a:prstGeom>
        </p:spPr>
      </p:pic>
      <p:sp>
        <p:nvSpPr>
          <p:cNvPr id="18" name="椭圆 17"/>
          <p:cNvSpPr/>
          <p:nvPr userDrawn="1">
            <p:custDataLst>
              <p:tags r:id="rId4"/>
            </p:custDataLst>
          </p:nvPr>
        </p:nvSpPr>
        <p:spPr>
          <a:xfrm>
            <a:off x="758825" y="2395245"/>
            <a:ext cx="379730" cy="379730"/>
          </a:xfrm>
          <a:prstGeom prst="ellipse">
            <a:avLst/>
          </a:prstGeom>
          <a:noFill/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189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5000" lnSpcReduction="20000"/>
          </a:bodyPr>
          <a:lstStyle/>
          <a:p>
            <a:pPr algn="ctr"/>
            <a:endParaRPr lang="en-US" dirty="0"/>
          </a:p>
        </p:txBody>
      </p:sp>
      <p:sp>
        <p:nvSpPr>
          <p:cNvPr id="19" name="箭头: V 形 18"/>
          <p:cNvSpPr/>
          <p:nvPr userDrawn="1">
            <p:custDataLst>
              <p:tags r:id="rId5"/>
            </p:custDataLst>
          </p:nvPr>
        </p:nvSpPr>
        <p:spPr>
          <a:xfrm>
            <a:off x="909955" y="2522245"/>
            <a:ext cx="97790" cy="133350"/>
          </a:xfrm>
          <a:prstGeom prst="chevron">
            <a:avLst/>
          </a:prstGeom>
          <a:gradFill>
            <a:gsLst>
              <a:gs pos="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18900000" scaled="1"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直接连接符 33"/>
          <p:cNvCxnSpPr/>
          <p:nvPr userDrawn="1">
            <p:custDataLst>
              <p:tags r:id="rId6"/>
            </p:custDataLst>
          </p:nvPr>
        </p:nvCxnSpPr>
        <p:spPr>
          <a:xfrm>
            <a:off x="747011" y="821871"/>
            <a:ext cx="7792720" cy="0"/>
          </a:xfrm>
          <a:prstGeom prst="line">
            <a:avLst/>
          </a:prstGeom>
          <a:ln w="12700">
            <a:solidFill>
              <a:schemeClr val="accent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直接连接符 1032"/>
          <p:cNvCxnSpPr/>
          <p:nvPr userDrawn="1">
            <p:custDataLst>
              <p:tags r:id="rId7"/>
            </p:custDataLst>
          </p:nvPr>
        </p:nvCxnSpPr>
        <p:spPr>
          <a:xfrm>
            <a:off x="9661208" y="821871"/>
            <a:ext cx="1845310" cy="0"/>
          </a:xfrm>
          <a:prstGeom prst="line">
            <a:avLst/>
          </a:prstGeom>
          <a:ln w="12700">
            <a:solidFill>
              <a:schemeClr val="accent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"/>
          <p:cNvSpPr txBox="1">
            <a:spLocks noGrp="1"/>
          </p:cNvSpPr>
          <p:nvPr>
            <p:ph type="title" idx="8" hasCustomPrompt="1"/>
            <p:custDataLst>
              <p:tags r:id="rId8"/>
            </p:custDataLst>
          </p:nvPr>
        </p:nvSpPr>
        <p:spPr>
          <a:xfrm>
            <a:off x="636270" y="2896260"/>
            <a:ext cx="5557520" cy="3013074"/>
          </a:xfrm>
          <a:prstGeom prst="rect">
            <a:avLst/>
          </a:prstGeom>
          <a:noFill/>
        </p:spPr>
        <p:txBody>
          <a:bodyPr wrap="square" lIns="91440" tIns="0" rIns="9144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5400" b="1" i="0" u="none" strike="noStrike" kern="1200" cap="none" spc="0" normalizeH="0" baseline="0" noProof="1" dirty="0">
                <a:solidFill>
                  <a:srgbClr val="FFFFFF"/>
                </a:solidFill>
                <a:effectLst/>
                <a:latin typeface="+mj-lt"/>
                <a:sym typeface="+mn-ea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dirty="0">
                <a:latin typeface="+mj-lt"/>
                <a:sym typeface="+mn-ea"/>
              </a:rPr>
              <a:t>Click to add title</a:t>
            </a:r>
            <a:endParaRPr lang="en-US" dirty="0">
              <a:sym typeface="+mn-ea"/>
            </a:endParaRPr>
          </a:p>
        </p:txBody>
      </p:sp>
      <p:sp>
        <p:nvSpPr>
          <p:cNvPr id="10" name="副标题"/>
          <p:cNvSpPr txBox="1">
            <a:spLocks noGrp="1"/>
          </p:cNvSpPr>
          <p:nvPr>
            <p:ph type="body" idx="7" hasCustomPrompt="1"/>
            <p:custDataLst>
              <p:tags r:id="rId9"/>
            </p:custDataLst>
          </p:nvPr>
        </p:nvSpPr>
        <p:spPr>
          <a:xfrm>
            <a:off x="1169035" y="1977415"/>
            <a:ext cx="5024755" cy="918845"/>
          </a:xfrm>
          <a:prstGeom prst="rect">
            <a:avLst/>
          </a:prstGeom>
          <a:noFill/>
        </p:spPr>
        <p:txBody>
          <a:bodyPr wrap="none" lIns="71755" tIns="0" rIns="71755" bIns="0" rtlCol="0" anchor="b" anchorCtr="0">
            <a:normAutofit/>
          </a:bodyPr>
          <a:lstStyle>
            <a:defPPr>
              <a:defRPr lang="en-US">
                <a:latin typeface="+mn-lt"/>
              </a:defRPr>
            </a:defPPr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200" b="0" i="0" u="none" strike="noStrike" kern="1200" cap="none" spc="0" normalizeH="0" baseline="0" noProof="1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  <a:tileRect/>
                </a:gradFill>
                <a:effectLst>
                  <a:outerShdw blurRad="139700" dist="38100" sx="102000" sy="102000" algn="ctr" rotWithShape="0">
                    <a:schemeClr val="accent2">
                      <a:alpha val="34000"/>
                    </a:schemeClr>
                  </a:outerShdw>
                </a:effectLst>
                <a:latin typeface="+mn-lt"/>
                <a:sym typeface="+mn-ea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8" name="平行四边形 7"/>
          <p:cNvSpPr/>
          <p:nvPr userDrawn="1">
            <p:custDataLst>
              <p:tags r:id="rId10"/>
            </p:custDataLst>
          </p:nvPr>
        </p:nvSpPr>
        <p:spPr>
          <a:xfrm>
            <a:off x="913765" y="561340"/>
            <a:ext cx="127635" cy="144145"/>
          </a:xfrm>
          <a:prstGeom prst="parallelogram">
            <a:avLst>
              <a:gd name="adj" fmla="val 61736"/>
            </a:avLst>
          </a:prstGeom>
          <a:solidFill>
            <a:schemeClr val="accent1"/>
          </a:solidFill>
          <a:ln>
            <a:noFill/>
            <a:prstDash val="solid"/>
          </a:ln>
          <a:effectLst>
            <a:outerShdw blurRad="139700" sx="102000" sy="1020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平行四边形 6"/>
          <p:cNvSpPr/>
          <p:nvPr userDrawn="1">
            <p:custDataLst>
              <p:tags r:id="rId11"/>
            </p:custDataLst>
          </p:nvPr>
        </p:nvSpPr>
        <p:spPr>
          <a:xfrm>
            <a:off x="1041400" y="561340"/>
            <a:ext cx="127635" cy="144145"/>
          </a:xfrm>
          <a:prstGeom prst="parallelogram">
            <a:avLst>
              <a:gd name="adj" fmla="val 61736"/>
            </a:avLst>
          </a:prstGeom>
          <a:solidFill>
            <a:schemeClr val="accent1"/>
          </a:solidFill>
          <a:ln>
            <a:noFill/>
            <a:prstDash val="solid"/>
          </a:ln>
          <a:effectLst>
            <a:outerShdw blurRad="139700" sx="102000" sy="1020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平行四边形 8"/>
          <p:cNvSpPr/>
          <p:nvPr userDrawn="1">
            <p:custDataLst>
              <p:tags r:id="rId12"/>
            </p:custDataLst>
          </p:nvPr>
        </p:nvSpPr>
        <p:spPr>
          <a:xfrm>
            <a:off x="1168400" y="561340"/>
            <a:ext cx="127635" cy="144145"/>
          </a:xfrm>
          <a:prstGeom prst="parallelogram">
            <a:avLst>
              <a:gd name="adj" fmla="val 61736"/>
            </a:avLst>
          </a:prstGeom>
          <a:solidFill>
            <a:schemeClr val="accent1"/>
          </a:solidFill>
          <a:ln>
            <a:noFill/>
            <a:prstDash val="solid"/>
          </a:ln>
          <a:effectLst>
            <a:outerShdw blurRad="139700" sx="102000" sy="1020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平行四边形 21"/>
          <p:cNvSpPr/>
          <p:nvPr userDrawn="1">
            <p:custDataLst>
              <p:tags r:id="rId13"/>
            </p:custDataLst>
          </p:nvPr>
        </p:nvSpPr>
        <p:spPr>
          <a:xfrm>
            <a:off x="1296035" y="561340"/>
            <a:ext cx="127635" cy="144145"/>
          </a:xfrm>
          <a:prstGeom prst="parallelogram">
            <a:avLst>
              <a:gd name="adj" fmla="val 61736"/>
            </a:avLst>
          </a:prstGeom>
          <a:solidFill>
            <a:schemeClr val="accent1"/>
          </a:solidFill>
          <a:ln>
            <a:noFill/>
            <a:prstDash val="solid"/>
          </a:ln>
          <a:effectLst>
            <a:outerShdw blurRad="139700" sx="102000" sy="1020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平行四边形 22"/>
          <p:cNvSpPr/>
          <p:nvPr userDrawn="1">
            <p:custDataLst>
              <p:tags r:id="rId14"/>
            </p:custDataLst>
          </p:nvPr>
        </p:nvSpPr>
        <p:spPr>
          <a:xfrm>
            <a:off x="1423670" y="561340"/>
            <a:ext cx="127635" cy="144145"/>
          </a:xfrm>
          <a:prstGeom prst="parallelogram">
            <a:avLst>
              <a:gd name="adj" fmla="val 61736"/>
            </a:avLst>
          </a:prstGeom>
          <a:solidFill>
            <a:schemeClr val="accent1"/>
          </a:solidFill>
          <a:ln>
            <a:noFill/>
            <a:prstDash val="solid"/>
          </a:ln>
          <a:effectLst>
            <a:outerShdw blurRad="139700" sx="102000" sy="1020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平行四边形 23"/>
          <p:cNvSpPr/>
          <p:nvPr userDrawn="1">
            <p:custDataLst>
              <p:tags r:id="rId15"/>
            </p:custDataLst>
          </p:nvPr>
        </p:nvSpPr>
        <p:spPr>
          <a:xfrm>
            <a:off x="1551940" y="561340"/>
            <a:ext cx="127635" cy="144145"/>
          </a:xfrm>
          <a:prstGeom prst="parallelogram">
            <a:avLst>
              <a:gd name="adj" fmla="val 61736"/>
            </a:avLst>
          </a:prstGeom>
          <a:solidFill>
            <a:schemeClr val="accent1"/>
          </a:solidFill>
          <a:ln>
            <a:noFill/>
            <a:prstDash val="solid"/>
          </a:ln>
          <a:effectLst>
            <a:outerShdw blurRad="139700" sx="102000" sy="1020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en-US" b="1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5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>
            <a:lvl1pPr>
              <a:defRPr u="none" strike="noStrike" kern="1200" cap="none" spc="0" normalizeH="0">
                <a:solidFill>
                  <a:srgbClr val="FFFFF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6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>
            <a:lvl1pPr>
              <a:defRPr u="none" strike="noStrike" kern="1200" cap="none" spc="0" normalizeH="0">
                <a:solidFill>
                  <a:srgbClr val="FFFFF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95643" y="360000"/>
            <a:ext cx="10515600" cy="864000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b="1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 u="none" strike="noStrike" kern="1200" cap="none" spc="0" normalizeH="0">
                <a:solidFill>
                  <a:srgbClr val="FFFFFF"/>
                </a:solidFill>
                <a:uFillTx/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6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 u="none" strike="noStrike" kern="1200" cap="none" spc="0" normalizeH="0">
                <a:solidFill>
                  <a:srgbClr val="FFFFF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 u="none" strike="noStrike" kern="1200" cap="none" spc="0" normalizeH="0">
                <a:solidFill>
                  <a:srgbClr val="FFFFFF"/>
                </a:solidFill>
                <a:uFillTx/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8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 u="none" strike="noStrike" kern="1200" cap="none" spc="0" normalizeH="0">
                <a:solidFill>
                  <a:srgbClr val="FFFFF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标题 10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 b="1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Date Area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515A922F-1294-4387-9CB3-FCC8465D97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内容占位符 1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>
            <a:lvl1pPr>
              <a:defRPr u="none" strike="noStrike" kern="1200" cap="none" spc="0" normalizeH="0">
                <a:solidFill>
                  <a:srgbClr val="FFFFF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95643" y="360000"/>
            <a:ext cx="10515600" cy="864000"/>
          </a:xfrm>
        </p:spPr>
        <p:txBody>
          <a:bodyPr wrap="square">
            <a:normAutofit/>
          </a:bodyPr>
          <a:lstStyle>
            <a:lvl1pPr>
              <a:defRPr b="1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1" u="none" strike="noStrike" kern="1200" cap="none" spc="0" normalizeH="0">
                <a:solidFill>
                  <a:srgbClr val="FFFFFF"/>
                </a:solidFill>
                <a:uFillTx/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 rot="16200000">
            <a:off x="2647315" y="-2647315"/>
            <a:ext cx="6897370" cy="12192000"/>
          </a:xfrm>
          <a:prstGeom prst="rect">
            <a:avLst/>
          </a:prstGeom>
          <a:gradFill>
            <a:gsLst>
              <a:gs pos="0">
                <a:schemeClr val="bg2">
                  <a:lumMod val="90000"/>
                  <a:lumOff val="10000"/>
                </a:schemeClr>
              </a:gs>
              <a:gs pos="100000">
                <a:srgbClr val="000815"/>
              </a:gs>
            </a:gsLst>
            <a:lin ang="5400000" scaled="0"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/>
          <p:cNvSpPr/>
          <p:nvPr userDrawn="1">
            <p:custDataLst>
              <p:tags r:id="rId2"/>
            </p:custDataLst>
          </p:nvPr>
        </p:nvSpPr>
        <p:spPr>
          <a:xfrm rot="16200000">
            <a:off x="2647315" y="-2647315"/>
            <a:ext cx="6897370" cy="12192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70000"/>
                </a:schemeClr>
              </a:gs>
              <a:gs pos="74000">
                <a:srgbClr val="000815">
                  <a:alpha val="90000"/>
                </a:srgbClr>
              </a:gs>
            </a:gsLst>
            <a:lin ang="5400000" scaled="0"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图片 27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0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lum bright="18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35"/>
            <a:ext cx="12192000" cy="6858635"/>
          </a:xfrm>
          <a:prstGeom prst="rect">
            <a:avLst/>
          </a:prstGeom>
        </p:spPr>
      </p:pic>
      <p:sp>
        <p:nvSpPr>
          <p:cNvPr id="18" name="椭圆 17"/>
          <p:cNvSpPr/>
          <p:nvPr userDrawn="1">
            <p:custDataLst>
              <p:tags r:id="rId4"/>
            </p:custDataLst>
          </p:nvPr>
        </p:nvSpPr>
        <p:spPr>
          <a:xfrm rot="10800000">
            <a:off x="744855" y="4264660"/>
            <a:ext cx="379730" cy="379730"/>
          </a:xfrm>
          <a:prstGeom prst="ellipse">
            <a:avLst/>
          </a:prstGeom>
          <a:noFill/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189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endParaRPr lang="en-US" dirty="0"/>
          </a:p>
        </p:txBody>
      </p:sp>
      <p:sp>
        <p:nvSpPr>
          <p:cNvPr id="19" name="箭头: V 形 18"/>
          <p:cNvSpPr/>
          <p:nvPr userDrawn="1">
            <p:custDataLst>
              <p:tags r:id="rId5"/>
            </p:custDataLst>
          </p:nvPr>
        </p:nvSpPr>
        <p:spPr>
          <a:xfrm rot="10800000" flipH="1">
            <a:off x="875665" y="4384040"/>
            <a:ext cx="97790" cy="133350"/>
          </a:xfrm>
          <a:prstGeom prst="chevron">
            <a:avLst/>
          </a:prstGeom>
          <a:gradFill>
            <a:gsLst>
              <a:gs pos="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18900000" scaled="1"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/>
          <p:nvPr userDrawn="1">
            <p:custDataLst>
              <p:tags r:id="rId6"/>
            </p:custDataLst>
          </p:nvPr>
        </p:nvCxnSpPr>
        <p:spPr>
          <a:xfrm>
            <a:off x="745106" y="872671"/>
            <a:ext cx="6961505" cy="0"/>
          </a:xfrm>
          <a:prstGeom prst="line">
            <a:avLst/>
          </a:prstGeom>
          <a:ln w="12700">
            <a:solidFill>
              <a:schemeClr val="accent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直接连接符 1032"/>
          <p:cNvCxnSpPr/>
          <p:nvPr userDrawn="1">
            <p:custDataLst>
              <p:tags r:id="rId7"/>
            </p:custDataLst>
          </p:nvPr>
        </p:nvCxnSpPr>
        <p:spPr>
          <a:xfrm>
            <a:off x="9860280" y="872671"/>
            <a:ext cx="1661160" cy="0"/>
          </a:xfrm>
          <a:prstGeom prst="line">
            <a:avLst/>
          </a:prstGeom>
          <a:ln w="12700">
            <a:solidFill>
              <a:schemeClr val="accent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署名"/>
          <p:cNvSpPr txBox="1">
            <a:spLocks noGrp="1"/>
          </p:cNvSpPr>
          <p:nvPr>
            <p:ph type="body" idx="8" hasCustomPrompt="1"/>
            <p:custDataLst>
              <p:tags r:id="rId8"/>
            </p:custDataLst>
          </p:nvPr>
        </p:nvSpPr>
        <p:spPr>
          <a:xfrm>
            <a:off x="1250315" y="4306570"/>
            <a:ext cx="5524500" cy="3378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lstStyle>
            <a:defPPr>
              <a:defRPr lang="en-US">
                <a:latin typeface="+mn-lt"/>
              </a:defRPr>
            </a:defPPr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40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10" name="平行四边形 9"/>
          <p:cNvSpPr/>
          <p:nvPr userDrawn="1">
            <p:custDataLst>
              <p:tags r:id="rId9"/>
            </p:custDataLst>
          </p:nvPr>
        </p:nvSpPr>
        <p:spPr>
          <a:xfrm>
            <a:off x="913765" y="561340"/>
            <a:ext cx="127635" cy="144145"/>
          </a:xfrm>
          <a:prstGeom prst="parallelogram">
            <a:avLst>
              <a:gd name="adj" fmla="val 61736"/>
            </a:avLst>
          </a:prstGeom>
          <a:solidFill>
            <a:schemeClr val="accent1"/>
          </a:solidFill>
          <a:ln>
            <a:noFill/>
            <a:prstDash val="solid"/>
          </a:ln>
          <a:effectLst>
            <a:outerShdw blurRad="139700" sx="102000" sy="1020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平行四边形 7"/>
          <p:cNvSpPr/>
          <p:nvPr userDrawn="1">
            <p:custDataLst>
              <p:tags r:id="rId10"/>
            </p:custDataLst>
          </p:nvPr>
        </p:nvSpPr>
        <p:spPr>
          <a:xfrm>
            <a:off x="1041400" y="561340"/>
            <a:ext cx="127635" cy="144145"/>
          </a:xfrm>
          <a:prstGeom prst="parallelogram">
            <a:avLst>
              <a:gd name="adj" fmla="val 61736"/>
            </a:avLst>
          </a:prstGeom>
          <a:solidFill>
            <a:schemeClr val="accent1"/>
          </a:solidFill>
          <a:ln>
            <a:noFill/>
            <a:prstDash val="solid"/>
          </a:ln>
          <a:effectLst>
            <a:outerShdw blurRad="139700" sx="102000" sy="1020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平行四边形 8"/>
          <p:cNvSpPr/>
          <p:nvPr userDrawn="1">
            <p:custDataLst>
              <p:tags r:id="rId11"/>
            </p:custDataLst>
          </p:nvPr>
        </p:nvSpPr>
        <p:spPr>
          <a:xfrm>
            <a:off x="1168400" y="561340"/>
            <a:ext cx="127635" cy="144145"/>
          </a:xfrm>
          <a:prstGeom prst="parallelogram">
            <a:avLst>
              <a:gd name="adj" fmla="val 61736"/>
            </a:avLst>
          </a:prstGeom>
          <a:solidFill>
            <a:schemeClr val="accent1"/>
          </a:solidFill>
          <a:ln>
            <a:noFill/>
            <a:prstDash val="solid"/>
          </a:ln>
          <a:effectLst>
            <a:outerShdw blurRad="139700" sx="102000" sy="1020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平行四边形 21"/>
          <p:cNvSpPr/>
          <p:nvPr userDrawn="1">
            <p:custDataLst>
              <p:tags r:id="rId12"/>
            </p:custDataLst>
          </p:nvPr>
        </p:nvSpPr>
        <p:spPr>
          <a:xfrm>
            <a:off x="1296035" y="561340"/>
            <a:ext cx="127635" cy="144145"/>
          </a:xfrm>
          <a:prstGeom prst="parallelogram">
            <a:avLst>
              <a:gd name="adj" fmla="val 61736"/>
            </a:avLst>
          </a:prstGeom>
          <a:solidFill>
            <a:schemeClr val="accent1"/>
          </a:solidFill>
          <a:ln>
            <a:noFill/>
            <a:prstDash val="solid"/>
          </a:ln>
          <a:effectLst>
            <a:outerShdw blurRad="139700" sx="102000" sy="1020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平行四边形 22"/>
          <p:cNvSpPr/>
          <p:nvPr userDrawn="1">
            <p:custDataLst>
              <p:tags r:id="rId13"/>
            </p:custDataLst>
          </p:nvPr>
        </p:nvSpPr>
        <p:spPr>
          <a:xfrm>
            <a:off x="1423670" y="561340"/>
            <a:ext cx="127635" cy="144145"/>
          </a:xfrm>
          <a:prstGeom prst="parallelogram">
            <a:avLst>
              <a:gd name="adj" fmla="val 61736"/>
            </a:avLst>
          </a:prstGeom>
          <a:solidFill>
            <a:schemeClr val="accent1"/>
          </a:solidFill>
          <a:ln>
            <a:noFill/>
            <a:prstDash val="solid"/>
          </a:ln>
          <a:effectLst>
            <a:outerShdw blurRad="139700" sx="102000" sy="1020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平行四边形 23"/>
          <p:cNvSpPr/>
          <p:nvPr userDrawn="1">
            <p:custDataLst>
              <p:tags r:id="rId14"/>
            </p:custDataLst>
          </p:nvPr>
        </p:nvSpPr>
        <p:spPr>
          <a:xfrm>
            <a:off x="1551940" y="561340"/>
            <a:ext cx="127635" cy="144145"/>
          </a:xfrm>
          <a:prstGeom prst="parallelogram">
            <a:avLst>
              <a:gd name="adj" fmla="val 61736"/>
            </a:avLst>
          </a:prstGeom>
          <a:solidFill>
            <a:schemeClr val="accent1"/>
          </a:solidFill>
          <a:ln>
            <a:noFill/>
            <a:prstDash val="solid"/>
          </a:ln>
          <a:effectLst>
            <a:outerShdw blurRad="139700" sx="102000" sy="1020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744855" y="1696720"/>
            <a:ext cx="6029960" cy="194945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5400" b="1" i="0" u="none" strike="noStrike" kern="1200" cap="none" spc="0" normalizeH="0" baseline="0" noProof="1" dirty="0">
                <a:solidFill>
                  <a:srgbClr val="FFFFFF"/>
                </a:solidFill>
                <a:effectLst/>
                <a:latin typeface="+mj-lt"/>
                <a:sym typeface="+mn-ea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dirty="0">
                <a:latin typeface="+mj-lt"/>
                <a:sym typeface="+mn-ea"/>
              </a:rPr>
              <a:t>Click to add title</a:t>
            </a:r>
            <a:endParaRPr 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1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2.xml"/><Relationship Id="rId22" Type="http://schemas.openxmlformats.org/officeDocument/2006/relationships/tags" Target="../tags/tag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>
            <p:custDataLst>
              <p:tags r:id="rId13"/>
            </p:custDataLst>
          </p:nvPr>
        </p:nvSpPr>
        <p:spPr>
          <a:xfrm rot="16200000">
            <a:off x="2647315" y="-2647315"/>
            <a:ext cx="6897370" cy="12192000"/>
          </a:xfrm>
          <a:prstGeom prst="rect">
            <a:avLst/>
          </a:prstGeom>
          <a:gradFill>
            <a:gsLst>
              <a:gs pos="0">
                <a:schemeClr val="bg2">
                  <a:lumMod val="90000"/>
                  <a:lumOff val="10000"/>
                </a:schemeClr>
              </a:gs>
              <a:gs pos="100000">
                <a:srgbClr val="000815"/>
              </a:gs>
            </a:gsLst>
            <a:lin ang="5400000" scaled="0"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26" name="矩形 25"/>
          <p:cNvSpPr/>
          <p:nvPr userDrawn="1">
            <p:custDataLst>
              <p:tags r:id="rId14"/>
            </p:custDataLst>
          </p:nvPr>
        </p:nvSpPr>
        <p:spPr>
          <a:xfrm rot="16200000">
            <a:off x="2647315" y="-2647315"/>
            <a:ext cx="6897370" cy="12192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70000"/>
                </a:schemeClr>
              </a:gs>
              <a:gs pos="74000">
                <a:srgbClr val="000815">
                  <a:alpha val="90000"/>
                </a:srgbClr>
              </a:gs>
            </a:gsLst>
            <a:lin ang="5400000" scaled="0"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14" name="椭圆 13"/>
          <p:cNvSpPr/>
          <p:nvPr userDrawn="1">
            <p:custDataLst>
              <p:tags r:id="rId15"/>
            </p:custDataLst>
          </p:nvPr>
        </p:nvSpPr>
        <p:spPr>
          <a:xfrm>
            <a:off x="10974070" y="523875"/>
            <a:ext cx="379730" cy="379730"/>
          </a:xfrm>
          <a:prstGeom prst="ellipse">
            <a:avLst/>
          </a:prstGeom>
          <a:noFill/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189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5" name="箭头: V 形 7"/>
          <p:cNvSpPr/>
          <p:nvPr userDrawn="1">
            <p:custDataLst>
              <p:tags r:id="rId16"/>
            </p:custDataLst>
          </p:nvPr>
        </p:nvSpPr>
        <p:spPr>
          <a:xfrm>
            <a:off x="11125200" y="650875"/>
            <a:ext cx="97790" cy="133350"/>
          </a:xfrm>
          <a:prstGeom prst="chevron">
            <a:avLst/>
          </a:prstGeom>
          <a:gradFill>
            <a:gsLst>
              <a:gs pos="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18900000" scaled="1"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515A922F-1294-4387-9CB3-FCC8465D972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2" name="KSO_TEMPLATE" hidden="1"/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en-US" sz="3200" b="0" i="0" u="none" strike="noStrike" kern="1200" cap="none" spc="0" normalizeH="0" baseline="0" smtClean="0"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effectLst>
            <a:outerShdw blurRad="139700" dist="38100" sx="102000" sy="102000" algn="tl">
              <a:schemeClr val="accent2">
                <a:alpha val="34000"/>
              </a:schemeClr>
            </a:outerShdw>
          </a:effectLst>
          <a:latin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en-US" sz="1800" b="0" i="0" u="none" strike="noStrike" kern="1200" cap="none" spc="0" normalizeH="0" baseline="0">
          <a:ln>
            <a:noFill/>
            <a:prstDash val="sysDot"/>
          </a:ln>
          <a:solidFill>
            <a:srgbClr val="FFFFFF"/>
          </a:solidFill>
          <a:uFillTx/>
          <a:latin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en-US" sz="1600" b="0" i="0" u="none" strike="noStrike" kern="1200" cap="none" spc="150" normalizeH="0" baseline="0" noProof="1">
          <a:solidFill>
            <a:srgbClr val="FFFFFF"/>
          </a:solidFill>
          <a:uFillTx/>
          <a:latin typeface="+mn-ea"/>
          <a:sym typeface="+mn-ea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en-US" sz="1600" b="0" i="0" u="none" strike="noStrike" kern="1200" cap="none" spc="150" normalizeH="0" baseline="0" noProof="1">
          <a:solidFill>
            <a:srgbClr val="FFFFFF"/>
          </a:solidFill>
          <a:uFillTx/>
          <a:latin typeface="+mn-ea"/>
          <a:sym typeface="+mn-ea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en-US" sz="1400" b="0" i="0" u="none" strike="noStrike" kern="1200" cap="none" spc="150" normalizeH="0" baseline="0" noProof="1">
          <a:solidFill>
            <a:srgbClr val="FFFFFF"/>
          </a:solidFill>
          <a:uFillTx/>
          <a:latin typeface="+mn-ea"/>
          <a:sym typeface="+mn-ea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en-US" sz="1400" b="0" i="0" u="none" strike="noStrike" kern="1200" cap="none" spc="150" normalizeH="0" baseline="0" noProof="1">
          <a:solidFill>
            <a:srgbClr val="FFFFFF"/>
          </a:solidFill>
          <a:uFillTx/>
          <a:latin typeface="+mn-ea"/>
          <a:sym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4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4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tags" Target="../tags/tag134.xml"/><Relationship Id="rId18" Type="http://schemas.openxmlformats.org/officeDocument/2006/relationships/tags" Target="../tags/tag139.xml"/><Relationship Id="rId3" Type="http://schemas.openxmlformats.org/officeDocument/2006/relationships/tags" Target="../tags/tag124.xml"/><Relationship Id="rId21" Type="http://schemas.openxmlformats.org/officeDocument/2006/relationships/tags" Target="../tags/tag142.xml"/><Relationship Id="rId7" Type="http://schemas.openxmlformats.org/officeDocument/2006/relationships/tags" Target="../tags/tag128.xml"/><Relationship Id="rId12" Type="http://schemas.openxmlformats.org/officeDocument/2006/relationships/tags" Target="../tags/tag133.xml"/><Relationship Id="rId17" Type="http://schemas.openxmlformats.org/officeDocument/2006/relationships/tags" Target="../tags/tag138.xml"/><Relationship Id="rId25" Type="http://schemas.openxmlformats.org/officeDocument/2006/relationships/notesSlide" Target="../notesSlides/notesSlide2.xml"/><Relationship Id="rId2" Type="http://schemas.openxmlformats.org/officeDocument/2006/relationships/tags" Target="../tags/tag123.xml"/><Relationship Id="rId16" Type="http://schemas.openxmlformats.org/officeDocument/2006/relationships/tags" Target="../tags/tag137.xml"/><Relationship Id="rId20" Type="http://schemas.openxmlformats.org/officeDocument/2006/relationships/tags" Target="../tags/tag141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tags" Target="../tags/tag132.xml"/><Relationship Id="rId24" Type="http://schemas.openxmlformats.org/officeDocument/2006/relationships/slideLayout" Target="../slideLayouts/slideLayout14.xml"/><Relationship Id="rId5" Type="http://schemas.openxmlformats.org/officeDocument/2006/relationships/tags" Target="../tags/tag126.xml"/><Relationship Id="rId15" Type="http://schemas.openxmlformats.org/officeDocument/2006/relationships/tags" Target="../tags/tag136.xml"/><Relationship Id="rId23" Type="http://schemas.openxmlformats.org/officeDocument/2006/relationships/tags" Target="../tags/tag144.xml"/><Relationship Id="rId10" Type="http://schemas.openxmlformats.org/officeDocument/2006/relationships/tags" Target="../tags/tag131.xml"/><Relationship Id="rId19" Type="http://schemas.openxmlformats.org/officeDocument/2006/relationships/tags" Target="../tags/tag140.xml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tags" Target="../tags/tag135.xml"/><Relationship Id="rId22" Type="http://schemas.openxmlformats.org/officeDocument/2006/relationships/tags" Target="../tags/tag14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4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4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4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9"/>
            <p:custDataLst>
              <p:tags r:id="rId2"/>
            </p:custDataLst>
          </p:nvPr>
        </p:nvSpPr>
        <p:spPr>
          <a:xfrm>
            <a:off x="1249680" y="5512423"/>
            <a:ext cx="1953895" cy="337820"/>
          </a:xfrm>
        </p:spPr>
        <p:txBody>
          <a:bodyPr/>
          <a:lstStyle/>
          <a:p>
            <a:r>
              <a:rPr lang="en-US" smtClean="0"/>
              <a:t>Lenny Samuel</a:t>
            </a:r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744220" y="2184400"/>
            <a:ext cx="6687820" cy="3201035"/>
          </a:xfrm>
        </p:spPr>
        <p:txBody>
          <a:bodyPr/>
          <a:lstStyle/>
          <a:p>
            <a:r>
              <a:rPr lang="en-US" sz="5400" dirty="0"/>
              <a:t>Smart Irrigation System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744220" y="1125997"/>
            <a:ext cx="6029960" cy="1019175"/>
          </a:xfrm>
        </p:spPr>
        <p:txBody>
          <a:bodyPr>
            <a:noAutofit/>
          </a:bodyPr>
          <a:lstStyle/>
          <a:p>
            <a:r>
              <a:rPr lang="en-US" sz="5400"/>
              <a:t>NEW PRODUCT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Sensor Deployment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Sensor Selection</a:t>
            </a:r>
          </a:p>
          <a:p>
            <a:pPr lvl="1"/>
            <a:r>
              <a:rPr lang="zh-CN" altLang="en-US"/>
              <a:t>Choosing appropriate sensors for specific needs</a:t>
            </a:r>
          </a:p>
          <a:p>
            <a:r>
              <a:rPr lang="zh-CN" altLang="en-US"/>
              <a:t>Installation Process</a:t>
            </a:r>
          </a:p>
          <a:p>
            <a:pPr lvl="1"/>
            <a:r>
              <a:rPr lang="zh-CN" altLang="en-US"/>
              <a:t>Efficient and strategic sensor placement</a:t>
            </a:r>
          </a:p>
          <a:p>
            <a:r>
              <a:rPr lang="zh-CN" altLang="en-US"/>
              <a:t>Data Collection</a:t>
            </a:r>
          </a:p>
          <a:p>
            <a:pPr lvl="1"/>
            <a:r>
              <a:rPr lang="zh-CN" altLang="en-US"/>
              <a:t>Continuous monitoring and gathering of relevant data</a:t>
            </a:r>
          </a:p>
          <a:p>
            <a:r>
              <a:rPr lang="zh-CN" altLang="en-US"/>
              <a:t>Integration with System</a:t>
            </a:r>
          </a:p>
          <a:p>
            <a:pPr lvl="1"/>
            <a:r>
              <a:rPr lang="zh-CN" altLang="en-US"/>
              <a:t>Incorporating sensors seamlessly into the irrigation system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Data Analysis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Efficient water usage tracking</a:t>
            </a:r>
          </a:p>
          <a:p>
            <a:pPr lvl="1"/>
            <a:r>
              <a:rPr lang="zh-CN" altLang="en-US"/>
              <a:t>Analyze soil moisture levels for precise irrigation</a:t>
            </a:r>
          </a:p>
          <a:p>
            <a:r>
              <a:rPr lang="zh-CN" altLang="en-US"/>
              <a:t>Predictive watering schedules</a:t>
            </a:r>
          </a:p>
          <a:p>
            <a:pPr lvl="1"/>
            <a:r>
              <a:rPr lang="zh-CN" altLang="en-US"/>
              <a:t>Utilize weather data for optimal irrigation timing</a:t>
            </a:r>
          </a:p>
          <a:p>
            <a:r>
              <a:rPr lang="zh-CN" altLang="en-US"/>
              <a:t>Identify water usage patterns</a:t>
            </a:r>
          </a:p>
          <a:p>
            <a:pPr lvl="1"/>
            <a:r>
              <a:rPr lang="zh-CN" altLang="en-US"/>
              <a:t>Track water consumption trends for conservation</a:t>
            </a:r>
          </a:p>
          <a:p>
            <a:r>
              <a:rPr lang="zh-CN" altLang="en-US"/>
              <a:t>Real-time monitoring dashboard</a:t>
            </a:r>
          </a:p>
          <a:p>
            <a:pPr lvl="1"/>
            <a:r>
              <a:rPr lang="zh-CN" altLang="en-US"/>
              <a:t>Visualize irrigation data for informed decisions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8"/>
            <p:custDataLst>
              <p:tags r:id="rId2"/>
            </p:custDataLst>
          </p:nvPr>
        </p:nvSpPr>
        <p:spPr>
          <a:xfrm>
            <a:off x="636270" y="2896260"/>
            <a:ext cx="5557520" cy="3013074"/>
          </a:xfrm>
        </p:spPr>
        <p:txBody>
          <a:bodyPr/>
          <a:lstStyle/>
          <a:p>
            <a:r>
              <a:rPr lang="en-US"/>
              <a:t>User Interface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7"/>
            <p:custDataLst>
              <p:tags r:id="rId3"/>
            </p:custDataLst>
          </p:nvPr>
        </p:nvSpPr>
        <p:spPr>
          <a:xfrm>
            <a:off x="1169035" y="1977415"/>
            <a:ext cx="5024755" cy="918845"/>
          </a:xfrm>
        </p:spPr>
        <p:txBody>
          <a:bodyPr/>
          <a:lstStyle/>
          <a:p>
            <a:r>
              <a:rPr lang="en-US"/>
              <a:t>PART 04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Dashboard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User-friendly Design</a:t>
            </a:r>
          </a:p>
          <a:p>
            <a:pPr lvl="1"/>
            <a:r>
              <a:rPr lang="zh-CN" altLang="en-US"/>
              <a:t>Intuitive layout for easy navigation</a:t>
            </a:r>
          </a:p>
          <a:p>
            <a:r>
              <a:rPr lang="zh-CN" altLang="en-US"/>
              <a:t>Visual Appeal</a:t>
            </a:r>
          </a:p>
          <a:p>
            <a:pPr lvl="1"/>
            <a:r>
              <a:rPr lang="zh-CN" altLang="en-US"/>
              <a:t>Attractive graphics and color scheme</a:t>
            </a:r>
          </a:p>
          <a:p>
            <a:r>
              <a:rPr lang="zh-CN" altLang="en-US"/>
              <a:t>Customization Options</a:t>
            </a:r>
          </a:p>
          <a:p>
            <a:pPr lvl="1"/>
            <a:r>
              <a:rPr lang="zh-CN" altLang="en-US"/>
              <a:t>Personalized themes and wallpapers</a:t>
            </a:r>
          </a:p>
          <a:p>
            <a:r>
              <a:rPr lang="zh-CN" altLang="en-US"/>
              <a:t>Responsive Interface</a:t>
            </a:r>
          </a:p>
          <a:p>
            <a:pPr lvl="1"/>
            <a:r>
              <a:rPr lang="zh-CN" altLang="en-US"/>
              <a:t>Quick and smooth animations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Alerts and Notifications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Real-time alerts</a:t>
            </a:r>
          </a:p>
          <a:p>
            <a:pPr lvl="1"/>
            <a:r>
              <a:rPr lang="zh-CN" altLang="en-US"/>
              <a:t>Instant notifications for watering schedule changes</a:t>
            </a:r>
          </a:p>
          <a:p>
            <a:r>
              <a:rPr lang="zh-CN" altLang="en-US"/>
              <a:t>Customizable alerts</a:t>
            </a:r>
          </a:p>
          <a:p>
            <a:pPr lvl="1"/>
            <a:r>
              <a:rPr lang="zh-CN" altLang="en-US"/>
              <a:t>Personalized alerts based on weather forecasts</a:t>
            </a:r>
          </a:p>
          <a:p>
            <a:r>
              <a:rPr lang="zh-CN" altLang="en-US"/>
              <a:t>Critical notifications</a:t>
            </a:r>
          </a:p>
          <a:p>
            <a:pPr lvl="1"/>
            <a:r>
              <a:rPr lang="zh-CN" altLang="en-US"/>
              <a:t>Urgent alerts for system malfunctions</a:t>
            </a:r>
          </a:p>
          <a:p>
            <a:r>
              <a:rPr lang="zh-CN" altLang="en-US"/>
              <a:t>Reminder notifications</a:t>
            </a:r>
          </a:p>
          <a:p>
            <a:pPr lvl="1"/>
            <a:r>
              <a:rPr lang="zh-CN" altLang="en-US"/>
              <a:t>Timely reminders for maintenance tasks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8"/>
            <p:custDataLst>
              <p:tags r:id="rId2"/>
            </p:custDataLst>
          </p:nvPr>
        </p:nvSpPr>
        <p:spPr>
          <a:xfrm>
            <a:off x="636270" y="2896260"/>
            <a:ext cx="5557520" cy="3013074"/>
          </a:xfrm>
        </p:spPr>
        <p:txBody>
          <a:bodyPr/>
          <a:lstStyle/>
          <a:p>
            <a:r>
              <a:rPr lang="en-US"/>
              <a:t>Future Developments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7"/>
            <p:custDataLst>
              <p:tags r:id="rId3"/>
            </p:custDataLst>
          </p:nvPr>
        </p:nvSpPr>
        <p:spPr>
          <a:xfrm>
            <a:off x="1169035" y="1977415"/>
            <a:ext cx="5024755" cy="918845"/>
          </a:xfrm>
        </p:spPr>
        <p:txBody>
          <a:bodyPr/>
          <a:lstStyle/>
          <a:p>
            <a:r>
              <a:rPr lang="en-US"/>
              <a:t>PART 05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Enhanced Features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Water-saving algorithms</a:t>
            </a:r>
          </a:p>
          <a:p>
            <a:pPr lvl="1"/>
            <a:r>
              <a:rPr lang="zh-CN" altLang="en-US"/>
              <a:t>Advanced technology for efficient water usage</a:t>
            </a:r>
          </a:p>
          <a:p>
            <a:r>
              <a:rPr lang="zh-CN" altLang="en-US"/>
              <a:t>Soil moisture sensors</a:t>
            </a:r>
          </a:p>
          <a:p>
            <a:pPr lvl="1"/>
            <a:r>
              <a:rPr lang="zh-CN" altLang="en-US"/>
              <a:t>Real-time data for precise irrigation control</a:t>
            </a:r>
          </a:p>
          <a:p>
            <a:r>
              <a:rPr lang="zh-CN" altLang="en-US"/>
              <a:t>Weather forecasting integration</a:t>
            </a:r>
          </a:p>
          <a:p>
            <a:pPr lvl="1"/>
            <a:r>
              <a:rPr lang="zh-CN" altLang="en-US"/>
              <a:t>Adjusts watering schedules based on upcoming weather</a:t>
            </a:r>
          </a:p>
          <a:p>
            <a:r>
              <a:rPr lang="zh-CN" altLang="en-US"/>
              <a:t>Mobile app control</a:t>
            </a:r>
          </a:p>
          <a:p>
            <a:pPr lvl="1"/>
            <a:r>
              <a:rPr lang="zh-CN" altLang="en-US"/>
              <a:t>Remote monitoring and management for convenience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Expansion Plans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Enhanced sensor network</a:t>
            </a:r>
          </a:p>
          <a:p>
            <a:pPr lvl="1"/>
            <a:r>
              <a:rPr lang="zh-CN" altLang="en-US"/>
              <a:t>Implementing advanced sensors for precise data collection</a:t>
            </a:r>
          </a:p>
          <a:p>
            <a:r>
              <a:rPr lang="zh-CN" altLang="en-US"/>
              <a:t>Integration with weather forecasts</a:t>
            </a:r>
          </a:p>
          <a:p>
            <a:pPr lvl="1"/>
            <a:r>
              <a:rPr lang="zh-CN" altLang="en-US"/>
              <a:t>Incorporating real-time weather data for efficient irrigation</a:t>
            </a:r>
          </a:p>
          <a:p>
            <a:r>
              <a:rPr lang="zh-CN" altLang="en-US"/>
              <a:t>Remote monitoring capabilities</a:t>
            </a:r>
          </a:p>
          <a:p>
            <a:pPr lvl="1"/>
            <a:r>
              <a:rPr lang="zh-CN" altLang="en-US"/>
              <a:t>Allowing users to monitor and control systems remotely</a:t>
            </a:r>
          </a:p>
          <a:p>
            <a:r>
              <a:rPr lang="zh-CN" altLang="en-US"/>
              <a:t>Scalability for larger areas</a:t>
            </a:r>
          </a:p>
          <a:p>
            <a:pPr lvl="1"/>
            <a:r>
              <a:rPr lang="zh-CN" altLang="en-US"/>
              <a:t>Adapting the system for expansion to cover more land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8"/>
            <p:custDataLst>
              <p:tags r:id="rId2"/>
            </p:custDataLst>
          </p:nvPr>
        </p:nvSpPr>
        <p:spPr>
          <a:xfrm>
            <a:off x="1250315" y="4306570"/>
            <a:ext cx="5524500" cy="337820"/>
          </a:xfrm>
        </p:spPr>
        <p:txBody>
          <a:bodyPr>
            <a:normAutofit fontScale="97500"/>
          </a:bodyPr>
          <a:lstStyle/>
          <a:p>
            <a:r>
              <a:rPr lang="en-US" dirty="0" smtClean="0"/>
              <a:t>Lenny </a:t>
            </a:r>
            <a:r>
              <a:rPr lang="en-US" dirty="0" err="1" smtClean="0"/>
              <a:t>samuel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744855" y="1696720"/>
            <a:ext cx="6029960" cy="194945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1612265" y="3436620"/>
            <a:ext cx="4706122" cy="1195705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圆角矩形 2"/>
          <p:cNvSpPr/>
          <p:nvPr>
            <p:custDataLst>
              <p:tags r:id="rId3"/>
            </p:custDataLst>
          </p:nvPr>
        </p:nvSpPr>
        <p:spPr>
          <a:xfrm>
            <a:off x="6051550" y="1322070"/>
            <a:ext cx="2440305" cy="1492250"/>
          </a:xfrm>
          <a:prstGeom prst="roundRect">
            <a:avLst>
              <a:gd name="adj" fmla="val 12869"/>
            </a:avLst>
          </a:prstGeom>
          <a:gradFill>
            <a:gsLst>
              <a:gs pos="100000">
                <a:schemeClr val="accent1">
                  <a:lumMod val="50000"/>
                  <a:alpha val="20000"/>
                </a:schemeClr>
              </a:gs>
              <a:gs pos="0">
                <a:schemeClr val="accent1">
                  <a:lumMod val="50000"/>
                  <a:alpha val="50000"/>
                </a:schemeClr>
              </a:gs>
            </a:gsLst>
            <a:lin ang="0" scaled="1"/>
          </a:gradFill>
          <a:ln>
            <a:gradFill flip="none" rotWithShape="1">
              <a:gsLst>
                <a:gs pos="0">
                  <a:schemeClr val="bg1">
                    <a:lumMod val="5000"/>
                    <a:lumOff val="95000"/>
                  </a:schemeClr>
                </a:gs>
                <a:gs pos="100000">
                  <a:schemeClr val="accent1">
                    <a:alpha val="0"/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algn="ctr"/>
            <a:endParaRPr lang="en-US" dirty="0">
              <a:sym typeface="+mn-lt"/>
            </a:endParaRPr>
          </a:p>
        </p:txBody>
      </p:sp>
      <p:cxnSp>
        <p:nvCxnSpPr>
          <p:cNvPr id="4" name="直接连接符 3"/>
          <p:cNvCxnSpPr/>
          <p:nvPr>
            <p:custDataLst>
              <p:tags r:id="rId4"/>
            </p:custDataLst>
          </p:nvPr>
        </p:nvCxnSpPr>
        <p:spPr>
          <a:xfrm>
            <a:off x="6161405" y="1885950"/>
            <a:ext cx="2118360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序号"/>
          <p:cNvSpPr txBox="1"/>
          <p:nvPr>
            <p:custDataLst>
              <p:tags r:id="rId5"/>
            </p:custDataLst>
          </p:nvPr>
        </p:nvSpPr>
        <p:spPr>
          <a:xfrm>
            <a:off x="6239510" y="1440815"/>
            <a:ext cx="2094865" cy="445770"/>
          </a:xfrm>
          <a:prstGeom prst="rect">
            <a:avLst/>
          </a:prstGeom>
          <a:noFill/>
        </p:spPr>
        <p:txBody>
          <a:bodyPr wrap="none" lIns="91440" tIns="0" rIns="91440" bIns="0" rtlCol="0" anchor="ctr" anchorCtr="0">
            <a:no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2000"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33CCFF"/>
                    </a:gs>
                  </a:gsLst>
                  <a:lin ang="2700000" scaled="1"/>
                  <a:tileRect/>
                </a:gradFill>
                <a:effectLst>
                  <a:outerShdw blurRad="139700" dist="38100" sx="102000" sy="102000" algn="ctr" rotWithShape="0">
                    <a:srgbClr val="33CCFF">
                      <a:alpha val="34000"/>
                    </a:srgbClr>
                  </a:outerShdw>
                </a:effectLst>
                <a:latin typeface="+mj-lt"/>
              </a:defRPr>
            </a:lvl1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sz="3200" b="1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  <a:tileRect/>
                </a:gradFill>
                <a:effectLst>
                  <a:outerShdw blurRad="139700" dist="38100" sx="102000" sy="102000" algn="ctr" rotWithShape="0">
                    <a:schemeClr val="accent2">
                      <a:alpha val="34000"/>
                    </a:schemeClr>
                  </a:outerShdw>
                </a:effectLst>
                <a:sym typeface="+mn-lt"/>
              </a:rPr>
              <a:t>01</a:t>
            </a:r>
            <a:endParaRPr lang="en-US" sz="3200" b="1" dirty="0"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  <a:effectLst>
                <a:outerShdw blurRad="139700" dist="38100" sx="102000" sy="102000" algn="ctr" rotWithShape="0">
                  <a:schemeClr val="accent2">
                    <a:alpha val="34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标题"/>
          <p:cNvSpPr txBox="1"/>
          <p:nvPr>
            <p:custDataLst>
              <p:tags r:id="rId6"/>
            </p:custDataLst>
          </p:nvPr>
        </p:nvSpPr>
        <p:spPr>
          <a:xfrm>
            <a:off x="6239510" y="1947545"/>
            <a:ext cx="2094230" cy="808990"/>
          </a:xfrm>
          <a:prstGeom prst="rect">
            <a:avLst/>
          </a:prstGeom>
          <a:noFill/>
        </p:spPr>
        <p:txBody>
          <a:bodyPr vert="horz" wrap="square" lIns="91440" tIns="0" rIns="91440" bIns="0" rtlCol="0" anchor="t" anchorCtr="0">
            <a:normAutofit/>
          </a:bodyPr>
          <a:lstStyle>
            <a:defPPr>
              <a:defRPr lang="en-US">
                <a:latin typeface="+mj-lt"/>
              </a:defRPr>
            </a:defPPr>
            <a:lvl1pPr algn="ctr">
              <a:lnSpc>
                <a:spcPct val="130000"/>
              </a:lnSpc>
              <a:defRPr sz="4400">
                <a:gradFill>
                  <a:gsLst>
                    <a:gs pos="0">
                      <a:srgbClr val="CA9471"/>
                    </a:gs>
                    <a:gs pos="100000">
                      <a:srgbClr val="EED3B5"/>
                    </a:gs>
                  </a:gsLst>
                  <a:lin ang="13500000" scaled="1"/>
                </a:gradFill>
                <a:latin typeface="+mj-lt"/>
              </a:defRPr>
            </a:lvl1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sz="1400" b="1">
                <a:solidFill>
                  <a:srgbClr val="FFFFFF"/>
                </a:solidFill>
                <a:cs typeface="+mj-lt"/>
                <a:sym typeface="+mn-ea"/>
              </a:rPr>
              <a:t>System Overview</a:t>
            </a:r>
          </a:p>
        </p:txBody>
      </p:sp>
      <p:sp>
        <p:nvSpPr>
          <p:cNvPr id="40" name="圆角矩形 39"/>
          <p:cNvSpPr/>
          <p:nvPr>
            <p:custDataLst>
              <p:tags r:id="rId7"/>
            </p:custDataLst>
          </p:nvPr>
        </p:nvSpPr>
        <p:spPr>
          <a:xfrm>
            <a:off x="9006205" y="1322070"/>
            <a:ext cx="2440305" cy="1492250"/>
          </a:xfrm>
          <a:prstGeom prst="roundRect">
            <a:avLst>
              <a:gd name="adj" fmla="val 12869"/>
            </a:avLst>
          </a:prstGeom>
          <a:gradFill>
            <a:gsLst>
              <a:gs pos="100000">
                <a:schemeClr val="accent1">
                  <a:lumMod val="50000"/>
                  <a:alpha val="20000"/>
                </a:schemeClr>
              </a:gs>
              <a:gs pos="0">
                <a:schemeClr val="accent1">
                  <a:lumMod val="50000"/>
                  <a:alpha val="50000"/>
                </a:schemeClr>
              </a:gs>
            </a:gsLst>
            <a:lin ang="0" scaled="1"/>
          </a:gradFill>
          <a:ln>
            <a:gradFill flip="none" rotWithShape="1">
              <a:gsLst>
                <a:gs pos="0">
                  <a:schemeClr val="bg1">
                    <a:lumMod val="5000"/>
                    <a:lumOff val="95000"/>
                  </a:schemeClr>
                </a:gs>
                <a:gs pos="100000">
                  <a:schemeClr val="accent1">
                    <a:alpha val="0"/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algn="ctr"/>
            <a:endParaRPr lang="en-US" dirty="0">
              <a:sym typeface="+mn-lt"/>
            </a:endParaRPr>
          </a:p>
        </p:txBody>
      </p:sp>
      <p:cxnSp>
        <p:nvCxnSpPr>
          <p:cNvPr id="61" name="直接连接符 60"/>
          <p:cNvCxnSpPr/>
          <p:nvPr>
            <p:custDataLst>
              <p:tags r:id="rId8"/>
            </p:custDataLst>
          </p:nvPr>
        </p:nvCxnSpPr>
        <p:spPr>
          <a:xfrm>
            <a:off x="9116060" y="1885950"/>
            <a:ext cx="2118360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序号"/>
          <p:cNvSpPr txBox="1"/>
          <p:nvPr>
            <p:custDataLst>
              <p:tags r:id="rId9"/>
            </p:custDataLst>
          </p:nvPr>
        </p:nvSpPr>
        <p:spPr>
          <a:xfrm>
            <a:off x="9194165" y="1440815"/>
            <a:ext cx="2094865" cy="445770"/>
          </a:xfrm>
          <a:prstGeom prst="rect">
            <a:avLst/>
          </a:prstGeom>
          <a:noFill/>
        </p:spPr>
        <p:txBody>
          <a:bodyPr wrap="none" lIns="91440" tIns="0" rIns="91440" bIns="0" rtlCol="0" anchor="ctr" anchorCtr="0">
            <a:no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2000"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33CCFF"/>
                    </a:gs>
                  </a:gsLst>
                  <a:lin ang="2700000" scaled="1"/>
                  <a:tileRect/>
                </a:gradFill>
                <a:effectLst>
                  <a:outerShdw blurRad="139700" dist="38100" sx="102000" sy="102000" algn="ctr" rotWithShape="0">
                    <a:srgbClr val="33CCFF">
                      <a:alpha val="34000"/>
                    </a:srgbClr>
                  </a:outerShdw>
                </a:effectLst>
                <a:latin typeface="+mj-lt"/>
              </a:defRPr>
            </a:lvl1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sz="3200" b="1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  <a:tileRect/>
                </a:gradFill>
                <a:effectLst>
                  <a:outerShdw blurRad="139700" dist="38100" sx="102000" sy="102000" algn="ctr" rotWithShape="0">
                    <a:schemeClr val="accent2">
                      <a:alpha val="34000"/>
                    </a:schemeClr>
                  </a:outerShdw>
                </a:effectLst>
                <a:sym typeface="+mn-lt"/>
              </a:rPr>
              <a:t>02</a:t>
            </a:r>
            <a:endParaRPr lang="en-US" sz="3200" b="1" dirty="0"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  <a:effectLst>
                <a:outerShdw blurRad="139700" dist="38100" sx="102000" sy="102000" algn="ctr" rotWithShape="0">
                  <a:schemeClr val="accent2">
                    <a:alpha val="34000"/>
                  </a:schemeClr>
                </a:outerShdw>
              </a:effectLst>
              <a:sym typeface="+mn-ea"/>
            </a:endParaRPr>
          </a:p>
        </p:txBody>
      </p:sp>
      <p:sp>
        <p:nvSpPr>
          <p:cNvPr id="69" name="标题"/>
          <p:cNvSpPr txBox="1"/>
          <p:nvPr>
            <p:custDataLst>
              <p:tags r:id="rId10"/>
            </p:custDataLst>
          </p:nvPr>
        </p:nvSpPr>
        <p:spPr>
          <a:xfrm>
            <a:off x="9194165" y="1947545"/>
            <a:ext cx="2094230" cy="808990"/>
          </a:xfrm>
          <a:prstGeom prst="rect">
            <a:avLst/>
          </a:prstGeom>
          <a:noFill/>
        </p:spPr>
        <p:txBody>
          <a:bodyPr vert="horz" wrap="square" lIns="91440" tIns="0" rIns="91440" bIns="0" rtlCol="0" anchor="t" anchorCtr="0">
            <a:normAutofit/>
          </a:bodyPr>
          <a:lstStyle>
            <a:defPPr>
              <a:defRPr lang="en-US">
                <a:latin typeface="+mj-lt"/>
              </a:defRPr>
            </a:defPPr>
            <a:lvl1pPr algn="ctr">
              <a:lnSpc>
                <a:spcPct val="130000"/>
              </a:lnSpc>
              <a:defRPr sz="4400">
                <a:gradFill>
                  <a:gsLst>
                    <a:gs pos="0">
                      <a:srgbClr val="CA9471"/>
                    </a:gs>
                    <a:gs pos="100000">
                      <a:srgbClr val="EED3B5"/>
                    </a:gs>
                  </a:gsLst>
                  <a:lin ang="13500000" scaled="1"/>
                </a:gradFill>
                <a:latin typeface="+mj-lt"/>
              </a:defRPr>
            </a:lvl1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sz="1400" b="1">
                <a:solidFill>
                  <a:srgbClr val="FFFFFF"/>
                </a:solidFill>
                <a:cs typeface="+mj-lt"/>
                <a:sym typeface="+mn-ea"/>
              </a:rPr>
              <a:t>Benefits</a:t>
            </a:r>
          </a:p>
        </p:txBody>
      </p:sp>
      <p:sp>
        <p:nvSpPr>
          <p:cNvPr id="73" name="圆角矩形 72"/>
          <p:cNvSpPr/>
          <p:nvPr>
            <p:custDataLst>
              <p:tags r:id="rId11"/>
            </p:custDataLst>
          </p:nvPr>
        </p:nvSpPr>
        <p:spPr>
          <a:xfrm>
            <a:off x="6051550" y="3079750"/>
            <a:ext cx="2440305" cy="1492250"/>
          </a:xfrm>
          <a:prstGeom prst="roundRect">
            <a:avLst>
              <a:gd name="adj" fmla="val 12869"/>
            </a:avLst>
          </a:prstGeom>
          <a:gradFill>
            <a:gsLst>
              <a:gs pos="100000">
                <a:schemeClr val="accent1">
                  <a:lumMod val="50000"/>
                  <a:alpha val="20000"/>
                </a:schemeClr>
              </a:gs>
              <a:gs pos="0">
                <a:schemeClr val="accent1">
                  <a:lumMod val="50000"/>
                  <a:alpha val="50000"/>
                </a:schemeClr>
              </a:gs>
            </a:gsLst>
            <a:lin ang="0" scaled="1"/>
          </a:gradFill>
          <a:ln>
            <a:gradFill flip="none" rotWithShape="1">
              <a:gsLst>
                <a:gs pos="0">
                  <a:schemeClr val="bg1">
                    <a:lumMod val="5000"/>
                    <a:lumOff val="95000"/>
                  </a:schemeClr>
                </a:gs>
                <a:gs pos="100000">
                  <a:schemeClr val="accent1">
                    <a:alpha val="0"/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algn="ctr"/>
            <a:endParaRPr lang="en-US" dirty="0">
              <a:sym typeface="+mn-lt"/>
            </a:endParaRPr>
          </a:p>
        </p:txBody>
      </p:sp>
      <p:cxnSp>
        <p:nvCxnSpPr>
          <p:cNvPr id="97" name="直接连接符 96"/>
          <p:cNvCxnSpPr/>
          <p:nvPr>
            <p:custDataLst>
              <p:tags r:id="rId12"/>
            </p:custDataLst>
          </p:nvPr>
        </p:nvCxnSpPr>
        <p:spPr>
          <a:xfrm>
            <a:off x="6161405" y="3643630"/>
            <a:ext cx="2118360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序号"/>
          <p:cNvSpPr txBox="1"/>
          <p:nvPr>
            <p:custDataLst>
              <p:tags r:id="rId13"/>
            </p:custDataLst>
          </p:nvPr>
        </p:nvSpPr>
        <p:spPr>
          <a:xfrm>
            <a:off x="6239510" y="3198495"/>
            <a:ext cx="2094865" cy="445770"/>
          </a:xfrm>
          <a:prstGeom prst="rect">
            <a:avLst/>
          </a:prstGeom>
          <a:noFill/>
        </p:spPr>
        <p:txBody>
          <a:bodyPr wrap="none" lIns="91440" tIns="0" rIns="91440" bIns="0" rtlCol="0" anchor="ctr" anchorCtr="0">
            <a:no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2000"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33CCFF"/>
                    </a:gs>
                  </a:gsLst>
                  <a:lin ang="2700000" scaled="1"/>
                  <a:tileRect/>
                </a:gradFill>
                <a:effectLst>
                  <a:outerShdw blurRad="139700" dist="38100" sx="102000" sy="102000" algn="ctr" rotWithShape="0">
                    <a:srgbClr val="33CCFF">
                      <a:alpha val="34000"/>
                    </a:srgbClr>
                  </a:outerShdw>
                </a:effectLst>
                <a:latin typeface="+mj-lt"/>
              </a:defRPr>
            </a:lvl1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sz="3200" b="1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  <a:tileRect/>
                </a:gradFill>
                <a:effectLst>
                  <a:outerShdw blurRad="139700" dist="38100" sx="102000" sy="102000" algn="ctr" rotWithShape="0">
                    <a:schemeClr val="accent2">
                      <a:alpha val="34000"/>
                    </a:schemeClr>
                  </a:outerShdw>
                </a:effectLst>
                <a:sym typeface="+mn-lt"/>
              </a:rPr>
              <a:t>03</a:t>
            </a:r>
            <a:endParaRPr lang="en-US" sz="3200" b="1" dirty="0"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  <a:effectLst>
                <a:outerShdw blurRad="139700" dist="38100" sx="102000" sy="102000" algn="ctr" rotWithShape="0">
                  <a:schemeClr val="accent2">
                    <a:alpha val="34000"/>
                  </a:schemeClr>
                </a:outerShdw>
              </a:effectLst>
              <a:sym typeface="+mn-ea"/>
            </a:endParaRPr>
          </a:p>
        </p:txBody>
      </p:sp>
      <p:sp>
        <p:nvSpPr>
          <p:cNvPr id="102" name="标题"/>
          <p:cNvSpPr txBox="1"/>
          <p:nvPr>
            <p:custDataLst>
              <p:tags r:id="rId14"/>
            </p:custDataLst>
          </p:nvPr>
        </p:nvSpPr>
        <p:spPr>
          <a:xfrm>
            <a:off x="6239510" y="3705225"/>
            <a:ext cx="2094230" cy="808990"/>
          </a:xfrm>
          <a:prstGeom prst="rect">
            <a:avLst/>
          </a:prstGeom>
          <a:noFill/>
        </p:spPr>
        <p:txBody>
          <a:bodyPr vert="horz" wrap="square" lIns="91440" tIns="0" rIns="91440" bIns="0" rtlCol="0" anchor="t" anchorCtr="0">
            <a:normAutofit/>
          </a:bodyPr>
          <a:lstStyle>
            <a:defPPr>
              <a:defRPr lang="en-US">
                <a:latin typeface="+mj-lt"/>
              </a:defRPr>
            </a:defPPr>
            <a:lvl1pPr algn="ctr">
              <a:lnSpc>
                <a:spcPct val="130000"/>
              </a:lnSpc>
              <a:defRPr sz="4400">
                <a:gradFill>
                  <a:gsLst>
                    <a:gs pos="0">
                      <a:srgbClr val="CA9471"/>
                    </a:gs>
                    <a:gs pos="100000">
                      <a:srgbClr val="EED3B5"/>
                    </a:gs>
                  </a:gsLst>
                  <a:lin ang="13500000" scaled="1"/>
                </a:gradFill>
                <a:latin typeface="+mj-lt"/>
              </a:defRPr>
            </a:lvl1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altLang="zh-CN" sz="1400" b="1">
                <a:solidFill>
                  <a:srgbClr val="FFFFFF"/>
                </a:solidFill>
                <a:ea typeface="SimSun" panose="02010600030101010101" pitchFamily="2" charset="-122"/>
                <a:cs typeface="+mj-lt"/>
                <a:sym typeface="+mn-ea"/>
              </a:rPr>
              <a:t>Implementation</a:t>
            </a:r>
          </a:p>
        </p:txBody>
      </p:sp>
      <p:sp>
        <p:nvSpPr>
          <p:cNvPr id="105" name="圆角矩形 104"/>
          <p:cNvSpPr/>
          <p:nvPr>
            <p:custDataLst>
              <p:tags r:id="rId15"/>
            </p:custDataLst>
          </p:nvPr>
        </p:nvSpPr>
        <p:spPr>
          <a:xfrm>
            <a:off x="9006840" y="3079750"/>
            <a:ext cx="2440305" cy="1492250"/>
          </a:xfrm>
          <a:prstGeom prst="roundRect">
            <a:avLst>
              <a:gd name="adj" fmla="val 12869"/>
            </a:avLst>
          </a:prstGeom>
          <a:gradFill>
            <a:gsLst>
              <a:gs pos="100000">
                <a:schemeClr val="accent1">
                  <a:lumMod val="50000"/>
                  <a:alpha val="20000"/>
                </a:schemeClr>
              </a:gs>
              <a:gs pos="0">
                <a:schemeClr val="accent1">
                  <a:lumMod val="50000"/>
                  <a:alpha val="50000"/>
                </a:schemeClr>
              </a:gs>
            </a:gsLst>
            <a:lin ang="0" scaled="1"/>
          </a:gradFill>
          <a:ln>
            <a:gradFill flip="none" rotWithShape="1">
              <a:gsLst>
                <a:gs pos="0">
                  <a:schemeClr val="bg1">
                    <a:lumMod val="5000"/>
                    <a:lumOff val="95000"/>
                  </a:schemeClr>
                </a:gs>
                <a:gs pos="100000">
                  <a:schemeClr val="accent1">
                    <a:alpha val="0"/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algn="ctr"/>
            <a:endParaRPr lang="en-US" dirty="0">
              <a:sym typeface="+mn-lt"/>
            </a:endParaRPr>
          </a:p>
        </p:txBody>
      </p:sp>
      <p:cxnSp>
        <p:nvCxnSpPr>
          <p:cNvPr id="106" name="直接连接符 105"/>
          <p:cNvCxnSpPr/>
          <p:nvPr>
            <p:custDataLst>
              <p:tags r:id="rId16"/>
            </p:custDataLst>
          </p:nvPr>
        </p:nvCxnSpPr>
        <p:spPr>
          <a:xfrm>
            <a:off x="9116695" y="3643630"/>
            <a:ext cx="2118360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序号"/>
          <p:cNvSpPr txBox="1"/>
          <p:nvPr>
            <p:custDataLst>
              <p:tags r:id="rId17"/>
            </p:custDataLst>
          </p:nvPr>
        </p:nvSpPr>
        <p:spPr>
          <a:xfrm>
            <a:off x="9194800" y="3198495"/>
            <a:ext cx="2094865" cy="445770"/>
          </a:xfrm>
          <a:prstGeom prst="rect">
            <a:avLst/>
          </a:prstGeom>
          <a:noFill/>
        </p:spPr>
        <p:txBody>
          <a:bodyPr wrap="none" lIns="91440" tIns="0" rIns="91440" bIns="0" rtlCol="0" anchor="ctr" anchorCtr="0">
            <a:no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2000"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33CCFF"/>
                    </a:gs>
                  </a:gsLst>
                  <a:lin ang="2700000" scaled="1"/>
                  <a:tileRect/>
                </a:gradFill>
                <a:effectLst>
                  <a:outerShdw blurRad="139700" dist="38100" sx="102000" sy="102000" algn="ctr" rotWithShape="0">
                    <a:srgbClr val="33CCFF">
                      <a:alpha val="34000"/>
                    </a:srgbClr>
                  </a:outerShdw>
                </a:effectLst>
                <a:latin typeface="+mj-lt"/>
              </a:defRPr>
            </a:lvl1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sz="3200" b="1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  <a:tileRect/>
                </a:gradFill>
                <a:effectLst>
                  <a:outerShdw blurRad="139700" dist="38100" sx="102000" sy="102000" algn="ctr" rotWithShape="0">
                    <a:schemeClr val="accent2">
                      <a:alpha val="34000"/>
                    </a:schemeClr>
                  </a:outerShdw>
                </a:effectLst>
                <a:sym typeface="+mn-lt"/>
              </a:rPr>
              <a:t>04</a:t>
            </a:r>
            <a:endParaRPr lang="en-US" sz="3200" b="1" dirty="0"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  <a:effectLst>
                <a:outerShdw blurRad="139700" dist="38100" sx="102000" sy="102000" algn="ctr" rotWithShape="0">
                  <a:schemeClr val="accent2">
                    <a:alpha val="34000"/>
                  </a:schemeClr>
                </a:outerShdw>
              </a:effectLst>
              <a:sym typeface="+mn-ea"/>
            </a:endParaRPr>
          </a:p>
        </p:txBody>
      </p:sp>
      <p:sp>
        <p:nvSpPr>
          <p:cNvPr id="111" name="标题"/>
          <p:cNvSpPr txBox="1"/>
          <p:nvPr>
            <p:custDataLst>
              <p:tags r:id="rId18"/>
            </p:custDataLst>
          </p:nvPr>
        </p:nvSpPr>
        <p:spPr>
          <a:xfrm>
            <a:off x="9194800" y="3705225"/>
            <a:ext cx="2094230" cy="808990"/>
          </a:xfrm>
          <a:prstGeom prst="rect">
            <a:avLst/>
          </a:prstGeom>
          <a:noFill/>
        </p:spPr>
        <p:txBody>
          <a:bodyPr vert="horz" wrap="square" lIns="91440" tIns="0" rIns="91440" bIns="0" rtlCol="0" anchor="t" anchorCtr="0">
            <a:normAutofit/>
          </a:bodyPr>
          <a:lstStyle>
            <a:defPPr>
              <a:defRPr lang="en-US">
                <a:latin typeface="+mj-lt"/>
              </a:defRPr>
            </a:defPPr>
            <a:lvl1pPr algn="ctr">
              <a:lnSpc>
                <a:spcPct val="130000"/>
              </a:lnSpc>
              <a:defRPr sz="4400">
                <a:gradFill>
                  <a:gsLst>
                    <a:gs pos="0">
                      <a:srgbClr val="CA9471"/>
                    </a:gs>
                    <a:gs pos="100000">
                      <a:srgbClr val="EED3B5"/>
                    </a:gs>
                  </a:gsLst>
                  <a:lin ang="13500000" scaled="1"/>
                </a:gradFill>
                <a:latin typeface="+mj-lt"/>
              </a:defRPr>
            </a:lvl1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sz="1400" b="1">
                <a:solidFill>
                  <a:srgbClr val="FFFFFF"/>
                </a:solidFill>
                <a:cs typeface="+mj-lt"/>
                <a:sym typeface="+mn-ea"/>
              </a:rPr>
              <a:t>User Interface</a:t>
            </a:r>
          </a:p>
        </p:txBody>
      </p:sp>
      <p:sp>
        <p:nvSpPr>
          <p:cNvPr id="114" name="圆角矩形 113"/>
          <p:cNvSpPr/>
          <p:nvPr>
            <p:custDataLst>
              <p:tags r:id="rId19"/>
            </p:custDataLst>
          </p:nvPr>
        </p:nvSpPr>
        <p:spPr>
          <a:xfrm>
            <a:off x="7529195" y="4837430"/>
            <a:ext cx="2440305" cy="1492250"/>
          </a:xfrm>
          <a:prstGeom prst="roundRect">
            <a:avLst>
              <a:gd name="adj" fmla="val 12869"/>
            </a:avLst>
          </a:prstGeom>
          <a:gradFill>
            <a:gsLst>
              <a:gs pos="100000">
                <a:schemeClr val="accent1">
                  <a:lumMod val="50000"/>
                  <a:alpha val="20000"/>
                </a:schemeClr>
              </a:gs>
              <a:gs pos="0">
                <a:schemeClr val="accent1">
                  <a:lumMod val="50000"/>
                  <a:alpha val="50000"/>
                </a:schemeClr>
              </a:gs>
            </a:gsLst>
            <a:lin ang="0" scaled="1"/>
          </a:gradFill>
          <a:ln>
            <a:gradFill flip="none" rotWithShape="1">
              <a:gsLst>
                <a:gs pos="0">
                  <a:schemeClr val="bg1">
                    <a:lumMod val="5000"/>
                    <a:lumOff val="95000"/>
                  </a:schemeClr>
                </a:gs>
                <a:gs pos="100000">
                  <a:schemeClr val="accent1">
                    <a:alpha val="0"/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algn="ctr"/>
            <a:endParaRPr lang="en-US" dirty="0">
              <a:sym typeface="+mn-lt"/>
            </a:endParaRPr>
          </a:p>
        </p:txBody>
      </p:sp>
      <p:cxnSp>
        <p:nvCxnSpPr>
          <p:cNvPr id="115" name="直接连接符 114"/>
          <p:cNvCxnSpPr/>
          <p:nvPr>
            <p:custDataLst>
              <p:tags r:id="rId20"/>
            </p:custDataLst>
          </p:nvPr>
        </p:nvCxnSpPr>
        <p:spPr>
          <a:xfrm>
            <a:off x="7639050" y="5401310"/>
            <a:ext cx="2118360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序号"/>
          <p:cNvSpPr txBox="1"/>
          <p:nvPr>
            <p:custDataLst>
              <p:tags r:id="rId21"/>
            </p:custDataLst>
          </p:nvPr>
        </p:nvSpPr>
        <p:spPr>
          <a:xfrm>
            <a:off x="7717155" y="4956175"/>
            <a:ext cx="2094865" cy="445770"/>
          </a:xfrm>
          <a:prstGeom prst="rect">
            <a:avLst/>
          </a:prstGeom>
          <a:noFill/>
        </p:spPr>
        <p:txBody>
          <a:bodyPr wrap="none" lIns="91440" tIns="0" rIns="91440" bIns="0" rtlCol="0" anchor="ctr" anchorCtr="0">
            <a:no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2000"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33CCFF"/>
                    </a:gs>
                  </a:gsLst>
                  <a:lin ang="2700000" scaled="1"/>
                  <a:tileRect/>
                </a:gradFill>
                <a:effectLst>
                  <a:outerShdw blurRad="139700" dist="38100" sx="102000" sy="102000" algn="ctr" rotWithShape="0">
                    <a:srgbClr val="33CCFF">
                      <a:alpha val="34000"/>
                    </a:srgbClr>
                  </a:outerShdw>
                </a:effectLst>
                <a:latin typeface="+mj-lt"/>
              </a:defRPr>
            </a:lvl1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sz="3200" b="1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  <a:tileRect/>
                </a:gradFill>
                <a:effectLst>
                  <a:outerShdw blurRad="139700" dist="38100" sx="102000" sy="102000" algn="ctr" rotWithShape="0">
                    <a:schemeClr val="accent2">
                      <a:alpha val="34000"/>
                    </a:schemeClr>
                  </a:outerShdw>
                </a:effectLst>
                <a:sym typeface="+mn-lt"/>
              </a:rPr>
              <a:t>05</a:t>
            </a:r>
            <a:endParaRPr lang="en-US" sz="3200" b="1" dirty="0"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  <a:effectLst>
                <a:outerShdw blurRad="139700" dist="38100" sx="102000" sy="102000" algn="ctr" rotWithShape="0">
                  <a:schemeClr val="accent2">
                    <a:alpha val="34000"/>
                  </a:schemeClr>
                </a:outerShdw>
              </a:effectLst>
              <a:sym typeface="+mn-ea"/>
            </a:endParaRPr>
          </a:p>
        </p:txBody>
      </p:sp>
      <p:sp>
        <p:nvSpPr>
          <p:cNvPr id="120" name="标题"/>
          <p:cNvSpPr txBox="1"/>
          <p:nvPr>
            <p:custDataLst>
              <p:tags r:id="rId22"/>
            </p:custDataLst>
          </p:nvPr>
        </p:nvSpPr>
        <p:spPr>
          <a:xfrm>
            <a:off x="7717155" y="5462905"/>
            <a:ext cx="2094230" cy="808990"/>
          </a:xfrm>
          <a:prstGeom prst="rect">
            <a:avLst/>
          </a:prstGeom>
          <a:noFill/>
        </p:spPr>
        <p:txBody>
          <a:bodyPr vert="horz" wrap="square" lIns="91440" tIns="0" rIns="91440" bIns="0" rtlCol="0" anchor="t" anchorCtr="0">
            <a:normAutofit/>
          </a:bodyPr>
          <a:lstStyle>
            <a:defPPr>
              <a:defRPr lang="en-US">
                <a:latin typeface="+mj-lt"/>
              </a:defRPr>
            </a:defPPr>
            <a:lvl1pPr algn="ctr">
              <a:lnSpc>
                <a:spcPct val="130000"/>
              </a:lnSpc>
              <a:defRPr sz="4400">
                <a:gradFill>
                  <a:gsLst>
                    <a:gs pos="0">
                      <a:srgbClr val="CA9471"/>
                    </a:gs>
                    <a:gs pos="100000">
                      <a:srgbClr val="EED3B5"/>
                    </a:gs>
                  </a:gsLst>
                  <a:lin ang="13500000" scaled="1"/>
                </a:gradFill>
                <a:latin typeface="+mj-lt"/>
              </a:defRPr>
            </a:lvl1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sz="1400" b="1">
                <a:solidFill>
                  <a:srgbClr val="FFFFFF"/>
                </a:solidFill>
                <a:cs typeface="+mj-lt"/>
                <a:sym typeface="+mn-ea"/>
              </a:rPr>
              <a:t>Future Developments</a:t>
            </a:r>
          </a:p>
        </p:txBody>
      </p:sp>
      <p:sp>
        <p:nvSpPr>
          <p:cNvPr id="25" name="任意多边形: 形状 24"/>
          <p:cNvSpPr/>
          <p:nvPr>
            <p:custDataLst>
              <p:tags r:id="rId23"/>
            </p:custDataLst>
          </p:nvPr>
        </p:nvSpPr>
        <p:spPr>
          <a:xfrm>
            <a:off x="692980" y="3086175"/>
            <a:ext cx="1482138" cy="210369"/>
          </a:xfrm>
          <a:custGeom>
            <a:avLst/>
            <a:gdLst/>
            <a:ahLst/>
            <a:cxnLst/>
            <a:rect l="l" t="t" r="r" b="b"/>
            <a:pathLst>
              <a:path w="1482138" h="210369">
                <a:moveTo>
                  <a:pt x="296209" y="44748"/>
                </a:moveTo>
                <a:cubicBezTo>
                  <a:pt x="281464" y="44748"/>
                  <a:pt x="269891" y="50063"/>
                  <a:pt x="261490" y="60693"/>
                </a:cubicBezTo>
                <a:cubicBezTo>
                  <a:pt x="253089" y="71323"/>
                  <a:pt x="248889" y="86154"/>
                  <a:pt x="248889" y="105185"/>
                </a:cubicBezTo>
                <a:cubicBezTo>
                  <a:pt x="248889" y="124215"/>
                  <a:pt x="253089" y="139046"/>
                  <a:pt x="261490" y="149676"/>
                </a:cubicBezTo>
                <a:cubicBezTo>
                  <a:pt x="269891" y="160306"/>
                  <a:pt x="281464" y="165621"/>
                  <a:pt x="296209" y="165621"/>
                </a:cubicBezTo>
                <a:cubicBezTo>
                  <a:pt x="310954" y="165621"/>
                  <a:pt x="322526" y="160306"/>
                  <a:pt x="330928" y="149676"/>
                </a:cubicBezTo>
                <a:cubicBezTo>
                  <a:pt x="339329" y="139046"/>
                  <a:pt x="343529" y="124215"/>
                  <a:pt x="343529" y="105185"/>
                </a:cubicBezTo>
                <a:cubicBezTo>
                  <a:pt x="343529" y="86154"/>
                  <a:pt x="339329" y="71323"/>
                  <a:pt x="330928" y="60693"/>
                </a:cubicBezTo>
                <a:cubicBezTo>
                  <a:pt x="322526" y="50063"/>
                  <a:pt x="310954" y="44748"/>
                  <a:pt x="296209" y="44748"/>
                </a:cubicBezTo>
                <a:close/>
                <a:moveTo>
                  <a:pt x="1148925" y="3600"/>
                </a:moveTo>
                <a:lnTo>
                  <a:pt x="1308374" y="3600"/>
                </a:lnTo>
                <a:lnTo>
                  <a:pt x="1308374" y="48349"/>
                </a:lnTo>
                <a:lnTo>
                  <a:pt x="1252566" y="48349"/>
                </a:lnTo>
                <a:lnTo>
                  <a:pt x="1252566" y="206769"/>
                </a:lnTo>
                <a:lnTo>
                  <a:pt x="1204732" y="206769"/>
                </a:lnTo>
                <a:lnTo>
                  <a:pt x="1204732" y="48349"/>
                </a:lnTo>
                <a:lnTo>
                  <a:pt x="1148925" y="48349"/>
                </a:lnTo>
                <a:close/>
                <a:moveTo>
                  <a:pt x="958158" y="3600"/>
                </a:moveTo>
                <a:lnTo>
                  <a:pt x="1001878" y="3600"/>
                </a:lnTo>
                <a:lnTo>
                  <a:pt x="1079802" y="118815"/>
                </a:lnTo>
                <a:lnTo>
                  <a:pt x="1081345" y="118815"/>
                </a:lnTo>
                <a:lnTo>
                  <a:pt x="1081345" y="3600"/>
                </a:lnTo>
                <a:lnTo>
                  <a:pt x="1129180" y="3600"/>
                </a:lnTo>
                <a:lnTo>
                  <a:pt x="1129180" y="206769"/>
                </a:lnTo>
                <a:lnTo>
                  <a:pt x="1088032" y="206769"/>
                </a:lnTo>
                <a:lnTo>
                  <a:pt x="1007536" y="91554"/>
                </a:lnTo>
                <a:lnTo>
                  <a:pt x="1005993" y="91554"/>
                </a:lnTo>
                <a:lnTo>
                  <a:pt x="1005993" y="206769"/>
                </a:lnTo>
                <a:lnTo>
                  <a:pt x="958158" y="206769"/>
                </a:lnTo>
                <a:close/>
                <a:moveTo>
                  <a:pt x="786708" y="3600"/>
                </a:moveTo>
                <a:lnTo>
                  <a:pt x="924811" y="3600"/>
                </a:lnTo>
                <a:lnTo>
                  <a:pt x="924811" y="46806"/>
                </a:lnTo>
                <a:lnTo>
                  <a:pt x="834543" y="46806"/>
                </a:lnTo>
                <a:lnTo>
                  <a:pt x="834543" y="82296"/>
                </a:lnTo>
                <a:lnTo>
                  <a:pt x="919925" y="82296"/>
                </a:lnTo>
                <a:lnTo>
                  <a:pt x="919925" y="125501"/>
                </a:lnTo>
                <a:lnTo>
                  <a:pt x="834543" y="125501"/>
                </a:lnTo>
                <a:lnTo>
                  <a:pt x="834543" y="163563"/>
                </a:lnTo>
                <a:lnTo>
                  <a:pt x="927897" y="163563"/>
                </a:lnTo>
                <a:lnTo>
                  <a:pt x="927897" y="206769"/>
                </a:lnTo>
                <a:lnTo>
                  <a:pt x="786708" y="206769"/>
                </a:lnTo>
                <a:close/>
                <a:moveTo>
                  <a:pt x="606000" y="3600"/>
                </a:moveTo>
                <a:lnTo>
                  <a:pt x="765449" y="3600"/>
                </a:lnTo>
                <a:lnTo>
                  <a:pt x="765449" y="48349"/>
                </a:lnTo>
                <a:lnTo>
                  <a:pt x="709642" y="48349"/>
                </a:lnTo>
                <a:lnTo>
                  <a:pt x="709642" y="206769"/>
                </a:lnTo>
                <a:lnTo>
                  <a:pt x="661807" y="206769"/>
                </a:lnTo>
                <a:lnTo>
                  <a:pt x="661807" y="48349"/>
                </a:lnTo>
                <a:lnTo>
                  <a:pt x="606000" y="48349"/>
                </a:lnTo>
                <a:close/>
                <a:moveTo>
                  <a:pt x="415233" y="3600"/>
                </a:moveTo>
                <a:lnTo>
                  <a:pt x="458953" y="3600"/>
                </a:lnTo>
                <a:lnTo>
                  <a:pt x="536877" y="118815"/>
                </a:lnTo>
                <a:lnTo>
                  <a:pt x="538420" y="118815"/>
                </a:lnTo>
                <a:lnTo>
                  <a:pt x="538420" y="3600"/>
                </a:lnTo>
                <a:lnTo>
                  <a:pt x="586255" y="3600"/>
                </a:lnTo>
                <a:lnTo>
                  <a:pt x="586255" y="206769"/>
                </a:lnTo>
                <a:lnTo>
                  <a:pt x="545107" y="206769"/>
                </a:lnTo>
                <a:lnTo>
                  <a:pt x="464611" y="91554"/>
                </a:lnTo>
                <a:lnTo>
                  <a:pt x="463068" y="91554"/>
                </a:lnTo>
                <a:lnTo>
                  <a:pt x="463068" y="206769"/>
                </a:lnTo>
                <a:lnTo>
                  <a:pt x="415233" y="206769"/>
                </a:lnTo>
                <a:close/>
                <a:moveTo>
                  <a:pt x="1403185" y="0"/>
                </a:moveTo>
                <a:cubicBezTo>
                  <a:pt x="1439876" y="0"/>
                  <a:pt x="1466193" y="16459"/>
                  <a:pt x="1482138" y="49378"/>
                </a:cubicBezTo>
                <a:lnTo>
                  <a:pt x="1440990" y="68408"/>
                </a:lnTo>
                <a:cubicBezTo>
                  <a:pt x="1436704" y="59322"/>
                  <a:pt x="1431475" y="52849"/>
                  <a:pt x="1425302" y="48992"/>
                </a:cubicBezTo>
                <a:cubicBezTo>
                  <a:pt x="1419130" y="45134"/>
                  <a:pt x="1411587" y="43205"/>
                  <a:pt x="1402671" y="43205"/>
                </a:cubicBezTo>
                <a:cubicBezTo>
                  <a:pt x="1394613" y="43205"/>
                  <a:pt x="1387798" y="44963"/>
                  <a:pt x="1382226" y="48477"/>
                </a:cubicBezTo>
                <a:cubicBezTo>
                  <a:pt x="1376654" y="51992"/>
                  <a:pt x="1373867" y="56407"/>
                  <a:pt x="1373867" y="61722"/>
                </a:cubicBezTo>
                <a:cubicBezTo>
                  <a:pt x="1373867" y="65322"/>
                  <a:pt x="1374939" y="68280"/>
                  <a:pt x="1377082" y="70594"/>
                </a:cubicBezTo>
                <a:cubicBezTo>
                  <a:pt x="1379225" y="72909"/>
                  <a:pt x="1382954" y="75181"/>
                  <a:pt x="1388269" y="77410"/>
                </a:cubicBezTo>
                <a:cubicBezTo>
                  <a:pt x="1393584" y="79638"/>
                  <a:pt x="1401471" y="82124"/>
                  <a:pt x="1411929" y="84868"/>
                </a:cubicBezTo>
                <a:cubicBezTo>
                  <a:pt x="1425474" y="88297"/>
                  <a:pt x="1436875" y="91940"/>
                  <a:pt x="1446134" y="95798"/>
                </a:cubicBezTo>
                <a:cubicBezTo>
                  <a:pt x="1455392" y="99655"/>
                  <a:pt x="1463536" y="105699"/>
                  <a:pt x="1470565" y="113928"/>
                </a:cubicBezTo>
                <a:cubicBezTo>
                  <a:pt x="1477595" y="122158"/>
                  <a:pt x="1481109" y="133131"/>
                  <a:pt x="1481109" y="146847"/>
                </a:cubicBezTo>
                <a:cubicBezTo>
                  <a:pt x="1481109" y="159534"/>
                  <a:pt x="1477680" y="170678"/>
                  <a:pt x="1470822" y="180280"/>
                </a:cubicBezTo>
                <a:cubicBezTo>
                  <a:pt x="1463964" y="189881"/>
                  <a:pt x="1454406" y="197296"/>
                  <a:pt x="1442147" y="202525"/>
                </a:cubicBezTo>
                <a:cubicBezTo>
                  <a:pt x="1429889" y="207754"/>
                  <a:pt x="1415873" y="210369"/>
                  <a:pt x="1400099" y="210369"/>
                </a:cubicBezTo>
                <a:cubicBezTo>
                  <a:pt x="1380726" y="210369"/>
                  <a:pt x="1363880" y="205697"/>
                  <a:pt x="1349564" y="196353"/>
                </a:cubicBezTo>
                <a:cubicBezTo>
                  <a:pt x="1335248" y="187009"/>
                  <a:pt x="1324661" y="174622"/>
                  <a:pt x="1317803" y="159191"/>
                </a:cubicBezTo>
                <a:lnTo>
                  <a:pt x="1359208" y="140417"/>
                </a:lnTo>
                <a:cubicBezTo>
                  <a:pt x="1362637" y="149333"/>
                  <a:pt x="1367952" y="156019"/>
                  <a:pt x="1375153" y="160477"/>
                </a:cubicBezTo>
                <a:cubicBezTo>
                  <a:pt x="1382354" y="164935"/>
                  <a:pt x="1390755" y="167164"/>
                  <a:pt x="1400357" y="167164"/>
                </a:cubicBezTo>
                <a:cubicBezTo>
                  <a:pt x="1410129" y="167164"/>
                  <a:pt x="1417887" y="165578"/>
                  <a:pt x="1423631" y="162406"/>
                </a:cubicBezTo>
                <a:cubicBezTo>
                  <a:pt x="1429374" y="159234"/>
                  <a:pt x="1432246" y="154905"/>
                  <a:pt x="1432246" y="149419"/>
                </a:cubicBezTo>
                <a:cubicBezTo>
                  <a:pt x="1432246" y="145647"/>
                  <a:pt x="1431217" y="142475"/>
                  <a:pt x="1429160" y="139903"/>
                </a:cubicBezTo>
                <a:cubicBezTo>
                  <a:pt x="1427103" y="137331"/>
                  <a:pt x="1423374" y="134888"/>
                  <a:pt x="1417973" y="132574"/>
                </a:cubicBezTo>
                <a:cubicBezTo>
                  <a:pt x="1412572" y="130259"/>
                  <a:pt x="1404729" y="127730"/>
                  <a:pt x="1394442" y="124987"/>
                </a:cubicBezTo>
                <a:cubicBezTo>
                  <a:pt x="1380554" y="121215"/>
                  <a:pt x="1369024" y="117400"/>
                  <a:pt x="1359851" y="113543"/>
                </a:cubicBezTo>
                <a:cubicBezTo>
                  <a:pt x="1350679" y="109685"/>
                  <a:pt x="1342578" y="103599"/>
                  <a:pt x="1335548" y="95283"/>
                </a:cubicBezTo>
                <a:cubicBezTo>
                  <a:pt x="1328519" y="86968"/>
                  <a:pt x="1325004" y="76038"/>
                  <a:pt x="1325004" y="62493"/>
                </a:cubicBezTo>
                <a:cubicBezTo>
                  <a:pt x="1325004" y="50492"/>
                  <a:pt x="1328476" y="39733"/>
                  <a:pt x="1335420" y="30218"/>
                </a:cubicBezTo>
                <a:cubicBezTo>
                  <a:pt x="1342363" y="20703"/>
                  <a:pt x="1351793" y="13287"/>
                  <a:pt x="1363709" y="7972"/>
                </a:cubicBezTo>
                <a:cubicBezTo>
                  <a:pt x="1375625" y="2657"/>
                  <a:pt x="1388784" y="0"/>
                  <a:pt x="1403185" y="0"/>
                </a:cubicBezTo>
                <a:close/>
                <a:moveTo>
                  <a:pt x="296209" y="0"/>
                </a:moveTo>
                <a:cubicBezTo>
                  <a:pt x="315926" y="0"/>
                  <a:pt x="332985" y="4200"/>
                  <a:pt x="347387" y="12602"/>
                </a:cubicBezTo>
                <a:cubicBezTo>
                  <a:pt x="361789" y="21003"/>
                  <a:pt x="372890" y="33090"/>
                  <a:pt x="380691" y="48863"/>
                </a:cubicBezTo>
                <a:cubicBezTo>
                  <a:pt x="388492" y="64637"/>
                  <a:pt x="392392" y="83410"/>
                  <a:pt x="392392" y="105185"/>
                </a:cubicBezTo>
                <a:cubicBezTo>
                  <a:pt x="392392" y="126959"/>
                  <a:pt x="388492" y="145732"/>
                  <a:pt x="380691" y="161506"/>
                </a:cubicBezTo>
                <a:cubicBezTo>
                  <a:pt x="372890" y="177279"/>
                  <a:pt x="361789" y="189366"/>
                  <a:pt x="347387" y="197768"/>
                </a:cubicBezTo>
                <a:cubicBezTo>
                  <a:pt x="332985" y="206169"/>
                  <a:pt x="315926" y="210369"/>
                  <a:pt x="296209" y="210369"/>
                </a:cubicBezTo>
                <a:cubicBezTo>
                  <a:pt x="276492" y="210369"/>
                  <a:pt x="259433" y="206169"/>
                  <a:pt x="245031" y="197768"/>
                </a:cubicBezTo>
                <a:cubicBezTo>
                  <a:pt x="230629" y="189366"/>
                  <a:pt x="219528" y="177279"/>
                  <a:pt x="211727" y="161506"/>
                </a:cubicBezTo>
                <a:cubicBezTo>
                  <a:pt x="203926" y="145732"/>
                  <a:pt x="200025" y="126959"/>
                  <a:pt x="200025" y="105185"/>
                </a:cubicBezTo>
                <a:cubicBezTo>
                  <a:pt x="200025" y="83410"/>
                  <a:pt x="203926" y="64637"/>
                  <a:pt x="211727" y="48863"/>
                </a:cubicBezTo>
                <a:cubicBezTo>
                  <a:pt x="219528" y="33090"/>
                  <a:pt x="230629" y="21003"/>
                  <a:pt x="245031" y="12602"/>
                </a:cubicBezTo>
                <a:cubicBezTo>
                  <a:pt x="259433" y="4200"/>
                  <a:pt x="276492" y="0"/>
                  <a:pt x="296209" y="0"/>
                </a:cubicBezTo>
                <a:close/>
                <a:moveTo>
                  <a:pt x="99784" y="0"/>
                </a:moveTo>
                <a:cubicBezTo>
                  <a:pt x="134932" y="0"/>
                  <a:pt x="160649" y="17231"/>
                  <a:pt x="176937" y="51692"/>
                </a:cubicBezTo>
                <a:lnTo>
                  <a:pt x="134503" y="70209"/>
                </a:lnTo>
                <a:cubicBezTo>
                  <a:pt x="130903" y="61808"/>
                  <a:pt x="125888" y="55464"/>
                  <a:pt x="119458" y="51178"/>
                </a:cubicBezTo>
                <a:cubicBezTo>
                  <a:pt x="113029" y="46891"/>
                  <a:pt x="105528" y="44748"/>
                  <a:pt x="96955" y="44748"/>
                </a:cubicBezTo>
                <a:cubicBezTo>
                  <a:pt x="87697" y="44748"/>
                  <a:pt x="79425" y="47192"/>
                  <a:pt x="72138" y="52078"/>
                </a:cubicBezTo>
                <a:cubicBezTo>
                  <a:pt x="64851" y="56964"/>
                  <a:pt x="59194" y="63908"/>
                  <a:pt x="55164" y="72909"/>
                </a:cubicBezTo>
                <a:cubicBezTo>
                  <a:pt x="51135" y="81910"/>
                  <a:pt x="49121" y="92326"/>
                  <a:pt x="49121" y="104156"/>
                </a:cubicBezTo>
                <a:cubicBezTo>
                  <a:pt x="49121" y="116500"/>
                  <a:pt x="51135" y="127302"/>
                  <a:pt x="55164" y="136560"/>
                </a:cubicBezTo>
                <a:cubicBezTo>
                  <a:pt x="59194" y="145818"/>
                  <a:pt x="64851" y="152976"/>
                  <a:pt x="72138" y="158034"/>
                </a:cubicBezTo>
                <a:cubicBezTo>
                  <a:pt x="79425" y="163092"/>
                  <a:pt x="87697" y="165621"/>
                  <a:pt x="96955" y="165621"/>
                </a:cubicBezTo>
                <a:cubicBezTo>
                  <a:pt x="113243" y="165621"/>
                  <a:pt x="125930" y="157134"/>
                  <a:pt x="135017" y="140160"/>
                </a:cubicBezTo>
                <a:lnTo>
                  <a:pt x="177451" y="158677"/>
                </a:lnTo>
                <a:cubicBezTo>
                  <a:pt x="169736" y="175308"/>
                  <a:pt x="158977" y="188081"/>
                  <a:pt x="145176" y="196996"/>
                </a:cubicBezTo>
                <a:cubicBezTo>
                  <a:pt x="131374" y="205911"/>
                  <a:pt x="115386" y="210369"/>
                  <a:pt x="97213" y="210369"/>
                </a:cubicBezTo>
                <a:cubicBezTo>
                  <a:pt x="78353" y="210369"/>
                  <a:pt x="61551" y="205954"/>
                  <a:pt x="46806" y="197125"/>
                </a:cubicBezTo>
                <a:cubicBezTo>
                  <a:pt x="32062" y="188295"/>
                  <a:pt x="20574" y="175822"/>
                  <a:pt x="12345" y="159706"/>
                </a:cubicBezTo>
                <a:cubicBezTo>
                  <a:pt x="4115" y="143589"/>
                  <a:pt x="0" y="125073"/>
                  <a:pt x="0" y="104156"/>
                </a:cubicBezTo>
                <a:cubicBezTo>
                  <a:pt x="0" y="83582"/>
                  <a:pt x="4158" y="65408"/>
                  <a:pt x="12473" y="49635"/>
                </a:cubicBezTo>
                <a:cubicBezTo>
                  <a:pt x="20789" y="33861"/>
                  <a:pt x="32533" y="21645"/>
                  <a:pt x="47706" y="12987"/>
                </a:cubicBezTo>
                <a:cubicBezTo>
                  <a:pt x="62880" y="4329"/>
                  <a:pt x="80239" y="0"/>
                  <a:pt x="9978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  <a:prstDash val="sysDot"/>
          </a:ln>
          <a:effectLst>
            <a:outerShdw blurRad="139700" dist="38100" sx="102000" sy="102000" algn="ctr" rotWithShape="0">
              <a:schemeClr val="accent1">
                <a:lumMod val="75000"/>
                <a:alpha val="34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rmAutofit fontScale="32500" lnSpcReduction="20000"/>
          </a:bodyPr>
          <a:lstStyle/>
          <a:p>
            <a:pPr indent="-228600">
              <a:lnSpc>
                <a:spcPct val="130000"/>
              </a:lnSpc>
              <a:spcBef>
                <a:spcPts val="1000"/>
              </a:spcBef>
            </a:pPr>
            <a:endParaRPr lang="en-US" sz="2000">
              <a:ln>
                <a:noFill/>
                <a:prstDash val="sysDot"/>
              </a:ln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  <a:effectLst>
                <a:outerShdw blurRad="139700" dist="38100" sx="102000" sy="102000" algn="ctr" rotWithShape="0">
                  <a:schemeClr val="accent1">
                    <a:lumMod val="75000"/>
                    <a:alpha val="34000"/>
                  </a:schemeClr>
                </a:outerShdw>
              </a:effectLst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8"/>
            <p:custDataLst>
              <p:tags r:id="rId2"/>
            </p:custDataLst>
          </p:nvPr>
        </p:nvSpPr>
        <p:spPr>
          <a:xfrm>
            <a:off x="636270" y="2896260"/>
            <a:ext cx="5557520" cy="3013074"/>
          </a:xfrm>
        </p:spPr>
        <p:txBody>
          <a:bodyPr/>
          <a:lstStyle/>
          <a:p>
            <a:r>
              <a:rPr lang="en-US"/>
              <a:t>System Overview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7"/>
            <p:custDataLst>
              <p:tags r:id="rId3"/>
            </p:custDataLst>
          </p:nvPr>
        </p:nvSpPr>
        <p:spPr>
          <a:xfrm>
            <a:off x="1169035" y="1977415"/>
            <a:ext cx="5024755" cy="918845"/>
          </a:xfrm>
        </p:spPr>
        <p:txBody>
          <a:bodyPr/>
          <a:lstStyle/>
          <a:p>
            <a:r>
              <a:rPr lang="en-US"/>
              <a:t>PART 01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IoT Integration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Data Collection</a:t>
            </a:r>
          </a:p>
          <a:p>
            <a:pPr lvl="1"/>
            <a:r>
              <a:rPr lang="zh-CN" altLang="en-US"/>
              <a:t>Gathering real-time environmental information for analysis</a:t>
            </a:r>
          </a:p>
          <a:p>
            <a:r>
              <a:rPr lang="zh-CN" altLang="en-US"/>
              <a:t>Remote Monitoring</a:t>
            </a:r>
          </a:p>
          <a:p>
            <a:pPr lvl="1"/>
            <a:r>
              <a:rPr lang="zh-CN" altLang="en-US"/>
              <a:t>Allowing users to monitor and control irrigation system from anywhere</a:t>
            </a:r>
          </a:p>
          <a:p>
            <a:r>
              <a:rPr lang="zh-CN" altLang="en-US"/>
              <a:t>Automated Adjustments</a:t>
            </a:r>
          </a:p>
          <a:p>
            <a:pPr lvl="1"/>
            <a:r>
              <a:rPr lang="zh-CN" altLang="en-US"/>
              <a:t>Utilizing IoT data to automatically adjust watering schedules</a:t>
            </a:r>
          </a:p>
          <a:p>
            <a:r>
              <a:rPr lang="zh-CN" altLang="en-US"/>
              <a:t>Water Conservation</a:t>
            </a:r>
          </a:p>
          <a:p>
            <a:pPr lvl="1"/>
            <a:r>
              <a:rPr lang="zh-CN" altLang="en-US"/>
              <a:t>Optimizing water usage based on weather forecasts and soil moisture levels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Machine Learning Algorithms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Data Analysis</a:t>
            </a:r>
          </a:p>
          <a:p>
            <a:pPr lvl="1"/>
            <a:r>
              <a:rPr lang="zh-CN" altLang="en-US"/>
              <a:t>Analyze weather patterns for efficient watering</a:t>
            </a:r>
          </a:p>
          <a:p>
            <a:r>
              <a:rPr lang="zh-CN" altLang="en-US"/>
              <a:t>Predictive Modeling</a:t>
            </a:r>
          </a:p>
          <a:p>
            <a:pPr lvl="1"/>
            <a:r>
              <a:rPr lang="zh-CN" altLang="en-US"/>
              <a:t>Forecast optimal irrigation schedules</a:t>
            </a:r>
          </a:p>
          <a:p>
            <a:r>
              <a:rPr lang="zh-CN" altLang="en-US"/>
              <a:t>Anomaly Detection</a:t>
            </a:r>
          </a:p>
          <a:p>
            <a:pPr lvl="1"/>
            <a:r>
              <a:rPr lang="zh-CN" altLang="en-US"/>
              <a:t>Identify leaks or malfunctions in the system</a:t>
            </a:r>
          </a:p>
          <a:p>
            <a:r>
              <a:rPr lang="zh-CN" altLang="en-US"/>
              <a:t>Adaptive Control</a:t>
            </a:r>
          </a:p>
          <a:p>
            <a:pPr lvl="1"/>
            <a:r>
              <a:rPr lang="zh-CN" altLang="en-US"/>
              <a:t>Adjust watering based on real-time conditions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8"/>
            <p:custDataLst>
              <p:tags r:id="rId2"/>
            </p:custDataLst>
          </p:nvPr>
        </p:nvSpPr>
        <p:spPr>
          <a:xfrm>
            <a:off x="636270" y="2896260"/>
            <a:ext cx="5557520" cy="3013074"/>
          </a:xfrm>
        </p:spPr>
        <p:txBody>
          <a:bodyPr/>
          <a:lstStyle/>
          <a:p>
            <a:r>
              <a:rPr lang="en-US"/>
              <a:t>Benefits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7"/>
            <p:custDataLst>
              <p:tags r:id="rId3"/>
            </p:custDataLst>
          </p:nvPr>
        </p:nvSpPr>
        <p:spPr>
          <a:xfrm>
            <a:off x="1169035" y="1977415"/>
            <a:ext cx="5024755" cy="918845"/>
          </a:xfrm>
        </p:spPr>
        <p:txBody>
          <a:bodyPr/>
          <a:lstStyle/>
          <a:p>
            <a:r>
              <a:rPr lang="en-US"/>
              <a:t>PART 02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Water Conservation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Efficient Usage</a:t>
            </a:r>
          </a:p>
          <a:p>
            <a:pPr lvl="1"/>
            <a:r>
              <a:rPr lang="zh-CN" altLang="en-US"/>
              <a:t>Optimizes water distribution for minimal waste</a:t>
            </a:r>
          </a:p>
          <a:p>
            <a:r>
              <a:rPr lang="zh-CN" altLang="en-US"/>
              <a:t>Environmental Impact</a:t>
            </a:r>
          </a:p>
          <a:p>
            <a:pPr lvl="1"/>
            <a:r>
              <a:rPr lang="zh-CN" altLang="en-US"/>
              <a:t>Reduces water usage, benefiting ecosystems</a:t>
            </a:r>
          </a:p>
          <a:p>
            <a:r>
              <a:rPr lang="zh-CN" altLang="en-US"/>
              <a:t>Cost Savings</a:t>
            </a:r>
          </a:p>
          <a:p>
            <a:pPr lvl="1"/>
            <a:r>
              <a:rPr lang="zh-CN" altLang="en-US"/>
              <a:t>Decreases water bills through smart usage</a:t>
            </a:r>
          </a:p>
          <a:p>
            <a:r>
              <a:rPr lang="zh-CN" altLang="en-US"/>
              <a:t>Sustainability</a:t>
            </a:r>
          </a:p>
          <a:p>
            <a:pPr lvl="1"/>
            <a:r>
              <a:rPr lang="zh-CN" altLang="en-US"/>
              <a:t>Promotes long-term water resource preservation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Increased Crop Yield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Water Efficiency</a:t>
            </a:r>
          </a:p>
          <a:p>
            <a:pPr lvl="1"/>
            <a:r>
              <a:rPr lang="zh-CN" altLang="en-US"/>
              <a:t>Optimizes water usage for maximum yield</a:t>
            </a:r>
          </a:p>
          <a:p>
            <a:r>
              <a:rPr lang="zh-CN" altLang="en-US"/>
              <a:t>Nutrient Management</a:t>
            </a:r>
          </a:p>
          <a:p>
            <a:pPr lvl="1"/>
            <a:r>
              <a:rPr lang="zh-CN" altLang="en-US"/>
              <a:t>Delivers precise nutrients for crop growth</a:t>
            </a:r>
          </a:p>
          <a:p>
            <a:r>
              <a:rPr lang="zh-CN" altLang="en-US"/>
              <a:t>Disease Prevention</a:t>
            </a:r>
          </a:p>
          <a:p>
            <a:pPr lvl="1"/>
            <a:r>
              <a:rPr lang="zh-CN" altLang="en-US"/>
              <a:t>Monitors soil moisture to prevent diseases</a:t>
            </a:r>
          </a:p>
          <a:p>
            <a:r>
              <a:rPr lang="zh-CN" altLang="en-US"/>
              <a:t>Weather Adaptability</a:t>
            </a:r>
          </a:p>
          <a:p>
            <a:pPr lvl="1"/>
            <a:r>
              <a:rPr lang="zh-CN" altLang="en-US"/>
              <a:t>Adjusts irrigation based on weather conditions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8"/>
            <p:custDataLst>
              <p:tags r:id="rId2"/>
            </p:custDataLst>
          </p:nvPr>
        </p:nvSpPr>
        <p:spPr>
          <a:xfrm>
            <a:off x="636270" y="2896260"/>
            <a:ext cx="5557520" cy="3013074"/>
          </a:xfrm>
        </p:spPr>
        <p:txBody>
          <a:bodyPr/>
          <a:lstStyle/>
          <a:p>
            <a:r>
              <a:rPr lang="en-US"/>
              <a:t>Implementation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7"/>
            <p:custDataLst>
              <p:tags r:id="rId3"/>
            </p:custDataLst>
          </p:nvPr>
        </p:nvSpPr>
        <p:spPr>
          <a:xfrm>
            <a:off x="1169035" y="1977415"/>
            <a:ext cx="5024755" cy="918845"/>
          </a:xfrm>
        </p:spPr>
        <p:txBody>
          <a:bodyPr/>
          <a:lstStyle/>
          <a:p>
            <a:r>
              <a:rPr lang="en-US"/>
              <a:t>PART 03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  <p:tag name="KSO_WM_TEMPLATE_THUMBS_INDEX" val="1、9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49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3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_11*i*13"/>
  <p:tag name="KSO_WM_UNIT_LAYERLEVEL" val="1"/>
  <p:tag name="KSO_WM_TAG_VERSION" val="3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1*i*4"/>
  <p:tag name="KSO_WM_UNIT_LAYERLEVEL" val="1"/>
  <p:tag name="KSO_WM_TAG_VERSION" val="3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5"/>
  <p:tag name="KSO_WM_UNIT_ID" val="_11*i*5"/>
  <p:tag name="KSO_WM_UNIT_LAYERLEVEL" val="1"/>
  <p:tag name="KSO_WM_TAG_VERSION" val="3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1*i*6"/>
  <p:tag name="KSO_WM_UNIT_LAYERLEVEL" val="1"/>
  <p:tag name="KSO_WM_TAG_VERSION" val="3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1*i*7"/>
  <p:tag name="KSO_WM_UNIT_LAYERLEVEL" val="1"/>
  <p:tag name="KSO_WM_TAG_VERSION" val="3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1*i*8"/>
  <p:tag name="KSO_WM_UNIT_LAYERLEVEL" val="1"/>
  <p:tag name="KSO_WM_TAG_VERSION" val="3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1*i*9"/>
  <p:tag name="KSO_WM_UNIT_LAYERLEVEL" val="1"/>
  <p:tag name="KSO_WM_TAG_VERSION" val="3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1*i*10"/>
  <p:tag name="KSO_WM_UNIT_LAYERLEVEL" val="1"/>
  <p:tag name="KSO_WM_TAG_VERSION" val="3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1*i*11"/>
  <p:tag name="KSO_WM_UNIT_LAYERLEVEL" val="1"/>
  <p:tag name="KSO_WM_TAG_VERSION" val="3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_11*i*12"/>
  <p:tag name="KSO_WM_UNIT_LAYERLEVEL" val="1"/>
  <p:tag name="KSO_WM_TAG_VERSION" val="3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_11*i*13"/>
  <p:tag name="KSO_WM_UNIT_LAYERLEVEL" val="1"/>
  <p:tag name="KSO_WM_TAG_VERSION" val="3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感谢您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  <p:tag name="KSO_WM_TEMPLATE_THUMBS_INDEX" val="1、9"/>
  <p:tag name="KSO_WM_SLIDE_CONTENT_AREA" val="{&quot;left&quot;:&quot;32.85&quot;,&quot;top&quot;:&quot;119.55&quot;,&quot;width&quot;:&quot;539.75&quot;,&quot;height&quot;:&quot;310.35&quot;}"/>
  <p:tag name="KSO_WM_SLIDE_ID" val="custom20233494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494"/>
  <p:tag name="KSO_WM_SLIDE_LAYOUT" val="a_b_f"/>
  <p:tag name="KSO_WM_SLIDE_LAYOUT_CNT" val="1_1_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b"/>
  <p:tag name="KSO_WM_UNIT_PRESET_TEXT" val="Name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custom20233494_1*f*1"/>
  <p:tag name="KSO_WM_TEMPLATE_CATEGORY" val="custom"/>
  <p:tag name="KSO_WM_TEMPLATE_INDEX" val="20233494"/>
  <p:tag name="KSO_WM_UNIT_LAYERLEVEL" val="1"/>
  <p:tag name="KSO_WM_TAG_VERSION" val="3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Your title here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3494_1*a*1"/>
  <p:tag name="KSO_WM_TEMPLATE_CATEGORY" val="custom"/>
  <p:tag name="KSO_WM_TEMPLATE_INDEX" val="20233494"/>
  <p:tag name="KSO_WM_UNIT_LAYERLEVEL" val="1"/>
  <p:tag name="KSO_WM_TAG_VERSION" val="3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NEW PRODUCT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b"/>
  <p:tag name="KSO_WM_UNIT_INDEX" val="1"/>
  <p:tag name="KSO_WM_UNIT_ID" val="custom20233494_1*b*1"/>
  <p:tag name="KSO_WM_TEMPLATE_CATEGORY" val="custom"/>
  <p:tag name="KSO_WM_TEMPLATE_INDEX" val="20233494"/>
  <p:tag name="KSO_WM_UNIT_LAYERLEVEL" val="1"/>
  <p:tag name="KSO_WM_TAG_VERSION" val="3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  <p:tag name="KSO_WM_SLIDE_ID" val="custom20233494_5"/>
  <p:tag name="KSO_WM_TEMPLATE_SUBCATEGORY" val="29"/>
  <p:tag name="KSO_WM_TEMPLATE_MASTER_TYPE" val="0"/>
  <p:tag name="KSO_WM_TEMPLATE_COLOR_TYPE" val="0"/>
  <p:tag name="KSO_WM_SLIDE_TYPE" val="contents"/>
  <p:tag name="KSO_WM_SLIDE_SUBTYPE" val="diag"/>
  <p:tag name="KSO_WM_SLIDE_ITEM_CNT" val="5"/>
  <p:tag name="KSO_WM_SLIDE_INDEX" val="5"/>
  <p:tag name="KSO_WM_DIAGRAM_GROUP_CODE" val="l1-1"/>
  <p:tag name="KSO_WM_SLIDE_DIAGTYPE" val="l"/>
  <p:tag name="KSO_WM_TAG_VERSION" val="3.0"/>
  <p:tag name="KSO_WM_BEAUTIFY_FLAG" val="#wm#"/>
  <p:tag name="KSO_WM_TEMPLATE_CATEGORY" val="custom"/>
  <p:tag name="KSO_WM_TEMPLATE_INDEX" val="20233494"/>
  <p:tag name="KSO_WM_SLIDE_LAYOUT" val="a_l"/>
  <p:tag name="KSO_WM_SLIDE_LAYOUT_CNT" val="1_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PRESET_TEXT" val="Contents 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33494_5*a*1"/>
  <p:tag name="KSO_WM_TEMPLATE_CATEGORY" val="custom"/>
  <p:tag name="KSO_WM_TEMPLATE_INDEX" val="20233494"/>
  <p:tag name="KSO_WM_UNIT_LAYERLEVEL" val="1"/>
  <p:tag name="KSO_WM_TAG_VERSION" val="3.0"/>
  <p:tag name="KSO_WM_BEAUTIFY_FLAG" val="#wm#"/>
  <p:tag name="KSO_WM_UNIT_USESOURCEFORMAT_APPLY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394.29998779296875,&quot;width&quot;:518.7000122070312}"/>
  <p:tag name="KSO_WM_DIAGRAM_COLOR_MATCH_VALUE" val="{&quot;shape&quot;:{&quot;fill&quot;:{&quot;gradient&quot;:[{&quot;brightness&quot;:-0.5,&quot;colorType&quot;:1,&quot;foreColorIndex&quot;:5,&quot;pos&quot;:1,&quot;transparency&quot;:0.800000011920929},{&quot;brightness&quot;:-0.5,&quot;colorType&quot;:1,&quot;foreColorIndex&quot;:5,&quot;pos&quot;:0,&quot;transparency&quot;:0.5}],&quot;type&quot;:3},&quot;glow&quot;:{&quot;colorType&quot;:0},&quot;line&quot;:{&quot;gradient&quot;:[{&quot;brightness&quot;:0.949999988079071,&quot;colorType&quot;:1,&quot;foreColorIndex&quot;:14,&quot;pos&quot;:0,&quot;transparency&quot;:0},{&quot;brightness&quot;:0.699999988079071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30251_5*l_h_i*1_1_3"/>
  <p:tag name="KSO_WM_TEMPLATE_CATEGORY" val="custom"/>
  <p:tag name="KSO_WM_TEMPLATE_INDEX" val="20230251"/>
  <p:tag name="KSO_WM_UNIT_LAYERLEVEL" val="1_1_1"/>
  <p:tag name="KSO_WM_TAG_VERSION" val="3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394.29998779296875,&quot;width&quot;:518.7000122070312}"/>
  <p:tag name="KSO_WM_DIAGRAM_COLOR_MATCH_VALUE" val="{&quot;shape&quot;:{&quot;fill&quot;:{&quot;type&quot;:0},&quot;glow&quot;:{&quot;colorType&quot;:0},&quot;line&quot;:{&quot;gradient&quot;:[{&quot;brightness&quot;:0.550000011920929,&quot;colorType&quot;:1,&quot;foreColorIndex&quot;:5,&quot;pos&quot;:0,&quot;transparency&quot;:1},{&quot;brightness&quot;:0,&quot;colorType&quot;:1,&quot;foreColorIndex&quot;:6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30251_5*l_h_i*1_1_1"/>
  <p:tag name="KSO_WM_TEMPLATE_CATEGORY" val="custom"/>
  <p:tag name="KSO_WM_TEMPLATE_INDEX" val="20230251"/>
  <p:tag name="KSO_WM_UNIT_LAYERLEVEL" val="1_1_1"/>
  <p:tag name="KSO_WM_TAG_VERSION" val="3.0"/>
  <p:tag name="KSO_WM_BEAUTIFY_FLAG" val="#wm#"/>
  <p:tag name="KSO_WM_UNIT_LINE_FORE_SCHEMECOLOR_INDEX" val="5"/>
  <p:tag name="KSO_WM_UNIT_LINE_FILL_TYPE" val="2"/>
  <p:tag name="KSO_WM_UNIT_USESOURCEFORMAT_APPLY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394.29998779296875,&quot;width&quot;:518.70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0},{&quot;brightness&quot;:0,&quot;colorType&quot;:1,&quot;foreColorIndex&quot;:6,&quot;pos&quot;:1,&quot;transparency&quot;:0}],&quot;type&quot;:3},&quot;glow&quot;:{&quot;colorType&quot;:0},&quot;line&quot;:{&quot;type&quot;:0},&quot;shadow&quot;:{&quot;brightness&quot;:0,&quot;colorType&quot;:1,&quot;foreColorIndex&quot;:6,&quot;transparency&quot;:0.6600000262260437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30251_5*l_h_i*1_1_2"/>
  <p:tag name="KSO_WM_TEMPLATE_CATEGORY" val="custom"/>
  <p:tag name="KSO_WM_TEMPLATE_INDEX" val="20230251"/>
  <p:tag name="KSO_WM_UNIT_LAYERLEVEL" val="1_1_1"/>
  <p:tag name="KSO_WM_TAG_VERSION" val="3.0"/>
  <p:tag name="KSO_WM_BEAUTIFY_FLAG" val="#wm#"/>
  <p:tag name="KSO_WM_UNIT_TEXT_FILL_FORE_SCHEMECOLOR_INDEX" val="5"/>
  <p:tag name="KSO_WM_UNIT_TEXT_FILL_TYPE" val="1"/>
  <p:tag name="KSO_WM_UNIT_TEXT_SHADOW_SCHEMECOLOR_INDEX" val="6"/>
  <p:tag name="KSO_WM_UNIT_USESOURCEFORMAT_APPLY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394.29998779296875,&quot;width&quot;:518.70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SCONTENTSTITLE" val="0"/>
  <p:tag name="KSO_WM_UNIT_ISNUMDGMTITLE" val="0"/>
  <p:tag name="KSO_WM_DIAGRAM_VERSION" val="3"/>
  <p:tag name="KSO_WM_DIAGRAM_COLOR_TRICK" val="1"/>
  <p:tag name="KSO_WM_DIAGRAM_COLOR_TEXT_CAN_REMOVE" val="n"/>
  <p:tag name="KSO_WM_UNIT_SUBTYPE" val="a"/>
  <p:tag name="KSO_WM_UNIT_PRESET_TEXT" val="Your title here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30251_5*l_h_f*1_1_1"/>
  <p:tag name="KSO_WM_TEMPLATE_CATEGORY" val="custom"/>
  <p:tag name="KSO_WM_TEMPLATE_INDEX" val="20230251"/>
  <p:tag name="KSO_WM_UNIT_LAYERLEVEL" val="1_1_1"/>
  <p:tag name="KSO_WM_TAG_VERSION" val="3.0"/>
  <p:tag name="KSO_WM_BEAUTIFY_FLAG" val="#wm#"/>
  <p:tag name="KSO_WM_UNIT_USESOURCEFORMAT_APPLY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394.29998779296875,&quot;width&quot;:518.7000122070312}"/>
  <p:tag name="KSO_WM_DIAGRAM_COLOR_MATCH_VALUE" val="{&quot;shape&quot;:{&quot;fill&quot;:{&quot;gradient&quot;:[{&quot;brightness&quot;:-0.5,&quot;colorType&quot;:1,&quot;foreColorIndex&quot;:5,&quot;pos&quot;:1,&quot;transparency&quot;:0.800000011920929},{&quot;brightness&quot;:-0.5,&quot;colorType&quot;:1,&quot;foreColorIndex&quot;:5,&quot;pos&quot;:0,&quot;transparency&quot;:0.5}],&quot;type&quot;:3},&quot;glow&quot;:{&quot;colorType&quot;:0},&quot;line&quot;:{&quot;gradient&quot;:[{&quot;brightness&quot;:0.949999988079071,&quot;colorType&quot;:1,&quot;foreColorIndex&quot;:14,&quot;pos&quot;:0,&quot;transparency&quot;:0},{&quot;brightness&quot;:0.699999988079071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30251_5*l_h_i*1_2_3"/>
  <p:tag name="KSO_WM_TEMPLATE_CATEGORY" val="custom"/>
  <p:tag name="KSO_WM_TEMPLATE_INDEX" val="20230251"/>
  <p:tag name="KSO_WM_UNIT_LAYERLEVEL" val="1_1_1"/>
  <p:tag name="KSO_WM_TAG_VERSION" val="3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394.29998779296875,&quot;width&quot;:518.7000122070312}"/>
  <p:tag name="KSO_WM_DIAGRAM_COLOR_MATCH_VALUE" val="{&quot;shape&quot;:{&quot;fill&quot;:{&quot;type&quot;:0},&quot;glow&quot;:{&quot;colorType&quot;:0},&quot;line&quot;:{&quot;gradient&quot;:[{&quot;brightness&quot;:0.550000011920929,&quot;colorType&quot;:1,&quot;foreColorIndex&quot;:5,&quot;pos&quot;:0,&quot;transparency&quot;:1},{&quot;brightness&quot;:0,&quot;colorType&quot;:1,&quot;foreColorIndex&quot;:6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30251_5*l_h_i*1_2_1"/>
  <p:tag name="KSO_WM_TEMPLATE_CATEGORY" val="custom"/>
  <p:tag name="KSO_WM_TEMPLATE_INDEX" val="20230251"/>
  <p:tag name="KSO_WM_UNIT_LAYERLEVEL" val="1_1_1"/>
  <p:tag name="KSO_WM_TAG_VERSION" val="3.0"/>
  <p:tag name="KSO_WM_BEAUTIFY_FLAG" val="#wm#"/>
  <p:tag name="KSO_WM_UNIT_LINE_FORE_SCHEMECOLOR_INDEX" val="5"/>
  <p:tag name="KSO_WM_UNIT_LINE_FILL_TYPE" val="2"/>
  <p:tag name="KSO_WM_UNIT_USESOURCEFORMAT_APPLY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_1*i*13"/>
  <p:tag name="KSO_WM_UNIT_LAYERLEVEL" val="1"/>
  <p:tag name="KSO_WM_TAG_VERSION" val="3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394.29998779296875,&quot;width&quot;:518.70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0},{&quot;brightness&quot;:0,&quot;colorType&quot;:1,&quot;foreColorIndex&quot;:6,&quot;pos&quot;:1,&quot;transparency&quot;:0}],&quot;type&quot;:3},&quot;glow&quot;:{&quot;colorType&quot;:0},&quot;line&quot;:{&quot;type&quot;:0},&quot;shadow&quot;:{&quot;brightness&quot;:0,&quot;colorType&quot;:1,&quot;foreColorIndex&quot;:6,&quot;transparency&quot;:0.6600000262260437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30251_5*l_h_i*1_2_2"/>
  <p:tag name="KSO_WM_TEMPLATE_CATEGORY" val="custom"/>
  <p:tag name="KSO_WM_TEMPLATE_INDEX" val="20230251"/>
  <p:tag name="KSO_WM_UNIT_LAYERLEVEL" val="1_1_1"/>
  <p:tag name="KSO_WM_TAG_VERSION" val="3.0"/>
  <p:tag name="KSO_WM_BEAUTIFY_FLAG" val="#wm#"/>
  <p:tag name="KSO_WM_UNIT_TEXT_FILL_FORE_SCHEMECOLOR_INDEX" val="5"/>
  <p:tag name="KSO_WM_UNIT_TEXT_FILL_TYPE" val="1"/>
  <p:tag name="KSO_WM_UNIT_TEXT_SHADOW_SCHEMECOLOR_INDEX" val="6"/>
  <p:tag name="KSO_WM_UNIT_USESOURCEFORMAT_APPLY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394.29998779296875,&quot;width&quot;:518.70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SCONTENTSTITLE" val="0"/>
  <p:tag name="KSO_WM_UNIT_ISNUMDGMTITLE" val="0"/>
  <p:tag name="KSO_WM_DIAGRAM_VERSION" val="3"/>
  <p:tag name="KSO_WM_DIAGRAM_COLOR_TRICK" val="1"/>
  <p:tag name="KSO_WM_DIAGRAM_COLOR_TEXT_CAN_REMOVE" val="n"/>
  <p:tag name="KSO_WM_UNIT_SUBTYPE" val="a"/>
  <p:tag name="KSO_WM_UNIT_PRESET_TEXT" val="Your title here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30251_5*l_h_f*1_2_1"/>
  <p:tag name="KSO_WM_TEMPLATE_CATEGORY" val="custom"/>
  <p:tag name="KSO_WM_TEMPLATE_INDEX" val="20230251"/>
  <p:tag name="KSO_WM_UNIT_LAYERLEVEL" val="1_1_1"/>
  <p:tag name="KSO_WM_TAG_VERSION" val="3.0"/>
  <p:tag name="KSO_WM_BEAUTIFY_FLAG" val="#wm#"/>
  <p:tag name="KSO_WM_UNIT_USESOURCEFORMAT_APPLY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394.29998779296875,&quot;width&quot;:518.7000122070312}"/>
  <p:tag name="KSO_WM_DIAGRAM_COLOR_MATCH_VALUE" val="{&quot;shape&quot;:{&quot;fill&quot;:{&quot;gradient&quot;:[{&quot;brightness&quot;:-0.5,&quot;colorType&quot;:1,&quot;foreColorIndex&quot;:5,&quot;pos&quot;:1,&quot;transparency&quot;:0.800000011920929},{&quot;brightness&quot;:-0.5,&quot;colorType&quot;:1,&quot;foreColorIndex&quot;:5,&quot;pos&quot;:0,&quot;transparency&quot;:0.5}],&quot;type&quot;:3},&quot;glow&quot;:{&quot;colorType&quot;:0},&quot;line&quot;:{&quot;gradient&quot;:[{&quot;brightness&quot;:0.949999988079071,&quot;colorType&quot;:1,&quot;foreColorIndex&quot;:14,&quot;pos&quot;:0,&quot;transparency&quot;:0},{&quot;brightness&quot;:0.699999988079071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30251_5*l_h_i*1_3_3"/>
  <p:tag name="KSO_WM_TEMPLATE_CATEGORY" val="custom"/>
  <p:tag name="KSO_WM_TEMPLATE_INDEX" val="20230251"/>
  <p:tag name="KSO_WM_UNIT_LAYERLEVEL" val="1_1_1"/>
  <p:tag name="KSO_WM_TAG_VERSION" val="3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394.29998779296875,&quot;width&quot;:518.7000122070312}"/>
  <p:tag name="KSO_WM_DIAGRAM_COLOR_MATCH_VALUE" val="{&quot;shape&quot;:{&quot;fill&quot;:{&quot;type&quot;:0},&quot;glow&quot;:{&quot;colorType&quot;:0},&quot;line&quot;:{&quot;gradient&quot;:[{&quot;brightness&quot;:0.550000011920929,&quot;colorType&quot;:1,&quot;foreColorIndex&quot;:5,&quot;pos&quot;:0,&quot;transparency&quot;:1},{&quot;brightness&quot;:0,&quot;colorType&quot;:1,&quot;foreColorIndex&quot;:6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30251_5*l_h_i*1_3_1"/>
  <p:tag name="KSO_WM_TEMPLATE_CATEGORY" val="custom"/>
  <p:tag name="KSO_WM_TEMPLATE_INDEX" val="20230251"/>
  <p:tag name="KSO_WM_UNIT_LAYERLEVEL" val="1_1_1"/>
  <p:tag name="KSO_WM_TAG_VERSION" val="3.0"/>
  <p:tag name="KSO_WM_BEAUTIFY_FLAG" val="#wm#"/>
  <p:tag name="KSO_WM_UNIT_LINE_FORE_SCHEMECOLOR_INDEX" val="5"/>
  <p:tag name="KSO_WM_UNIT_LINE_FILL_TYPE" val="2"/>
  <p:tag name="KSO_WM_UNIT_USESOURCEFORMAT_APPLY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394.29998779296875,&quot;width&quot;:518.70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0},{&quot;brightness&quot;:0,&quot;colorType&quot;:1,&quot;foreColorIndex&quot;:6,&quot;pos&quot;:1,&quot;transparency&quot;:0}],&quot;type&quot;:3},&quot;glow&quot;:{&quot;colorType&quot;:0},&quot;line&quot;:{&quot;type&quot;:0},&quot;shadow&quot;:{&quot;brightness&quot;:0,&quot;colorType&quot;:1,&quot;foreColorIndex&quot;:6,&quot;transparency&quot;:0.6600000262260437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30251_5*l_h_i*1_3_2"/>
  <p:tag name="KSO_WM_TEMPLATE_CATEGORY" val="custom"/>
  <p:tag name="KSO_WM_TEMPLATE_INDEX" val="20230251"/>
  <p:tag name="KSO_WM_UNIT_LAYERLEVEL" val="1_1_1"/>
  <p:tag name="KSO_WM_TAG_VERSION" val="3.0"/>
  <p:tag name="KSO_WM_BEAUTIFY_FLAG" val="#wm#"/>
  <p:tag name="KSO_WM_UNIT_TEXT_FILL_FORE_SCHEMECOLOR_INDEX" val="5"/>
  <p:tag name="KSO_WM_UNIT_TEXT_FILL_TYPE" val="1"/>
  <p:tag name="KSO_WM_UNIT_TEXT_SHADOW_SCHEMECOLOR_INDEX" val="6"/>
  <p:tag name="KSO_WM_UNIT_USESOURCEFORMAT_APPLY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394.29998779296875,&quot;width&quot;:518.70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SCONTENTSTITLE" val="0"/>
  <p:tag name="KSO_WM_UNIT_ISNUMDGMTITLE" val="0"/>
  <p:tag name="KSO_WM_DIAGRAM_VERSION" val="3"/>
  <p:tag name="KSO_WM_DIAGRAM_COLOR_TRICK" val="1"/>
  <p:tag name="KSO_WM_DIAGRAM_COLOR_TEXT_CAN_REMOVE" val="n"/>
  <p:tag name="KSO_WM_UNIT_SUBTYPE" val="a"/>
  <p:tag name="KSO_WM_UNIT_PRESET_TEXT" val="Your title here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30251_5*l_h_f*1_3_1"/>
  <p:tag name="KSO_WM_TEMPLATE_CATEGORY" val="custom"/>
  <p:tag name="KSO_WM_TEMPLATE_INDEX" val="20230251"/>
  <p:tag name="KSO_WM_UNIT_LAYERLEVEL" val="1_1_1"/>
  <p:tag name="KSO_WM_TAG_VERSION" val="3.0"/>
  <p:tag name="KSO_WM_BEAUTIFY_FLAG" val="#wm#"/>
  <p:tag name="KSO_WM_UNIT_USESOURCEFORMAT_APPLY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394.29998779296875,&quot;width&quot;:518.7000122070312}"/>
  <p:tag name="KSO_WM_DIAGRAM_COLOR_MATCH_VALUE" val="{&quot;shape&quot;:{&quot;fill&quot;:{&quot;gradient&quot;:[{&quot;brightness&quot;:-0.5,&quot;colorType&quot;:1,&quot;foreColorIndex&quot;:5,&quot;pos&quot;:1,&quot;transparency&quot;:0.800000011920929},{&quot;brightness&quot;:-0.5,&quot;colorType&quot;:1,&quot;foreColorIndex&quot;:5,&quot;pos&quot;:0,&quot;transparency&quot;:0.5}],&quot;type&quot;:3},&quot;glow&quot;:{&quot;colorType&quot;:0},&quot;line&quot;:{&quot;gradient&quot;:[{&quot;brightness&quot;:0.949999988079071,&quot;colorType&quot;:1,&quot;foreColorIndex&quot;:14,&quot;pos&quot;:0,&quot;transparency&quot;:0},{&quot;brightness&quot;:0.699999988079071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30251_5*l_h_i*1_4_3"/>
  <p:tag name="KSO_WM_TEMPLATE_CATEGORY" val="custom"/>
  <p:tag name="KSO_WM_TEMPLATE_INDEX" val="20230251"/>
  <p:tag name="KSO_WM_UNIT_LAYERLEVEL" val="1_1_1"/>
  <p:tag name="KSO_WM_TAG_VERSION" val="3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394.29998779296875,&quot;width&quot;:518.7000122070312}"/>
  <p:tag name="KSO_WM_DIAGRAM_COLOR_MATCH_VALUE" val="{&quot;shape&quot;:{&quot;fill&quot;:{&quot;type&quot;:0},&quot;glow&quot;:{&quot;colorType&quot;:0},&quot;line&quot;:{&quot;gradient&quot;:[{&quot;brightness&quot;:0.550000011920929,&quot;colorType&quot;:1,&quot;foreColorIndex&quot;:5,&quot;pos&quot;:0,&quot;transparency&quot;:1},{&quot;brightness&quot;:0,&quot;colorType&quot;:1,&quot;foreColorIndex&quot;:6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30251_5*l_h_i*1_4_1"/>
  <p:tag name="KSO_WM_TEMPLATE_CATEGORY" val="custom"/>
  <p:tag name="KSO_WM_TEMPLATE_INDEX" val="20230251"/>
  <p:tag name="KSO_WM_UNIT_LAYERLEVEL" val="1_1_1"/>
  <p:tag name="KSO_WM_TAG_VERSION" val="3.0"/>
  <p:tag name="KSO_WM_BEAUTIFY_FLAG" val="#wm#"/>
  <p:tag name="KSO_WM_UNIT_LINE_FORE_SCHEMECOLOR_INDEX" val="5"/>
  <p:tag name="KSO_WM_UNIT_LINE_FILL_TYPE" val="2"/>
  <p:tag name="KSO_WM_UNIT_USESOURCEFORMAT_APPLY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394.29998779296875,&quot;width&quot;:518.70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0},{&quot;brightness&quot;:0,&quot;colorType&quot;:1,&quot;foreColorIndex&quot;:6,&quot;pos&quot;:1,&quot;transparency&quot;:0}],&quot;type&quot;:3},&quot;glow&quot;:{&quot;colorType&quot;:0},&quot;line&quot;:{&quot;type&quot;:0},&quot;shadow&quot;:{&quot;brightness&quot;:0,&quot;colorType&quot;:1,&quot;foreColorIndex&quot;:6,&quot;transparency&quot;:0.6600000262260437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custom20230251_5*l_h_i*1_4_2"/>
  <p:tag name="KSO_WM_TEMPLATE_CATEGORY" val="custom"/>
  <p:tag name="KSO_WM_TEMPLATE_INDEX" val="20230251"/>
  <p:tag name="KSO_WM_UNIT_LAYERLEVEL" val="1_1_1"/>
  <p:tag name="KSO_WM_TAG_VERSION" val="3.0"/>
  <p:tag name="KSO_WM_BEAUTIFY_FLAG" val="#wm#"/>
  <p:tag name="KSO_WM_UNIT_TEXT_FILL_FORE_SCHEMECOLOR_INDEX" val="5"/>
  <p:tag name="KSO_WM_UNIT_TEXT_FILL_TYPE" val="1"/>
  <p:tag name="KSO_WM_UNIT_TEXT_SHADOW_SCHEMECOLOR_INDEX" val="6"/>
  <p:tag name="KSO_WM_UNIT_USESOURCEFORMAT_APPLY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394.29998779296875,&quot;width&quot;:518.70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SCONTENTSTITLE" val="0"/>
  <p:tag name="KSO_WM_UNIT_ISNUMDGMTITLE" val="0"/>
  <p:tag name="KSO_WM_DIAGRAM_VERSION" val="3"/>
  <p:tag name="KSO_WM_DIAGRAM_COLOR_TRICK" val="1"/>
  <p:tag name="KSO_WM_DIAGRAM_COLOR_TEXT_CAN_REMOVE" val="n"/>
  <p:tag name="KSO_WM_UNIT_SUBTYPE" val="a"/>
  <p:tag name="KSO_WM_UNIT_PRESET_TEXT" val="Your title here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30251_5*l_h_f*1_4_1"/>
  <p:tag name="KSO_WM_TEMPLATE_CATEGORY" val="custom"/>
  <p:tag name="KSO_WM_TEMPLATE_INDEX" val="20230251"/>
  <p:tag name="KSO_WM_UNIT_LAYERLEVEL" val="1_1_1"/>
  <p:tag name="KSO_WM_TAG_VERSION" val="3.0"/>
  <p:tag name="KSO_WM_BEAUTIFY_FLAG" val="#wm#"/>
  <p:tag name="KSO_WM_UNIT_USESOURCEFORMAT_APPLY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3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394.29998779296875,&quot;width&quot;:518.7000122070312}"/>
  <p:tag name="KSO_WM_DIAGRAM_COLOR_MATCH_VALUE" val="{&quot;shape&quot;:{&quot;fill&quot;:{&quot;gradient&quot;:[{&quot;brightness&quot;:-0.5,&quot;colorType&quot;:1,&quot;foreColorIndex&quot;:5,&quot;pos&quot;:1,&quot;transparency&quot;:0.800000011920929},{&quot;brightness&quot;:-0.5,&quot;colorType&quot;:1,&quot;foreColorIndex&quot;:5,&quot;pos&quot;:0,&quot;transparency&quot;:0.5}],&quot;type&quot;:3},&quot;glow&quot;:{&quot;colorType&quot;:0},&quot;line&quot;:{&quot;gradient&quot;:[{&quot;brightness&quot;:0.949999988079071,&quot;colorType&quot;:1,&quot;foreColorIndex&quot;:14,&quot;pos&quot;:0,&quot;transparency&quot;:0},{&quot;brightness&quot;:0.699999988079071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3"/>
  <p:tag name="KSO_WM_UNIT_ID" val="custom20230251_5*l_h_i*1_5_3"/>
  <p:tag name="KSO_WM_TEMPLATE_CATEGORY" val="custom"/>
  <p:tag name="KSO_WM_TEMPLATE_INDEX" val="20230251"/>
  <p:tag name="KSO_WM_UNIT_LAYERLEVEL" val="1_1_1"/>
  <p:tag name="KSO_WM_TAG_VERSION" val="3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394.29998779296875,&quot;width&quot;:518.7000122070312}"/>
  <p:tag name="KSO_WM_DIAGRAM_COLOR_MATCH_VALUE" val="{&quot;shape&quot;:{&quot;fill&quot;:{&quot;type&quot;:0},&quot;glow&quot;:{&quot;colorType&quot;:0},&quot;line&quot;:{&quot;gradient&quot;:[{&quot;brightness&quot;:0.550000011920929,&quot;colorType&quot;:1,&quot;foreColorIndex&quot;:5,&quot;pos&quot;:0,&quot;transparency&quot;:1},{&quot;brightness&quot;:0,&quot;colorType&quot;:1,&quot;foreColorIndex&quot;:6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230251_5*l_h_i*1_5_1"/>
  <p:tag name="KSO_WM_TEMPLATE_CATEGORY" val="custom"/>
  <p:tag name="KSO_WM_TEMPLATE_INDEX" val="20230251"/>
  <p:tag name="KSO_WM_UNIT_LAYERLEVEL" val="1_1_1"/>
  <p:tag name="KSO_WM_TAG_VERSION" val="3.0"/>
  <p:tag name="KSO_WM_BEAUTIFY_FLAG" val="#wm#"/>
  <p:tag name="KSO_WM_UNIT_LINE_FORE_SCHEMECOLOR_INDEX" val="5"/>
  <p:tag name="KSO_WM_UNIT_LINE_FILL_TYPE" val="2"/>
  <p:tag name="KSO_WM_UNIT_USESOURCEFORMAT_APPLY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394.29998779296875,&quot;width&quot;:518.70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0},{&quot;brightness&quot;:0,&quot;colorType&quot;:1,&quot;foreColorIndex&quot;:6,&quot;pos&quot;:1,&quot;transparency&quot;:0}],&quot;type&quot;:3},&quot;glow&quot;:{&quot;colorType&quot;:0},&quot;line&quot;:{&quot;type&quot;:0},&quot;shadow&quot;:{&quot;brightness&quot;:0,&quot;colorType&quot;:1,&quot;foreColorIndex&quot;:6,&quot;transparency&quot;:0.6600000262260437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2"/>
  <p:tag name="KSO_WM_UNIT_ID" val="custom20230251_5*l_h_i*1_5_2"/>
  <p:tag name="KSO_WM_TEMPLATE_CATEGORY" val="custom"/>
  <p:tag name="KSO_WM_TEMPLATE_INDEX" val="20230251"/>
  <p:tag name="KSO_WM_UNIT_LAYERLEVEL" val="1_1_1"/>
  <p:tag name="KSO_WM_TAG_VERSION" val="3.0"/>
  <p:tag name="KSO_WM_BEAUTIFY_FLAG" val="#wm#"/>
  <p:tag name="KSO_WM_UNIT_TEXT_FILL_FORE_SCHEMECOLOR_INDEX" val="5"/>
  <p:tag name="KSO_WM_UNIT_TEXT_FILL_TYPE" val="1"/>
  <p:tag name="KSO_WM_UNIT_TEXT_SHADOW_SCHEMECOLOR_INDEX" val="6"/>
  <p:tag name="KSO_WM_UNIT_USESOURCEFORMAT_APPLY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394.29998779296875,&quot;width&quot;:518.70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SCONTENTSTITLE" val="0"/>
  <p:tag name="KSO_WM_UNIT_ISNUMDGMTITLE" val="0"/>
  <p:tag name="KSO_WM_DIAGRAM_VERSION" val="3"/>
  <p:tag name="KSO_WM_DIAGRAM_COLOR_TRICK" val="1"/>
  <p:tag name="KSO_WM_DIAGRAM_COLOR_TEXT_CAN_REMOVE" val="n"/>
  <p:tag name="KSO_WM_UNIT_SUBTYPE" val="a"/>
  <p:tag name="KSO_WM_UNIT_PRESET_TEXT" val="Your title here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230251_5*l_h_f*1_5_1"/>
  <p:tag name="KSO_WM_TEMPLATE_CATEGORY" val="custom"/>
  <p:tag name="KSO_WM_TEMPLATE_INDEX" val="20230251"/>
  <p:tag name="KSO_WM_UNIT_LAYERLEVEL" val="1_1_1"/>
  <p:tag name="KSO_WM_TAG_VERSION" val="3.0"/>
  <p:tag name="KSO_WM_BEAUTIFY_FLAG" val="#wm#"/>
  <p:tag name="KSO_WM_UNIT_USESOURCEFORMAT_APPLY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3494_5*i*1"/>
  <p:tag name="KSO_WM_TEMPLATE_CATEGORY" val="custom"/>
  <p:tag name="KSO_WM_TEMPLATE_INDEX" val="20233494"/>
  <p:tag name="KSO_WM_UNIT_LAYERLEVEL" val="1"/>
  <p:tag name="KSO_WM_TAG_VERSION" val="3.0"/>
  <p:tag name="KSO_WM_BEAUTIFY_FLAG" val="#wm#"/>
  <p:tag name="KSO_WM_UNIT_FILL_FORE_SCHEMECOLOR_INDEX" val="5"/>
  <p:tag name="KSO_WM_UNIT_FILL_TYPE" val="1"/>
  <p:tag name="KSO_WM_UNIT_SHADOW_SCHEMECOLOR_INDEX" val="5"/>
  <p:tag name="KSO_WM_UNIT_TEXT_FILL_FORE_SCHEMECOLOR_INDEX" val="5"/>
  <p:tag name="KSO_WM_UNIT_TEXT_FILL_TYPE" val="1"/>
  <p:tag name="KSO_WM_UNIT_TEXT_SHADOW_SCHEMECOLOR_INDEX" val="5"/>
  <p:tag name="KSO_WM_UNIT_USESOURCEFORMAT_APPLY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  <p:tag name="KSO_WM_SLIDE_CONTENT_AREA" val="{&quot;left&quot;:&quot;26.65&quot;,&quot;top&quot;:&quot;113.75&quot;,&quot;width&quot;:&quot;539.75&quot;,&quot;height&quot;:&quot;310.35&quot;}"/>
  <p:tag name="KSO_WM_SLIDE_ID" val="custom20233494_7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494"/>
  <p:tag name="KSO_WM_SLIDE_LAYOUT" val="a_e"/>
  <p:tag name="KSO_WM_SLIDE_LAYOUT_CNT" val="1_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Your title here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3494_7*a*1"/>
  <p:tag name="KSO_WM_TEMPLATE_CATEGORY" val="custom"/>
  <p:tag name="KSO_WM_TEMPLATE_INDEX" val="20233494"/>
  <p:tag name="KSO_WM_UNIT_LAYERLEVEL" val="1"/>
  <p:tag name="KSO_WM_TAG_VERSION" val="3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PART 01"/>
  <p:tag name="KSO_WM_UNIT_NOCLEAR" val="0"/>
  <p:tag name="KSO_WM_UNIT_VALUE" val="10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3494_7*e*1"/>
  <p:tag name="KSO_WM_TEMPLATE_CATEGORY" val="custom"/>
  <p:tag name="KSO_WM_TEMPLATE_INDEX" val="20233494"/>
  <p:tag name="KSO_WM_UNIT_LAYERLEVEL" val="1"/>
  <p:tag name="KSO_WM_TAG_VERSION" val="3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3349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  <p:tag name="KSO_WM_SLIDE_CONTENT_AREA" val="{&quot;left&quot;:&quot;26.65&quot;,&quot;top&quot;:&quot;113.75&quot;,&quot;width&quot;:&quot;539.75&quot;,&quot;height&quot;:&quot;310.35&quot;}"/>
  <p:tag name="KSO_WM_SLIDE_ID" val="custom20233494_7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494"/>
  <p:tag name="KSO_WM_SLIDE_LAYOUT" val="a_e"/>
  <p:tag name="KSO_WM_SLIDE_LAYOUT_CNT" val="1_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5"/>
  <p:tag name="KSO_WM_UNIT_ID" val="_1*i*5"/>
  <p:tag name="KSO_WM_UNIT_LAYERLEVEL" val="1"/>
  <p:tag name="KSO_WM_TAG_VERSION" val="3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Your title here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3494_7*a*1"/>
  <p:tag name="KSO_WM_TEMPLATE_CATEGORY" val="custom"/>
  <p:tag name="KSO_WM_TEMPLATE_INDEX" val="20233494"/>
  <p:tag name="KSO_WM_UNIT_LAYERLEVEL" val="1"/>
  <p:tag name="KSO_WM_TAG_VERSION" val="3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PART 02"/>
  <p:tag name="KSO_WM_UNIT_NOCLEAR" val="0"/>
  <p:tag name="KSO_WM_UNIT_VALUE" val="10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3494_7*e*1"/>
  <p:tag name="KSO_WM_TEMPLATE_CATEGORY" val="custom"/>
  <p:tag name="KSO_WM_TEMPLATE_INDEX" val="20233494"/>
  <p:tag name="KSO_WM_UNIT_LAYERLEVEL" val="1"/>
  <p:tag name="KSO_WM_TAG_VERSION" val="3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3349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  <p:tag name="KSO_WM_SLIDE_CONTENT_AREA" val="{&quot;left&quot;:&quot;26.65&quot;,&quot;top&quot;:&quot;113.75&quot;,&quot;width&quot;:&quot;539.75&quot;,&quot;height&quot;:&quot;310.35&quot;}"/>
  <p:tag name="KSO_WM_SLIDE_ID" val="custom20233494_7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494"/>
  <p:tag name="KSO_WM_SLIDE_LAYOUT" val="a_e"/>
  <p:tag name="KSO_WM_SLIDE_LAYOUT_CNT" val="1_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Your title here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3494_7*a*1"/>
  <p:tag name="KSO_WM_TEMPLATE_CATEGORY" val="custom"/>
  <p:tag name="KSO_WM_TEMPLATE_INDEX" val="20233494"/>
  <p:tag name="KSO_WM_UNIT_LAYERLEVEL" val="1"/>
  <p:tag name="KSO_WM_TAG_VERSION" val="3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PART 03"/>
  <p:tag name="KSO_WM_UNIT_NOCLEAR" val="0"/>
  <p:tag name="KSO_WM_UNIT_VALUE" val="10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3494_7*e*1"/>
  <p:tag name="KSO_WM_TEMPLATE_CATEGORY" val="custom"/>
  <p:tag name="KSO_WM_TEMPLATE_INDEX" val="20233494"/>
  <p:tag name="KSO_WM_UNIT_LAYERLEVEL" val="1"/>
  <p:tag name="KSO_WM_TAG_VERSION" val="3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3349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  <p:tag name="KSO_WM_SLIDE_CONTENT_AREA" val="{&quot;left&quot;:&quot;26.65&quot;,&quot;top&quot;:&quot;113.75&quot;,&quot;width&quot;:&quot;539.75&quot;,&quot;height&quot;:&quot;310.35&quot;}"/>
  <p:tag name="KSO_WM_SLIDE_ID" val="custom20233494_7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494"/>
  <p:tag name="KSO_WM_SLIDE_LAYOUT" val="a_e"/>
  <p:tag name="KSO_WM_SLIDE_LAYOUT_CNT" val="1_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Your title here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3494_7*a*1"/>
  <p:tag name="KSO_WM_TEMPLATE_CATEGORY" val="custom"/>
  <p:tag name="KSO_WM_TEMPLATE_INDEX" val="20233494"/>
  <p:tag name="KSO_WM_UNIT_LAYERLEVEL" val="1"/>
  <p:tag name="KSO_WM_TAG_VERSION" val="3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PART 04"/>
  <p:tag name="KSO_WM_UNIT_NOCLEAR" val="0"/>
  <p:tag name="KSO_WM_UNIT_VALUE" val="10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3494_7*e*1"/>
  <p:tag name="KSO_WM_TEMPLATE_CATEGORY" val="custom"/>
  <p:tag name="KSO_WM_TEMPLATE_INDEX" val="20233494"/>
  <p:tag name="KSO_WM_UNIT_LAYERLEVEL" val="1"/>
  <p:tag name="KSO_WM_TAG_VERSION" val="3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3349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  <p:tag name="KSO_WM_SLIDE_CONTENT_AREA" val="{&quot;left&quot;:&quot;26.65&quot;,&quot;top&quot;:&quot;113.75&quot;,&quot;width&quot;:&quot;539.75&quot;,&quot;height&quot;:&quot;310.35&quot;}"/>
  <p:tag name="KSO_WM_SLIDE_ID" val="custom20233494_7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494"/>
  <p:tag name="KSO_WM_SLIDE_LAYOUT" val="a_e"/>
  <p:tag name="KSO_WM_SLIDE_LAYOUT_CNT" val="1_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Your title here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3494_7*a*1"/>
  <p:tag name="KSO_WM_TEMPLATE_CATEGORY" val="custom"/>
  <p:tag name="KSO_WM_TEMPLATE_INDEX" val="20233494"/>
  <p:tag name="KSO_WM_UNIT_LAYERLEVEL" val="1"/>
  <p:tag name="KSO_WM_TAG_VERSION" val="3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PART 05"/>
  <p:tag name="KSO_WM_UNIT_NOCLEAR" val="0"/>
  <p:tag name="KSO_WM_UNIT_VALUE" val="10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3494_7*e*1"/>
  <p:tag name="KSO_WM_TEMPLATE_CATEGORY" val="custom"/>
  <p:tag name="KSO_WM_TEMPLATE_INDEX" val="20233494"/>
  <p:tag name="KSO_WM_UNIT_LAYERLEVEL" val="1"/>
  <p:tag name="KSO_WM_TAG_VERSION" val="3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3349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  <p:tag name="KSO_WM_TEMPLATE_THUMBS_INDEX" val="1、19"/>
  <p:tag name="KSO_WM_SLIDE_CONTENT_AREA" val="{&quot;left&quot;:&quot;32.85&quot;,&quot;top&quot;:&quot;119.55&quot;,&quot;width&quot;:&quot;539.75&quot;,&quot;height&quot;:&quot;310.35&quot;}"/>
  <p:tag name="KSO_WM_SLIDE_ID" val="custom20233494_9"/>
  <p:tag name="KSO_WM_TEMPLATE_SUBCATEGORY" val="29"/>
  <p:tag name="KSO_WM_TEMPLATE_MASTER_TYPE" val="0"/>
  <p:tag name="KSO_WM_TEMPLATE_COLOR_TYPE" val="0"/>
  <p:tag name="KSO_WM_SLIDE_TYPE" val="endPage"/>
  <p:tag name="KSO_WM_SLIDE_SUBTYPE" val="pureTxt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3494"/>
  <p:tag name="KSO_WM_SLIDE_LAYOUT" val="a_f"/>
  <p:tag name="KSO_WM_SLIDE_LAYOUT_CNT" val="1_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3494_9*f*1"/>
  <p:tag name="KSO_WM_TEMPLATE_CATEGORY" val="custom"/>
  <p:tag name="KSO_WM_TEMPLATE_INDEX" val="20233494"/>
  <p:tag name="KSO_WM_UNIT_LAYERLEVEL" val="1"/>
  <p:tag name="KSO_WM_TAG_VERSION" val="3.0"/>
  <p:tag name="KSO_WM_BEAUTIFY_FLAG" val="#wm#"/>
  <p:tag name="KSO_WM_UNIT_PRESET_TEXT" val="Nam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3494_9*a*1"/>
  <p:tag name="KSO_WM_TEMPLATE_CATEGORY" val="custom"/>
  <p:tag name="KSO_WM_TEMPLATE_INDEX" val="20233494"/>
  <p:tag name="KSO_WM_UNIT_LAYERLEVEL" val="1"/>
  <p:tag name="KSO_WM_TAG_VERSION" val="3.0"/>
  <p:tag name="KSO_WM_BEAUTIFY_FLAG" val="#wm#"/>
  <p:tag name="KSO_WM_UNIT_PRESET_TEXT" val="THANK YOU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3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3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3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*i*10"/>
  <p:tag name="KSO_WM_UNIT_LAYERLEVEL" val="1"/>
  <p:tag name="KSO_WM_TAG_VERSION" val="3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3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_1*i*12"/>
  <p:tag name="KSO_WM_UNIT_LAYERLEVEL" val="1"/>
  <p:tag name="KSO_WM_TAG_VERSION" val="3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_1*i*13"/>
  <p:tag name="KSO_WM_UNIT_LAYERLEVEL" val="1"/>
  <p:tag name="KSO_WM_TAG_VERSION" val="3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NEW PRODUCT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3"/>
  <p:tag name="KSO_WM_UNIT_ID" val="_0*i*3"/>
  <p:tag name="KSO_WM_UNIT_LAYERLEVEL" val="1"/>
  <p:tag name="KSO_WM_TAG_VERSION" val="3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3*i*8"/>
  <p:tag name="KSO_WM_UNIT_LAYERLEVEL" val="1"/>
  <p:tag name="KSO_WM_TAG_VERSION" val="3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3*i*8"/>
  <p:tag name="KSO_WM_UNIT_LAYERLEVEL" val="1"/>
  <p:tag name="KSO_WM_TAG_VERSION" val="3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_3*i*13"/>
  <p:tag name="KSO_WM_UNIT_LAYERLEVEL" val="1"/>
  <p:tag name="KSO_WM_TAG_VERSION" val="3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3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4"/>
  <p:tag name="KSO_WM_UNIT_ID" val="_0*i*4"/>
  <p:tag name="KSO_WM_UNIT_LAYERLEVEL" val="1"/>
  <p:tag name="KSO_WM_TAG_VERSION" val="3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3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3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3*i*7"/>
  <p:tag name="KSO_WM_UNIT_LAYERLEVEL" val="1"/>
  <p:tag name="KSO_WM_TAG_VERSION" val="3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3*i*9"/>
  <p:tag name="KSO_WM_UNIT_LAYERLEVEL" val="1"/>
  <p:tag name="KSO_WM_TAG_VERSION" val="3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3*i*10"/>
  <p:tag name="KSO_WM_UNIT_LAYERLEVEL" val="1"/>
  <p:tag name="KSO_WM_TAG_VERSION" val="3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3*i*11"/>
  <p:tag name="KSO_WM_UNIT_LAYERLEVEL" val="1"/>
  <p:tag name="KSO_WM_TAG_VERSION" val="3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_3*i*12"/>
  <p:tag name="KSO_WM_UNIT_LAYERLEVEL" val="1"/>
  <p:tag name="KSO_WM_TAG_VERSION" val="3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_4*i*12"/>
  <p:tag name="KSO_WM_UNIT_LAYERLEVEL" val="1"/>
  <p:tag name="KSO_WM_TAG_VERSION" val="3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_4*i*13"/>
  <p:tag name="KSO_WM_UNIT_LAYERLEVEL" val="1"/>
  <p:tag name="KSO_WM_TAG_VERSION" val="3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4*i*4"/>
  <p:tag name="KSO_WM_UNIT_LAYERLEVEL" val="1"/>
  <p:tag name="KSO_WM_TAG_VERSION" val="3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4*i*5"/>
  <p:tag name="KSO_WM_UNIT_LAYERLEVEL" val="1"/>
  <p:tag name="KSO_WM_TAG_VERSION" val="3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4*i*6"/>
  <p:tag name="KSO_WM_UNIT_LAYERLEVEL" val="1"/>
  <p:tag name="KSO_WM_TAG_VERSION" val="3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PART 01"/>
  <p:tag name="KSO_WM_UNIT_NOCLEAR" val="0"/>
  <p:tag name="KSO_WM_UNIT_VALUE" val="10"/>
  <p:tag name="KSO_WM_UNIT_HIGHLIGHT" val="0"/>
  <p:tag name="KSO_WM_UNIT_COMPATIBLE" val="1"/>
  <p:tag name="KSO_WM_UNIT_DIAGRAM_ISNUMVISUAL" val="0"/>
  <p:tag name="KSO_WM_UNIT_DIAGRAM_ISREFERUNIT" val="0"/>
  <p:tag name="KSO_WM_UNIT_CONTENT_GROUP_TYPE" val="contentchip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4*i*7"/>
  <p:tag name="KSO_WM_UNIT_LAYERLEVEL" val="1"/>
  <p:tag name="KSO_WM_TAG_VERSION" val="3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3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3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3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4*i*11"/>
  <p:tag name="KSO_WM_UNIT_LAYERLEVEL" val="1"/>
  <p:tag name="KSO_WM_TAG_VERSION" val="3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_4*i*12"/>
  <p:tag name="KSO_WM_UNIT_LAYERLEVEL" val="1"/>
  <p:tag name="KSO_WM_TAG_VERSION" val="3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1.0"/>
  <p:tag name="KSO_WM_BEAUTIFY_FLAG" val="#wm#"/>
  <p:tag name="KSO_WM_TEMPLATE_CATEGORY" val="custom"/>
  <p:tag name="KSO_WM_TEMPLATE_INDEX" val="2023349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0*f*1"/>
  <p:tag name="KSO_WM_UNIT_LAYERLEVEL" val="1"/>
  <p:tag name="KSO_WM_TAG_VERSION" val="1.0"/>
  <p:tag name="KSO_WM_BEAUTIFY_FLAG" val="#wm#"/>
  <p:tag name="KSO_WM_TEMPLATE_CATEGORY" val="custom"/>
  <p:tag name="KSO_WM_TEMPLATE_INDEX" val="2023349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自定义 19">
      <a:dk1>
        <a:srgbClr val="000000"/>
      </a:dk1>
      <a:lt1>
        <a:srgbClr val="FFFFFF"/>
      </a:lt1>
      <a:dk2>
        <a:srgbClr val="00175A"/>
      </a:dk2>
      <a:lt2>
        <a:srgbClr val="F0F0F0"/>
      </a:lt2>
      <a:accent1>
        <a:srgbClr val="5DC8FD"/>
      </a:accent1>
      <a:accent2>
        <a:srgbClr val="62CFE9"/>
      </a:accent2>
      <a:accent3>
        <a:srgbClr val="67D6D5"/>
      </a:accent3>
      <a:accent4>
        <a:srgbClr val="6BDCC1"/>
      </a:accent4>
      <a:accent5>
        <a:srgbClr val="70E3AD"/>
      </a:accent5>
      <a:accent6>
        <a:srgbClr val="75EA99"/>
      </a:accent6>
      <a:hlink>
        <a:srgbClr val="4472C4"/>
      </a:hlink>
      <a:folHlink>
        <a:srgbClr val="F67FFF"/>
      </a:folHlink>
    </a:clrScheme>
    <a:fontScheme name="字体-立体">
      <a:majorFont>
        <a:latin typeface="Nunito Sans ExtraBold"/>
        <a:ea typeface="Nunito Sans ExtraBold"/>
        <a:cs typeface=""/>
      </a:majorFont>
      <a:minorFont>
        <a:latin typeface="Nunito Sans"/>
        <a:ea typeface="Nunito 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1F6E8E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2658</Words>
  <Application>Microsoft Office PowerPoint</Application>
  <PresentationFormat>Widescreen</PresentationFormat>
  <Paragraphs>119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SimSun</vt:lpstr>
      <vt:lpstr>Arial</vt:lpstr>
      <vt:lpstr>Calibri</vt:lpstr>
      <vt:lpstr>Calibri Light</vt:lpstr>
      <vt:lpstr>Nunito Sans</vt:lpstr>
      <vt:lpstr>Nunito Sans ExtraBold</vt:lpstr>
      <vt:lpstr>Office Theme</vt:lpstr>
      <vt:lpstr>1_Office Theme</vt:lpstr>
      <vt:lpstr>Smart Irrigation System</vt:lpstr>
      <vt:lpstr>Contents</vt:lpstr>
      <vt:lpstr>System Overview</vt:lpstr>
      <vt:lpstr>IoT Integration</vt:lpstr>
      <vt:lpstr>Machine Learning Algorithms</vt:lpstr>
      <vt:lpstr>Benefits</vt:lpstr>
      <vt:lpstr>Water Conservation</vt:lpstr>
      <vt:lpstr>Increased Crop Yield</vt:lpstr>
      <vt:lpstr>Implementation</vt:lpstr>
      <vt:lpstr>Sensor Deployment</vt:lpstr>
      <vt:lpstr>Data Analysis</vt:lpstr>
      <vt:lpstr>User Interface</vt:lpstr>
      <vt:lpstr>Dashboard</vt:lpstr>
      <vt:lpstr>Alerts and Notifications</vt:lpstr>
      <vt:lpstr>Future Developments</vt:lpstr>
      <vt:lpstr>Enhanced Features</vt:lpstr>
      <vt:lpstr>Expansion Plans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Irrigation System</dc:title>
  <dc:creator>Admin</dc:creator>
  <cp:lastModifiedBy>PC</cp:lastModifiedBy>
  <cp:revision>3</cp:revision>
  <dcterms:created xsi:type="dcterms:W3CDTF">2024-07-20T02:27:56Z</dcterms:created>
  <dcterms:modified xsi:type="dcterms:W3CDTF">2024-08-26T07:21:46Z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9DAC0E3D6ADD456BAFF6007D465FC90B_11</vt:lpwstr>
  </property>
  <property fmtid="{D5CDD505-2E9C-101B-9397-08002B2CF9AE}" pid="3" name="KSOProductBuildVer">
    <vt:lpwstr>1033-12.2.0.17153</vt:lpwstr>
  </property>
</Properties>
</file>