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18"/>
  </p:notesMasterIdLst>
  <p:sldIdLst>
    <p:sldId id="256" r:id="rId3"/>
    <p:sldId id="257" r:id="rId4"/>
    <p:sldId id="341" r:id="rId5"/>
    <p:sldId id="342" r:id="rId6"/>
    <p:sldId id="358" r:id="rId7"/>
    <p:sldId id="355" r:id="rId8"/>
    <p:sldId id="411" r:id="rId9"/>
    <p:sldId id="356" r:id="rId10"/>
    <p:sldId id="412" r:id="rId11"/>
    <p:sldId id="413" r:id="rId12"/>
    <p:sldId id="344" r:id="rId13"/>
    <p:sldId id="414" r:id="rId14"/>
    <p:sldId id="415" r:id="rId15"/>
    <p:sldId id="416" r:id="rId16"/>
    <p:sldId id="357" r:id="rId17"/>
  </p:sldIdLst>
  <p:sldSz cx="11998325" cy="7559675"/>
  <p:notesSz cx="7559675" cy="10691813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Noto Sans Symbols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9" autoAdjust="0"/>
  </p:normalViewPr>
  <p:slideViewPr>
    <p:cSldViewPr snapToGrid="0">
      <p:cViewPr varScale="1">
        <p:scale>
          <a:sx n="57" d="100"/>
          <a:sy n="57" d="100"/>
        </p:scale>
        <p:origin x="18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177FC-42CF-4731-B945-7707DD8D10B0}" type="doc">
      <dgm:prSet loTypeId="urn:microsoft.com/office/officeart/2005/8/layout/arrow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5713B-78E2-4A6B-BD10-A710714A3709}">
      <dgm:prSet phldrT="[Text]"/>
      <dgm:spPr/>
      <dgm:t>
        <a:bodyPr/>
        <a:lstStyle/>
        <a:p>
          <a:r>
            <a:rPr lang="en-US"/>
            <a:t>Define By PHP</a:t>
          </a:r>
        </a:p>
      </dgm:t>
    </dgm:pt>
    <dgm:pt modelId="{0E9DDAAF-D260-47EE-99E3-F22D4E466484}" type="parTrans" cxnId="{0A5CC233-CE58-4F8E-95DE-7823908F8448}">
      <dgm:prSet/>
      <dgm:spPr/>
      <dgm:t>
        <a:bodyPr/>
        <a:lstStyle/>
        <a:p>
          <a:endParaRPr lang="en-US"/>
        </a:p>
      </dgm:t>
    </dgm:pt>
    <dgm:pt modelId="{0D539F06-F4B3-41E5-BC96-26EAF82FD3AF}" type="sibTrans" cxnId="{0A5CC233-CE58-4F8E-95DE-7823908F8448}">
      <dgm:prSet/>
      <dgm:spPr/>
      <dgm:t>
        <a:bodyPr/>
        <a:lstStyle/>
        <a:p>
          <a:endParaRPr lang="en-US"/>
        </a:p>
      </dgm:t>
    </dgm:pt>
    <dgm:pt modelId="{740FB722-4D08-4629-B97B-843FCB606C2B}">
      <dgm:prSet phldrT="[Text]"/>
      <dgm:spPr/>
      <dgm:t>
        <a:bodyPr/>
        <a:lstStyle/>
        <a:p>
          <a:r>
            <a:rPr lang="en-US"/>
            <a:t>Define By user</a:t>
          </a:r>
        </a:p>
      </dgm:t>
    </dgm:pt>
    <dgm:pt modelId="{A678E103-FC47-4FF9-BDD2-9F785E8B80DF}" type="sibTrans" cxnId="{19CF255B-5BFA-4F8B-951A-35E79C3E11C5}">
      <dgm:prSet/>
      <dgm:spPr/>
      <dgm:t>
        <a:bodyPr/>
        <a:lstStyle/>
        <a:p>
          <a:endParaRPr lang="en-US"/>
        </a:p>
      </dgm:t>
    </dgm:pt>
    <dgm:pt modelId="{E50D641F-462E-42A0-BAAD-9472A3248C2D}" type="parTrans" cxnId="{19CF255B-5BFA-4F8B-951A-35E79C3E11C5}">
      <dgm:prSet/>
      <dgm:spPr/>
      <dgm:t>
        <a:bodyPr/>
        <a:lstStyle/>
        <a:p>
          <a:endParaRPr lang="en-US"/>
        </a:p>
      </dgm:t>
    </dgm:pt>
    <dgm:pt modelId="{B07DC4FC-1D40-4BAE-9915-727CCA785666}" type="pres">
      <dgm:prSet presAssocID="{D9C177FC-42CF-4731-B945-7707DD8D10B0}" presName="diagram" presStyleCnt="0">
        <dgm:presLayoutVars>
          <dgm:dir/>
          <dgm:resizeHandles val="exact"/>
        </dgm:presLayoutVars>
      </dgm:prSet>
      <dgm:spPr/>
    </dgm:pt>
    <dgm:pt modelId="{4E2755E4-F3B5-4B70-8723-3507D4BDA2FC}" type="pres">
      <dgm:prSet presAssocID="{EA15713B-78E2-4A6B-BD10-A710714A3709}" presName="arrow" presStyleLbl="node1" presStyleIdx="0" presStyleCnt="2">
        <dgm:presLayoutVars>
          <dgm:bulletEnabled val="1"/>
        </dgm:presLayoutVars>
      </dgm:prSet>
      <dgm:spPr/>
    </dgm:pt>
    <dgm:pt modelId="{03D43569-DAB7-4F4C-BC60-28C2D03F03E0}" type="pres">
      <dgm:prSet presAssocID="{740FB722-4D08-4629-B97B-843FCB606C2B}" presName="arrow" presStyleLbl="node1" presStyleIdx="1" presStyleCnt="2">
        <dgm:presLayoutVars>
          <dgm:bulletEnabled val="1"/>
        </dgm:presLayoutVars>
      </dgm:prSet>
      <dgm:spPr/>
    </dgm:pt>
  </dgm:ptLst>
  <dgm:cxnLst>
    <dgm:cxn modelId="{0A5CC233-CE58-4F8E-95DE-7823908F8448}" srcId="{D9C177FC-42CF-4731-B945-7707DD8D10B0}" destId="{EA15713B-78E2-4A6B-BD10-A710714A3709}" srcOrd="0" destOrd="0" parTransId="{0E9DDAAF-D260-47EE-99E3-F22D4E466484}" sibTransId="{0D539F06-F4B3-41E5-BC96-26EAF82FD3AF}"/>
    <dgm:cxn modelId="{BAEF2238-456D-4C89-AFA2-3EEB3052924B}" type="presOf" srcId="{EA15713B-78E2-4A6B-BD10-A710714A3709}" destId="{4E2755E4-F3B5-4B70-8723-3507D4BDA2FC}" srcOrd="0" destOrd="0" presId="urn:microsoft.com/office/officeart/2005/8/layout/arrow5"/>
    <dgm:cxn modelId="{19CF255B-5BFA-4F8B-951A-35E79C3E11C5}" srcId="{D9C177FC-42CF-4731-B945-7707DD8D10B0}" destId="{740FB722-4D08-4629-B97B-843FCB606C2B}" srcOrd="1" destOrd="0" parTransId="{E50D641F-462E-42A0-BAAD-9472A3248C2D}" sibTransId="{A678E103-FC47-4FF9-BDD2-9F785E8B80DF}"/>
    <dgm:cxn modelId="{C4DD00AE-E611-4D9E-9FEE-3B1B8208DB35}" type="presOf" srcId="{740FB722-4D08-4629-B97B-843FCB606C2B}" destId="{03D43569-DAB7-4F4C-BC60-28C2D03F03E0}" srcOrd="0" destOrd="0" presId="urn:microsoft.com/office/officeart/2005/8/layout/arrow5"/>
    <dgm:cxn modelId="{4C13C5C2-F73C-498B-9809-990E59B3FBC1}" type="presOf" srcId="{D9C177FC-42CF-4731-B945-7707DD8D10B0}" destId="{B07DC4FC-1D40-4BAE-9915-727CCA785666}" srcOrd="0" destOrd="0" presId="urn:microsoft.com/office/officeart/2005/8/layout/arrow5"/>
    <dgm:cxn modelId="{0F73CF7C-0750-4D45-A1AF-DD4A360C3D60}" type="presParOf" srcId="{B07DC4FC-1D40-4BAE-9915-727CCA785666}" destId="{4E2755E4-F3B5-4B70-8723-3507D4BDA2FC}" srcOrd="0" destOrd="0" presId="urn:microsoft.com/office/officeart/2005/8/layout/arrow5"/>
    <dgm:cxn modelId="{BDA5861C-D416-466F-9246-688AECC13451}" type="presParOf" srcId="{B07DC4FC-1D40-4BAE-9915-727CCA785666}" destId="{03D43569-DAB7-4F4C-BC60-28C2D03F03E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7E3F7A-30BF-43D2-B2F1-90FDAF0A32CD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</dgm:pt>
    <dgm:pt modelId="{4550A17E-54EF-4716-95B4-08D9E7BE6AAB}">
      <dgm:prSet phldrT="[Text]"/>
      <dgm:spPr/>
      <dgm:t>
        <a:bodyPr/>
        <a:lstStyle/>
        <a:p>
          <a:r>
            <a:rPr lang="en-US"/>
            <a:t>Void</a:t>
          </a:r>
        </a:p>
      </dgm:t>
    </dgm:pt>
    <dgm:pt modelId="{9D59524B-5AA6-4B2C-B4CA-F4967ACD62B9}" type="parTrans" cxnId="{303FAD43-7359-4E63-8F82-16C8BEA5EEFF}">
      <dgm:prSet/>
      <dgm:spPr/>
      <dgm:t>
        <a:bodyPr/>
        <a:lstStyle/>
        <a:p>
          <a:endParaRPr lang="en-US"/>
        </a:p>
      </dgm:t>
    </dgm:pt>
    <dgm:pt modelId="{83263F25-0001-445A-B83E-10D211F046BF}" type="sibTrans" cxnId="{303FAD43-7359-4E63-8F82-16C8BEA5EEFF}">
      <dgm:prSet/>
      <dgm:spPr/>
      <dgm:t>
        <a:bodyPr/>
        <a:lstStyle/>
        <a:p>
          <a:endParaRPr lang="en-US"/>
        </a:p>
      </dgm:t>
    </dgm:pt>
    <dgm:pt modelId="{1114316D-C628-4471-8385-A470727C1D64}">
      <dgm:prSet phldrT="[Text]"/>
      <dgm:spPr/>
      <dgm:t>
        <a:bodyPr/>
        <a:lstStyle/>
        <a:p>
          <a:r>
            <a:rPr lang="en-US"/>
            <a:t>Return</a:t>
          </a:r>
        </a:p>
      </dgm:t>
    </dgm:pt>
    <dgm:pt modelId="{DFA89E0E-7315-4506-A9D0-197720EA5E87}" type="parTrans" cxnId="{F5FB5FAB-5C64-4355-A011-BBBE3DFE4E43}">
      <dgm:prSet/>
      <dgm:spPr/>
      <dgm:t>
        <a:bodyPr/>
        <a:lstStyle/>
        <a:p>
          <a:endParaRPr lang="en-US"/>
        </a:p>
      </dgm:t>
    </dgm:pt>
    <dgm:pt modelId="{643B7B11-B954-49F8-BE27-877F50590E02}" type="sibTrans" cxnId="{F5FB5FAB-5C64-4355-A011-BBBE3DFE4E43}">
      <dgm:prSet/>
      <dgm:spPr/>
      <dgm:t>
        <a:bodyPr/>
        <a:lstStyle/>
        <a:p>
          <a:endParaRPr lang="en-US"/>
        </a:p>
      </dgm:t>
    </dgm:pt>
    <dgm:pt modelId="{04100ECB-BEC2-4513-8F8A-F78FD8389847}" type="pres">
      <dgm:prSet presAssocID="{2E7E3F7A-30BF-43D2-B2F1-90FDAF0A32CD}" presName="Name0" presStyleCnt="0">
        <dgm:presLayoutVars>
          <dgm:dir/>
          <dgm:resizeHandles val="exact"/>
        </dgm:presLayoutVars>
      </dgm:prSet>
      <dgm:spPr/>
    </dgm:pt>
    <dgm:pt modelId="{B0EBBCB7-0360-413D-871A-DB1F8EAB9B62}" type="pres">
      <dgm:prSet presAssocID="{2E7E3F7A-30BF-43D2-B2F1-90FDAF0A32CD}" presName="node1" presStyleLbl="node1" presStyleIdx="0" presStyleCnt="2">
        <dgm:presLayoutVars>
          <dgm:bulletEnabled val="1"/>
        </dgm:presLayoutVars>
      </dgm:prSet>
      <dgm:spPr/>
    </dgm:pt>
    <dgm:pt modelId="{48C1B5D9-153E-4BB8-8E3A-16DE0E32DF76}" type="pres">
      <dgm:prSet presAssocID="{2E7E3F7A-30BF-43D2-B2F1-90FDAF0A32CD}" presName="sibTrans" presStyleLbl="bgShp" presStyleIdx="0" presStyleCnt="1"/>
      <dgm:spPr/>
    </dgm:pt>
    <dgm:pt modelId="{02B3D7F5-8BDE-4DCD-B169-35A7198B8643}" type="pres">
      <dgm:prSet presAssocID="{2E7E3F7A-30BF-43D2-B2F1-90FDAF0A32CD}" presName="node2" presStyleLbl="node1" presStyleIdx="1" presStyleCnt="2">
        <dgm:presLayoutVars>
          <dgm:bulletEnabled val="1"/>
        </dgm:presLayoutVars>
      </dgm:prSet>
      <dgm:spPr/>
    </dgm:pt>
    <dgm:pt modelId="{CBDB7731-A4A5-4963-81C7-531155E8959F}" type="pres">
      <dgm:prSet presAssocID="{2E7E3F7A-30BF-43D2-B2F1-90FDAF0A32CD}" presName="sp1" presStyleCnt="0"/>
      <dgm:spPr/>
    </dgm:pt>
    <dgm:pt modelId="{FE64E15B-1D5A-4FF0-A495-D8CAB9254DD9}" type="pres">
      <dgm:prSet presAssocID="{2E7E3F7A-30BF-43D2-B2F1-90FDAF0A32CD}" presName="sp2" presStyleCnt="0"/>
      <dgm:spPr/>
    </dgm:pt>
  </dgm:ptLst>
  <dgm:cxnLst>
    <dgm:cxn modelId="{08BFD40D-4AD5-4D1D-A131-D49A487AC2FE}" type="presOf" srcId="{1114316D-C628-4471-8385-A470727C1D64}" destId="{02B3D7F5-8BDE-4DCD-B169-35A7198B8643}" srcOrd="0" destOrd="0" presId="urn:microsoft.com/office/officeart/2005/8/layout/cycle3"/>
    <dgm:cxn modelId="{BE3A303D-C6C0-4310-910D-BEE2D6F0CDEC}" type="presOf" srcId="{2E7E3F7A-30BF-43D2-B2F1-90FDAF0A32CD}" destId="{04100ECB-BEC2-4513-8F8A-F78FD8389847}" srcOrd="0" destOrd="0" presId="urn:microsoft.com/office/officeart/2005/8/layout/cycle3"/>
    <dgm:cxn modelId="{303FAD43-7359-4E63-8F82-16C8BEA5EEFF}" srcId="{2E7E3F7A-30BF-43D2-B2F1-90FDAF0A32CD}" destId="{4550A17E-54EF-4716-95B4-08D9E7BE6AAB}" srcOrd="0" destOrd="0" parTransId="{9D59524B-5AA6-4B2C-B4CA-F4967ACD62B9}" sibTransId="{83263F25-0001-445A-B83E-10D211F046BF}"/>
    <dgm:cxn modelId="{F5FB5FAB-5C64-4355-A011-BBBE3DFE4E43}" srcId="{2E7E3F7A-30BF-43D2-B2F1-90FDAF0A32CD}" destId="{1114316D-C628-4471-8385-A470727C1D64}" srcOrd="1" destOrd="0" parTransId="{DFA89E0E-7315-4506-A9D0-197720EA5E87}" sibTransId="{643B7B11-B954-49F8-BE27-877F50590E02}"/>
    <dgm:cxn modelId="{92FC92AD-4B16-414F-9C59-C37A7959C3E2}" type="presOf" srcId="{4550A17E-54EF-4716-95B4-08D9E7BE6AAB}" destId="{B0EBBCB7-0360-413D-871A-DB1F8EAB9B62}" srcOrd="0" destOrd="0" presId="urn:microsoft.com/office/officeart/2005/8/layout/cycle3"/>
    <dgm:cxn modelId="{9BE42FDA-0EB9-419A-827B-63186707BF39}" type="presOf" srcId="{83263F25-0001-445A-B83E-10D211F046BF}" destId="{48C1B5D9-153E-4BB8-8E3A-16DE0E32DF76}" srcOrd="0" destOrd="0" presId="urn:microsoft.com/office/officeart/2005/8/layout/cycle3"/>
    <dgm:cxn modelId="{4D7A65CF-8014-4EA5-BA3E-400ABE421D71}" type="presParOf" srcId="{04100ECB-BEC2-4513-8F8A-F78FD8389847}" destId="{B0EBBCB7-0360-413D-871A-DB1F8EAB9B62}" srcOrd="0" destOrd="0" presId="urn:microsoft.com/office/officeart/2005/8/layout/cycle3"/>
    <dgm:cxn modelId="{85C84B2F-2B2D-454B-8BC6-9DEC80CFA072}" type="presParOf" srcId="{04100ECB-BEC2-4513-8F8A-F78FD8389847}" destId="{48C1B5D9-153E-4BB8-8E3A-16DE0E32DF76}" srcOrd="1" destOrd="0" presId="urn:microsoft.com/office/officeart/2005/8/layout/cycle3"/>
    <dgm:cxn modelId="{DF8EDFC4-D84F-408E-A66F-0B94E6C18170}" type="presParOf" srcId="{04100ECB-BEC2-4513-8F8A-F78FD8389847}" destId="{02B3D7F5-8BDE-4DCD-B169-35A7198B8643}" srcOrd="2" destOrd="0" presId="urn:microsoft.com/office/officeart/2005/8/layout/cycle3"/>
    <dgm:cxn modelId="{30F19EBE-7429-478D-8B38-84EA0265CC77}" type="presParOf" srcId="{04100ECB-BEC2-4513-8F8A-F78FD8389847}" destId="{CBDB7731-A4A5-4963-81C7-531155E8959F}" srcOrd="3" destOrd="0" presId="urn:microsoft.com/office/officeart/2005/8/layout/cycle3"/>
    <dgm:cxn modelId="{48430DD8-E2D1-4173-9CB0-305CED2D6C84}" type="presParOf" srcId="{04100ECB-BEC2-4513-8F8A-F78FD8389847}" destId="{FE64E15B-1D5A-4FF0-A495-D8CAB9254DD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755E4-F3B5-4B70-8723-3507D4BDA2FC}">
      <dsp:nvSpPr>
        <dsp:cNvPr id="0" name=""/>
        <dsp:cNvSpPr/>
      </dsp:nvSpPr>
      <dsp:spPr>
        <a:xfrm rot="16200000">
          <a:off x="1150" y="479061"/>
          <a:ext cx="2564129" cy="256412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Define By PHP</a:t>
          </a:r>
        </a:p>
      </dsp:txBody>
      <dsp:txXfrm rot="5400000">
        <a:off x="1151" y="1120092"/>
        <a:ext cx="2115406" cy="1282065"/>
      </dsp:txXfrm>
    </dsp:sp>
    <dsp:sp modelId="{03D43569-DAB7-4F4C-BC60-28C2D03F03E0}">
      <dsp:nvSpPr>
        <dsp:cNvPr id="0" name=""/>
        <dsp:cNvSpPr/>
      </dsp:nvSpPr>
      <dsp:spPr>
        <a:xfrm rot="5400000">
          <a:off x="2739100" y="479061"/>
          <a:ext cx="2564129" cy="256412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Define By user</a:t>
          </a:r>
        </a:p>
      </dsp:txBody>
      <dsp:txXfrm rot="-5400000">
        <a:off x="3187824" y="1120093"/>
        <a:ext cx="2115406" cy="128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1B5D9-153E-4BB8-8E3A-16DE0E32DF76}">
      <dsp:nvSpPr>
        <dsp:cNvPr id="0" name=""/>
        <dsp:cNvSpPr/>
      </dsp:nvSpPr>
      <dsp:spPr>
        <a:xfrm>
          <a:off x="1058165" y="-118227"/>
          <a:ext cx="2901435" cy="2901435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BBCB7-0360-413D-871A-DB1F8EAB9B62}">
      <dsp:nvSpPr>
        <dsp:cNvPr id="0" name=""/>
        <dsp:cNvSpPr/>
      </dsp:nvSpPr>
      <dsp:spPr>
        <a:xfrm>
          <a:off x="1549017" y="0"/>
          <a:ext cx="1919732" cy="959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Void</a:t>
          </a:r>
        </a:p>
      </dsp:txBody>
      <dsp:txXfrm>
        <a:off x="1595874" y="46857"/>
        <a:ext cx="1826018" cy="866152"/>
      </dsp:txXfrm>
    </dsp:sp>
    <dsp:sp modelId="{02B3D7F5-8BDE-4DCD-B169-35A7198B8643}">
      <dsp:nvSpPr>
        <dsp:cNvPr id="0" name=""/>
        <dsp:cNvSpPr/>
      </dsp:nvSpPr>
      <dsp:spPr>
        <a:xfrm>
          <a:off x="1549017" y="1706428"/>
          <a:ext cx="1919732" cy="959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Return</a:t>
          </a:r>
        </a:p>
      </dsp:txBody>
      <dsp:txXfrm>
        <a:off x="1595874" y="1753285"/>
        <a:ext cx="1826018" cy="86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localhost/belajarphp/belajar_fungsi_void.php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penggunaan fungsi void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8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2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($a,$b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$c= $a + $b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 $c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10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$y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20;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20 .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50,30)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dibuat dengan memasukkan nilainya secara langsun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tambah($x,$y)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dibuat dengan memasukkan dua variabel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2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localhost/belajarphp/belajar_fungsi_return.php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penggunaan fungsi return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33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dengan proses form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 hitung($a1,$a2, $tombol)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tiga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dalam fungsi hitung tersebut diberikan struktur kendali untuk pengoperasian operator aritmatika berdasarkan tombol yang diipilih.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hitung tersebut mengembalikan nilai hasil, hasil kalkulasi berdasarkan tombol yang dipilih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8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dengan proses form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 hitung($a1,$a2, $tombol)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tiga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dalam fungsi hitung tersebut diberikan struktur kendali untuk pengoperasian operator aritmatika berdasarkan tombol yang diipilih.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hitung tersebut mengembalikan nilai hasil, hasil kalkulasi berdasarkan tombol yang dipilih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7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lang="en-ID" sz="1200" b="0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https://www.php.net/manual/en/language.types.array.php</a:t>
            </a:r>
            <a:endParaRPr sz="1200" b="0" strike="noStrik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sub-program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kembali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maupun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program yang lain.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menghasilkan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output.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parameter.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function_name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(param1, param2, …) { 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//body of the function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… ; //optional 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4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ada sudah tersedia di PHP (Function Define by PHP)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bisa juga dibuat oleh user (Function Define by User)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ada yang mengembalikan nilai (Return)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ada yang tidak mengembalikan nilai (Void)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2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Banyak fungsi yang didefinisikan oleh PHP, salah satunya fungsi-fungsi terkait string seperti contoh di dalam slide dengan penjelasan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Strtoupper: berfungsi untuk mencetak huruf besar semua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Strtolower: berfungsi untuk mencetak huruf kecil semua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Ucfirst: berfungsi untuk mencetak huruf besar pada awal paragraf saja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Ucword: berfungsi untuk mencetak huruf besar disetiap awal kata saja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 terkait string untuk mengurutkan data seperti contoh di dalam slide dengan penjelasan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Sort: berfungsi untuk mengurutkan data dari kecil ke besar (ascending)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Arsort: berfungsi untuk mengurutkan data dari besar ke kecil (descending)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1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localhost/belajarphp/belajar_fungsi_php.php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penggunaan fungsi string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yang dibuat oleh user, dengan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US"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salam</a:t>
            </a: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salam.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'&lt;br/&gt;Selamat Pagi Teman2’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kalimat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sapa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$kawan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membuat fungsi sapa dengan menerima satu parameter / argumen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'&lt;br/&gt;Selamat Pagi '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$kawan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yang dibuat untuk mencetak kalimat berupa salam kepada nama yang dimasukkan ke dalam fungsi.</a:t>
            </a:r>
            <a:endParaRPr lang="en-US" sz="1200" b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8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 program di dalam slide merupakan cara memanggil fungsi void yang dibuat user dengan penjelasan sebagai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salam() memanggil fungsi salam tanpa parameter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sapa($nama) memanggil fungsi sapa dengan parameter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kabar() memanggil fungsi salam tanpa parameter, namun karena fungsinya ada nilai defaultnya, maka ada nilai default yang dipanggil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5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67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40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54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22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56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91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463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860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4250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582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74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22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466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533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315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887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45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8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5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7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6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9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86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0552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220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255234" y="509145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endParaRPr lang="en-US" sz="54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Fungsi Void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0273E-3781-4834-A54E-AEBE60CD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92" y="2755493"/>
            <a:ext cx="6806139" cy="2791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44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Return#1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D024E-8FED-4507-A96B-468B1D1FCBA9}"/>
              </a:ext>
            </a:extLst>
          </p:cNvPr>
          <p:cNvSpPr txBox="1"/>
          <p:nvPr/>
        </p:nvSpPr>
        <p:spPr>
          <a:xfrm>
            <a:off x="599039" y="1824749"/>
            <a:ext cx="10798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//membuat fungsi define by user - return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($a, $b) {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$c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$b;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$c;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//memanggil fungsi return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$y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'Hasil 50 + 30 = '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"&lt;br/&gt;Hasil 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($x,$y);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5049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Fungsi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Return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F3DBB-585F-4869-862F-73D00BA9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00" y="3266353"/>
            <a:ext cx="7803724" cy="1693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95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Return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dengan Proces Form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CB06C-BC4A-469D-A493-58F7C2AC6130}"/>
              </a:ext>
            </a:extLst>
          </p:cNvPr>
          <p:cNvSpPr txBox="1"/>
          <p:nvPr/>
        </p:nvSpPr>
        <p:spPr>
          <a:xfrm>
            <a:off x="599040" y="2010122"/>
            <a:ext cx="107981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hitung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($a1, $a2, $tombol){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$hasil;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66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Form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A728F-17E9-4353-8D45-2F6A1F637998}"/>
              </a:ext>
            </a:extLst>
          </p:cNvPr>
          <p:cNvSpPr txBox="1"/>
          <p:nvPr/>
        </p:nvSpPr>
        <p:spPr>
          <a:xfrm>
            <a:off x="599040" y="1990958"/>
            <a:ext cx="10798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&gt;Kalkulatorku&lt;/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"inputan"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    Angka 1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&amp;nbsp;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 &lt;/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    Angka 2 :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 &lt;/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415593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www.php.net/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materi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ini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fungsi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dalam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pemrograman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PHP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sebuah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program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B922E-B10B-4D35-AAEE-D7D7FE9A1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6" y="1833073"/>
            <a:ext cx="9406312" cy="48256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61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3A9DB4-2CF1-409E-9748-D0D9BD1762A8}"/>
              </a:ext>
            </a:extLst>
          </p:cNvPr>
          <p:cNvGraphicFramePr/>
          <p:nvPr/>
        </p:nvGraphicFramePr>
        <p:xfrm>
          <a:off x="3345948" y="1177545"/>
          <a:ext cx="5304381" cy="352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40FED1-16C5-4363-8C26-2CFA48D82F83}"/>
              </a:ext>
            </a:extLst>
          </p:cNvPr>
          <p:cNvGraphicFramePr/>
          <p:nvPr/>
        </p:nvGraphicFramePr>
        <p:xfrm>
          <a:off x="3489254" y="4422874"/>
          <a:ext cx="5017767" cy="266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805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Function Define by PHP#1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232F6-A4AF-4FBE-85F2-2FC6A42450B9}"/>
              </a:ext>
            </a:extLst>
          </p:cNvPr>
          <p:cNvSpPr txBox="1"/>
          <p:nvPr/>
        </p:nvSpPr>
        <p:spPr>
          <a:xfrm>
            <a:off x="599039" y="1918094"/>
            <a:ext cx="106289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'Belajar PHP di Kampus Merdeka Asyiik'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ucfirst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ucwords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228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Function Define by PHP#2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C59B-5FDA-40C4-863C-B2A8A18B18D3}"/>
              </a:ext>
            </a:extLst>
          </p:cNvPr>
          <p:cNvSpPr txBox="1"/>
          <p:nvPr/>
        </p:nvSpPr>
        <p:spPr>
          <a:xfrm>
            <a:off x="599040" y="1907186"/>
            <a:ext cx="109691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'Pepaya'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'Mangga'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'Jambu'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'Apel'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Fungsi Define by 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8C977-C1BF-4140-B88C-BEE2BC6F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55" y="1976436"/>
            <a:ext cx="4879213" cy="4932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Void#1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CDDCF-6955-47E7-AE96-5E9135532275}"/>
              </a:ext>
            </a:extLst>
          </p:cNvPr>
          <p:cNvSpPr txBox="1"/>
          <p:nvPr/>
        </p:nvSpPr>
        <p:spPr>
          <a:xfrm>
            <a:off x="599040" y="1838742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//fungsi define by user =&gt; void (tidak mengembalikan nilai)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//tanpa parameter/argument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'&lt;br/&gt;Selamat Pagi Teman2'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//Dengan parameter/argument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sapa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'&lt;br/&gt;Selamat Pagi 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//Dengan nilai default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'Budi'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'&lt;br/&gt;Hai Apa Kabar 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'?'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87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Void#2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3AAFB-C27B-47EF-9385-415D6CFE2395}"/>
              </a:ext>
            </a:extLst>
          </p:cNvPr>
          <p:cNvSpPr txBox="1"/>
          <p:nvPr/>
        </p:nvSpPr>
        <p:spPr>
          <a:xfrm>
            <a:off x="599039" y="1886474"/>
            <a:ext cx="10798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//panggil fungsi2 void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'Deden'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//sapa('Siti');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sapa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($nama);</a:t>
            </a: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'Ahmad'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$siswa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'Alex'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($siswa);</a:t>
            </a:r>
          </a:p>
        </p:txBody>
      </p:sp>
    </p:spTree>
    <p:extLst>
      <p:ext uri="{BB962C8B-B14F-4D97-AF65-F5344CB8AC3E}">
        <p14:creationId xmlns:p14="http://schemas.microsoft.com/office/powerpoint/2010/main" val="421557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1419</Words>
  <Application>Microsoft Office PowerPoint</Application>
  <PresentationFormat>Custom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Source Sans Pro</vt:lpstr>
      <vt:lpstr>Times New Roman</vt:lpstr>
      <vt:lpstr>Noto Sans Symbols</vt:lpstr>
      <vt:lpstr>Wingdings</vt:lpstr>
      <vt:lpstr>Consolas</vt:lpstr>
      <vt:lpstr>Courier New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Pak Budi</cp:lastModifiedBy>
  <cp:revision>103</cp:revision>
  <dcterms:modified xsi:type="dcterms:W3CDTF">2024-03-24T06:10:22Z</dcterms:modified>
</cp:coreProperties>
</file>