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707" r:id="rId2"/>
  </p:sldMasterIdLst>
  <p:notesMasterIdLst>
    <p:notesMasterId r:id="rId43"/>
  </p:notesMasterIdLst>
  <p:sldIdLst>
    <p:sldId id="256" r:id="rId3"/>
    <p:sldId id="257" r:id="rId4"/>
    <p:sldId id="258" r:id="rId5"/>
    <p:sldId id="259" r:id="rId6"/>
    <p:sldId id="260" r:id="rId7"/>
    <p:sldId id="261" r:id="rId8"/>
    <p:sldId id="262" r:id="rId9"/>
    <p:sldId id="263" r:id="rId10"/>
    <p:sldId id="264" r:id="rId11"/>
    <p:sldId id="265" r:id="rId12"/>
    <p:sldId id="266" r:id="rId13"/>
    <p:sldId id="268" r:id="rId14"/>
    <p:sldId id="269" r:id="rId15"/>
    <p:sldId id="270" r:id="rId16"/>
    <p:sldId id="271" r:id="rId17"/>
    <p:sldId id="272" r:id="rId18"/>
    <p:sldId id="273" r:id="rId19"/>
    <p:sldId id="274" r:id="rId20"/>
    <p:sldId id="275" r:id="rId21"/>
    <p:sldId id="276" r:id="rId22"/>
    <p:sldId id="277" r:id="rId23"/>
    <p:sldId id="318" r:id="rId24"/>
    <p:sldId id="319" r:id="rId25"/>
    <p:sldId id="320" r:id="rId26"/>
    <p:sldId id="321" r:id="rId27"/>
    <p:sldId id="322" r:id="rId28"/>
    <p:sldId id="323" r:id="rId29"/>
    <p:sldId id="324" r:id="rId30"/>
    <p:sldId id="325" r:id="rId31"/>
    <p:sldId id="326" r:id="rId32"/>
    <p:sldId id="267" r:id="rId33"/>
    <p:sldId id="327" r:id="rId34"/>
    <p:sldId id="328" r:id="rId35"/>
    <p:sldId id="329" r:id="rId36"/>
    <p:sldId id="330" r:id="rId37"/>
    <p:sldId id="331" r:id="rId38"/>
    <p:sldId id="332" r:id="rId39"/>
    <p:sldId id="333" r:id="rId40"/>
    <p:sldId id="334" r:id="rId41"/>
    <p:sldId id="317" r:id="rId42"/>
  </p:sldIdLst>
  <p:sldSz cx="11998325" cy="7559675"/>
  <p:notesSz cx="7559675" cy="10691813"/>
  <p:embeddedFontLst>
    <p:embeddedFont>
      <p:font typeface="Noto Sans Symbols" pitchFamily="2" charset="0"/>
      <p:regular r:id="rId44"/>
      <p:bold r:id="rId45"/>
    </p:embeddedFont>
    <p:embeddedFont>
      <p:font typeface="Source Sans Pro" panose="020B0503030403020204" pitchFamily="34"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099" autoAdjust="0"/>
  </p:normalViewPr>
  <p:slideViewPr>
    <p:cSldViewPr snapToGrid="0">
      <p:cViewPr varScale="1">
        <p:scale>
          <a:sx n="46" d="100"/>
          <a:sy n="46" d="100"/>
        </p:scale>
        <p:origin x="144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font" Target="fonts/font4.fntdata"/><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font" Target="fonts/font2.fntdata"/><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1.fntdata"/><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font" Target="fonts/font5.fntdata"/><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3.fntdata"/><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817200" y="1009440"/>
            <a:ext cx="5943600" cy="37389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817200" y="5096520"/>
            <a:ext cx="5943600" cy="448704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9" name="Google Shape;139;p1:notes"/>
          <p:cNvSpPr txBox="1">
            <a:spLocks noGrp="1"/>
          </p:cNvSpPr>
          <p:nvPr>
            <p:ph type="body" idx="1"/>
          </p:nvPr>
        </p:nvSpPr>
        <p:spPr>
          <a:xfrm>
            <a:off x="817200" y="5096520"/>
            <a:ext cx="5943600" cy="44870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722e6f1898_0_18: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9" name="Google Shape;209;g722e6f1898_0_18: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82a9993e17_0_57: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6" name="Google Shape;216;g82a9993e17_0_57: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82a9993e17_0_84: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4" name="Google Shape;234;g82a9993e17_0_84: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82a9993e17_0_92: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1" name="Google Shape;241;g82a9993e17_0_92: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82a9993e17_0_101: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0" name="Google Shape;250;g82a9993e17_0_101: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82a9993e17_0_109: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7" name="Google Shape;257;g82a9993e17_0_109: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Clr>
                <a:schemeClr val="dk1"/>
              </a:buClr>
              <a:buSzPts val="1100"/>
              <a:buFont typeface="Arial"/>
              <a:buNone/>
            </a:pPr>
            <a:r>
              <a:rPr lang="en-US" sz="1200">
                <a:latin typeface="Times New Roman"/>
                <a:ea typeface="Times New Roman"/>
                <a:cs typeface="Times New Roman"/>
                <a:sym typeface="Times New Roman"/>
              </a:rPr>
              <a:t>Perhatikan tag input tersebut! Disini atribut yang dipakai adalah "image". Elemen ini diberi nama "gambar" dan gambar diambil dari file "logo.jpg".</a:t>
            </a:r>
            <a:endParaRPr sz="1200">
              <a:latin typeface="Times New Roman"/>
              <a:ea typeface="Times New Roman"/>
              <a:cs typeface="Times New Roman"/>
              <a:sym typeface="Times New Roman"/>
            </a:endParaRPr>
          </a:p>
          <a:p>
            <a:pPr marL="0" lvl="0" indent="0" algn="just" rtl="0">
              <a:spcBef>
                <a:spcPts val="567"/>
              </a:spcBef>
              <a:spcAft>
                <a:spcPts val="0"/>
              </a:spcAft>
              <a:buClr>
                <a:schemeClr val="dk1"/>
              </a:buClr>
              <a:buSzPts val="1100"/>
              <a:buFont typeface="Arial"/>
              <a:buNone/>
            </a:pPr>
            <a:r>
              <a:rPr lang="en-US" sz="1200">
                <a:latin typeface="Times New Roman"/>
                <a:ea typeface="Times New Roman"/>
                <a:cs typeface="Times New Roman"/>
                <a:sym typeface="Times New Roman"/>
              </a:rPr>
              <a:t>Kalau kita perhatikan pada baris location terdapat tambahan string baru seperti ini:</a:t>
            </a:r>
            <a:endParaRPr sz="1200">
              <a:latin typeface="Times New Roman"/>
              <a:ea typeface="Times New Roman"/>
              <a:cs typeface="Times New Roman"/>
              <a:sym typeface="Times New Roman"/>
            </a:endParaRPr>
          </a:p>
          <a:p>
            <a:pPr marL="0" lvl="0" indent="0" algn="just" rtl="0">
              <a:spcBef>
                <a:spcPts val="567"/>
              </a:spcBef>
              <a:spcAft>
                <a:spcPts val="0"/>
              </a:spcAft>
              <a:buClr>
                <a:schemeClr val="dk1"/>
              </a:buClr>
              <a:buSzPts val="1100"/>
              <a:buFont typeface="Arial"/>
              <a:buNone/>
            </a:pPr>
            <a:r>
              <a:rPr lang="en-US" sz="1200">
                <a:latin typeface="Times New Roman"/>
                <a:ea typeface="Times New Roman"/>
                <a:cs typeface="Times New Roman"/>
                <a:sym typeface="Times New Roman"/>
              </a:rPr>
              <a:t>file:///home/balqis/form6.html?gambar.x=30&amp;gambar.y=86</a:t>
            </a:r>
            <a:endParaRPr sz="1200">
              <a:latin typeface="Times New Roman"/>
              <a:ea typeface="Times New Roman"/>
              <a:cs typeface="Times New Roman"/>
              <a:sym typeface="Times New Roman"/>
            </a:endParaRPr>
          </a:p>
          <a:p>
            <a:pPr marL="0" lvl="0" indent="0" algn="just" rtl="0">
              <a:spcBef>
                <a:spcPts val="567"/>
              </a:spcBef>
              <a:spcAft>
                <a:spcPts val="0"/>
              </a:spcAft>
              <a:buClr>
                <a:schemeClr val="dk1"/>
              </a:buClr>
              <a:buSzPts val="1100"/>
              <a:buFont typeface="Arial"/>
              <a:buNone/>
            </a:pPr>
            <a:r>
              <a:rPr lang="en-US" sz="1200">
                <a:latin typeface="Times New Roman"/>
                <a:ea typeface="Times New Roman"/>
                <a:cs typeface="Times New Roman"/>
                <a:sym typeface="Times New Roman"/>
              </a:rPr>
              <a:t>gambar.x adalah posisi titik pada gambar yang di-klik diukur dari ujung kiri gambar dan gambar.y diukur dari atas gambar. Jadi arti dari informasi di atas adalah gambar di-klik pada 30 piksel mendatar dan 86 piksel vertikal dari titik kiri-atas.</a:t>
            </a:r>
            <a:endParaRPr sz="1200">
              <a:latin typeface="Times New Roman"/>
              <a:ea typeface="Times New Roman"/>
              <a:cs typeface="Times New Roman"/>
              <a:sym typeface="Times New Roman"/>
            </a:endParaRPr>
          </a:p>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82a9993e17_0_119: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5" name="Google Shape;265;g82a9993e17_0_119: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82a9993e17_0_127: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2" name="Google Shape;272;g82a9993e17_0_127: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r>
              <a:rPr lang="en-US" sz="1200">
                <a:latin typeface="Times New Roman"/>
                <a:ea typeface="Times New Roman"/>
                <a:cs typeface="Times New Roman"/>
                <a:sym typeface="Times New Roman"/>
              </a:rPr>
              <a:t>Kalau kita klik pada tombol akan ditampilkan pilihan-pilihan yang diberikan. Nilai default pilihan yang ditampilkan adalah "option" yang pertama dalam tag &lt;select&gt;. Dan hanya satu pilihan saja yang diperlihatkan. Sifat ini dapat kita ubah dengan menambahkan atribut "size" dan "selected".</a:t>
            </a:r>
            <a:endParaRPr sz="1200">
              <a:latin typeface="Times New Roman"/>
              <a:ea typeface="Times New Roman"/>
              <a:cs typeface="Times New Roman"/>
              <a:sym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82a9993e17_0_136: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1" name="Google Shape;281;g82a9993e17_0_136: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82a9993e17_0_144: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8" name="Google Shape;288;g82a9993e17_0_144: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2: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6" name="Google Shape;146;p2:notes"/>
          <p:cNvSpPr txBox="1">
            <a:spLocks noGrp="1"/>
          </p:cNvSpPr>
          <p:nvPr>
            <p:ph type="body" idx="1"/>
          </p:nvPr>
        </p:nvSpPr>
        <p:spPr>
          <a:xfrm>
            <a:off x="817200" y="5096520"/>
            <a:ext cx="6035040" cy="4487040"/>
          </a:xfrm>
          <a:prstGeom prst="rect">
            <a:avLst/>
          </a:prstGeom>
          <a:noFill/>
          <a:ln>
            <a:noFill/>
          </a:ln>
        </p:spPr>
        <p:txBody>
          <a:bodyPr spcFirstLastPara="1" wrap="square" lIns="0" tIns="0" rIns="0" bIns="0" anchor="t" anchorCtr="0">
            <a:noAutofit/>
          </a:bodyPr>
          <a:lstStyle/>
          <a:p>
            <a:pPr marL="216000" lvl="0" indent="-216000" algn="l" rtl="0">
              <a:spcBef>
                <a:spcPts val="567"/>
              </a:spcBef>
              <a:spcAft>
                <a:spcPts val="0"/>
              </a:spcAft>
              <a:buClr>
                <a:srgbClr val="000000"/>
              </a:buClr>
              <a:buSzPts val="540"/>
              <a:buFont typeface="Noto Sans Symbols"/>
              <a:buChar char="●"/>
            </a:pPr>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82a9993e17_0_154: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7" name="Google Shape;297;g82a9993e17_0_154: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82a9993e17_0_163: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4" name="Google Shape;304;g82a9993e17_0_163: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8259198b3a_0_2: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3" name="Google Shape;153;g8259198b3a_0_2: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8259198b3a_0_14: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0" name="Google Shape;160;g8259198b3a_0_14: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Clr>
                <a:schemeClr val="dk1"/>
              </a:buClr>
              <a:buSzPts val="1100"/>
              <a:buFont typeface="Arial"/>
              <a:buNone/>
            </a:pPr>
            <a:r>
              <a:rPr lang="en-US" sz="1200">
                <a:latin typeface="Times New Roman"/>
                <a:ea typeface="Times New Roman"/>
                <a:cs typeface="Times New Roman"/>
                <a:sym typeface="Times New Roman"/>
              </a:rPr>
              <a:t>tanda * dapat diisi dengan angka dalam satuan persen (%) atau piksel. Beberapa atribut lainnya dari tag "&lt;FRAMESET&gt;" adalah</a:t>
            </a:r>
            <a:endParaRPr sz="1200">
              <a:latin typeface="Times New Roman"/>
              <a:ea typeface="Times New Roman"/>
              <a:cs typeface="Times New Roman"/>
              <a:sym typeface="Times New Roman"/>
            </a:endParaRPr>
          </a:p>
          <a:p>
            <a:pPr marL="0" lvl="0" indent="0" algn="just" rtl="0">
              <a:spcBef>
                <a:spcPts val="567"/>
              </a:spcBef>
              <a:spcAft>
                <a:spcPts val="0"/>
              </a:spcAft>
              <a:buClr>
                <a:schemeClr val="dk1"/>
              </a:buClr>
              <a:buSzPts val="1100"/>
              <a:buFont typeface="Arial"/>
              <a:buNone/>
            </a:pPr>
            <a:r>
              <a:rPr lang="en-US" sz="1200">
                <a:latin typeface="Times New Roman"/>
                <a:ea typeface="Times New Roman"/>
                <a:cs typeface="Times New Roman"/>
                <a:sym typeface="Times New Roman"/>
              </a:rPr>
              <a:t>1. border, diisi dengan angka</a:t>
            </a:r>
            <a:endParaRPr sz="1200">
              <a:latin typeface="Times New Roman"/>
              <a:ea typeface="Times New Roman"/>
              <a:cs typeface="Times New Roman"/>
              <a:sym typeface="Times New Roman"/>
            </a:endParaRPr>
          </a:p>
          <a:p>
            <a:pPr marL="0" lvl="0" indent="0" algn="just" rtl="0">
              <a:spcBef>
                <a:spcPts val="567"/>
              </a:spcBef>
              <a:spcAft>
                <a:spcPts val="0"/>
              </a:spcAft>
              <a:buClr>
                <a:schemeClr val="dk1"/>
              </a:buClr>
              <a:buSzPts val="1100"/>
              <a:buFont typeface="Arial"/>
              <a:buNone/>
            </a:pPr>
            <a:r>
              <a:rPr lang="en-US" sz="1200">
                <a:latin typeface="Times New Roman"/>
                <a:ea typeface="Times New Roman"/>
                <a:cs typeface="Times New Roman"/>
                <a:sym typeface="Times New Roman"/>
              </a:rPr>
              <a:t>2. bordercolor, diisi dengan warna</a:t>
            </a:r>
            <a:endParaRPr sz="1200">
              <a:latin typeface="Times New Roman"/>
              <a:ea typeface="Times New Roman"/>
              <a:cs typeface="Times New Roman"/>
              <a:sym typeface="Times New Roman"/>
            </a:endParaRPr>
          </a:p>
          <a:p>
            <a:pPr marL="0" lvl="0" indent="0" algn="just" rtl="0">
              <a:spcBef>
                <a:spcPts val="567"/>
              </a:spcBef>
              <a:spcAft>
                <a:spcPts val="0"/>
              </a:spcAft>
              <a:buClr>
                <a:schemeClr val="dk1"/>
              </a:buClr>
              <a:buSzPts val="1100"/>
              <a:buFont typeface="Arial"/>
              <a:buNone/>
            </a:pPr>
            <a:r>
              <a:rPr lang="en-US" sz="1200">
                <a:latin typeface="Times New Roman"/>
                <a:ea typeface="Times New Roman"/>
                <a:cs typeface="Times New Roman"/>
                <a:sym typeface="Times New Roman"/>
              </a:rPr>
              <a:t>3. frameborder. Diisi dengan yes atau no</a:t>
            </a:r>
            <a:endParaRPr sz="1200">
              <a:latin typeface="Times New Roman"/>
              <a:ea typeface="Times New Roman"/>
              <a:cs typeface="Times New Roman"/>
              <a:sym typeface="Times New Roman"/>
            </a:endParaRPr>
          </a:p>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722e6f1898_0_18: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7" name="Google Shape;167;g722e6f1898_0_18: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Clr>
                <a:schemeClr val="dk1"/>
              </a:buClr>
              <a:buSzPts val="1100"/>
              <a:buFont typeface="Arial"/>
              <a:buNone/>
            </a:pPr>
            <a:r>
              <a:rPr lang="en-US" sz="1200">
                <a:latin typeface="Times New Roman"/>
                <a:ea typeface="Times New Roman"/>
                <a:cs typeface="Times New Roman"/>
                <a:sym typeface="Times New Roman"/>
              </a:rPr>
              <a:t>Selain atribut "src" terdapat atribut-atribut frame yang lain, diantaranya :</a:t>
            </a:r>
            <a:endParaRPr sz="1200">
              <a:latin typeface="Times New Roman"/>
              <a:ea typeface="Times New Roman"/>
              <a:cs typeface="Times New Roman"/>
              <a:sym typeface="Times New Roman"/>
            </a:endParaRPr>
          </a:p>
          <a:p>
            <a:pPr marL="0" lvl="0" indent="0" algn="just" rtl="0">
              <a:spcBef>
                <a:spcPts val="567"/>
              </a:spcBef>
              <a:spcAft>
                <a:spcPts val="0"/>
              </a:spcAft>
              <a:buClr>
                <a:schemeClr val="dk1"/>
              </a:buClr>
              <a:buSzPts val="1100"/>
              <a:buFont typeface="Arial"/>
              <a:buNone/>
            </a:pPr>
            <a:r>
              <a:rPr lang="en-US" sz="1200">
                <a:latin typeface="Times New Roman"/>
                <a:ea typeface="Times New Roman"/>
                <a:cs typeface="Times New Roman"/>
                <a:sym typeface="Times New Roman"/>
              </a:rPr>
              <a:t>1. width, marginwidth: menentukan lebar frame diisi dengan angka.</a:t>
            </a:r>
            <a:endParaRPr sz="1200">
              <a:latin typeface="Times New Roman"/>
              <a:ea typeface="Times New Roman"/>
              <a:cs typeface="Times New Roman"/>
              <a:sym typeface="Times New Roman"/>
            </a:endParaRPr>
          </a:p>
          <a:p>
            <a:pPr marL="0" lvl="0" indent="0" algn="just" rtl="0">
              <a:spcBef>
                <a:spcPts val="567"/>
              </a:spcBef>
              <a:spcAft>
                <a:spcPts val="0"/>
              </a:spcAft>
              <a:buClr>
                <a:schemeClr val="dk1"/>
              </a:buClr>
              <a:buSzPts val="1100"/>
              <a:buFont typeface="Arial"/>
              <a:buNone/>
            </a:pPr>
            <a:r>
              <a:rPr lang="en-US" sz="1200">
                <a:latin typeface="Times New Roman"/>
                <a:ea typeface="Times New Roman"/>
                <a:cs typeface="Times New Roman"/>
                <a:sym typeface="Times New Roman"/>
              </a:rPr>
              <a:t>2. height, marginheight: menentukan tinggi frame diisi dengan angka.</a:t>
            </a:r>
            <a:endParaRPr sz="1200">
              <a:latin typeface="Times New Roman"/>
              <a:ea typeface="Times New Roman"/>
              <a:cs typeface="Times New Roman"/>
              <a:sym typeface="Times New Roman"/>
            </a:endParaRPr>
          </a:p>
          <a:p>
            <a:pPr marL="0" lvl="0" indent="0" algn="just" rtl="0">
              <a:spcBef>
                <a:spcPts val="567"/>
              </a:spcBef>
              <a:spcAft>
                <a:spcPts val="0"/>
              </a:spcAft>
              <a:buClr>
                <a:schemeClr val="dk1"/>
              </a:buClr>
              <a:buSzPts val="1100"/>
              <a:buFont typeface="Arial"/>
              <a:buNone/>
            </a:pPr>
            <a:r>
              <a:rPr lang="en-US" sz="1200">
                <a:latin typeface="Times New Roman"/>
                <a:ea typeface="Times New Roman"/>
                <a:cs typeface="Times New Roman"/>
                <a:sym typeface="Times New Roman"/>
              </a:rPr>
              <a:t>3. Scrolling: menentukan scrolling diisi dengan yes atau no.</a:t>
            </a:r>
            <a:endParaRPr sz="1200">
              <a:latin typeface="Times New Roman"/>
              <a:ea typeface="Times New Roman"/>
              <a:cs typeface="Times New Roman"/>
              <a:sym typeface="Times New Roman"/>
            </a:endParaRPr>
          </a:p>
          <a:p>
            <a:pPr marL="0" lvl="0" indent="0" algn="just" rtl="0">
              <a:spcBef>
                <a:spcPts val="567"/>
              </a:spcBef>
              <a:spcAft>
                <a:spcPts val="0"/>
              </a:spcAft>
              <a:buClr>
                <a:schemeClr val="dk1"/>
              </a:buClr>
              <a:buSzPts val="1100"/>
              <a:buFont typeface="Arial"/>
              <a:buNone/>
            </a:pPr>
            <a:r>
              <a:rPr lang="en-US" sz="1200">
                <a:latin typeface="Times New Roman"/>
                <a:ea typeface="Times New Roman"/>
                <a:cs typeface="Times New Roman"/>
                <a:sym typeface="Times New Roman"/>
              </a:rPr>
              <a:t>4. noresize : memastikan bahwa frame tidak dapat diubah ukurannya.</a:t>
            </a:r>
            <a:endParaRPr sz="1200">
              <a:latin typeface="Times New Roman"/>
              <a:ea typeface="Times New Roman"/>
              <a:cs typeface="Times New Roman"/>
              <a:sym typeface="Times New Roman"/>
            </a:endParaRPr>
          </a:p>
          <a:p>
            <a:pPr marL="0" lvl="0" indent="0" algn="just" rtl="0">
              <a:spcBef>
                <a:spcPts val="567"/>
              </a:spcBef>
              <a:spcAft>
                <a:spcPts val="0"/>
              </a:spcAft>
              <a:buClr>
                <a:schemeClr val="dk1"/>
              </a:buClr>
              <a:buSzPts val="1100"/>
              <a:buFont typeface="Arial"/>
              <a:buNone/>
            </a:pPr>
            <a:r>
              <a:rPr lang="en-US" sz="1200">
                <a:latin typeface="Times New Roman"/>
                <a:ea typeface="Times New Roman"/>
                <a:cs typeface="Times New Roman"/>
                <a:sym typeface="Times New Roman"/>
              </a:rPr>
              <a:t>5. Name: memberikan nama pada suatu frame.</a:t>
            </a:r>
            <a:endParaRPr sz="1200">
              <a:latin typeface="Times New Roman"/>
              <a:ea typeface="Times New Roman"/>
              <a:cs typeface="Times New Roman"/>
              <a:sym typeface="Times New Roman"/>
            </a:endParaRPr>
          </a:p>
          <a:p>
            <a:pPr marL="0" lvl="0" indent="0" algn="just" rtl="0">
              <a:spcBef>
                <a:spcPts val="567"/>
              </a:spcBef>
              <a:spcAft>
                <a:spcPts val="0"/>
              </a:spcAft>
              <a:buClr>
                <a:schemeClr val="dk1"/>
              </a:buClr>
              <a:buSzPts val="1100"/>
              <a:buFont typeface="Arial"/>
              <a:buNone/>
            </a:pPr>
            <a:r>
              <a:rPr lang="en-US" sz="1200">
                <a:latin typeface="Times New Roman"/>
                <a:ea typeface="Times New Roman"/>
                <a:cs typeface="Times New Roman"/>
                <a:sym typeface="Times New Roman"/>
              </a:rPr>
              <a:t>Contoh Sintak:</a:t>
            </a:r>
            <a:endParaRPr sz="1200">
              <a:latin typeface="Times New Roman"/>
              <a:ea typeface="Times New Roman"/>
              <a:cs typeface="Times New Roman"/>
              <a:sym typeface="Times New Roman"/>
            </a:endParaRPr>
          </a:p>
          <a:p>
            <a:pPr marL="0" lvl="0" indent="0" algn="just" rtl="0">
              <a:spcBef>
                <a:spcPts val="567"/>
              </a:spcBef>
              <a:spcAft>
                <a:spcPts val="0"/>
              </a:spcAft>
              <a:buClr>
                <a:schemeClr val="dk1"/>
              </a:buClr>
              <a:buSzPts val="1100"/>
              <a:buFont typeface="Arial"/>
              <a:buNone/>
            </a:pPr>
            <a:r>
              <a:rPr lang="en-US" sz="1200">
                <a:latin typeface="Courier New"/>
                <a:ea typeface="Courier New"/>
                <a:cs typeface="Courier New"/>
                <a:sym typeface="Courier New"/>
              </a:rPr>
              <a:t>&lt;FRAME SRC="link" NAME MARGINHEIGHT=1 NORESIZE&gt;</a:t>
            </a:r>
            <a:endParaRPr sz="1200">
              <a:latin typeface="Courier New"/>
              <a:ea typeface="Courier New"/>
              <a:cs typeface="Courier New"/>
              <a:sym typeface="Courier New"/>
            </a:endParaRPr>
          </a:p>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82acb5a869_0_9: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4" name="Google Shape;174;g82acb5a869_0_9: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r>
              <a:rPr lang="en-US" sz="1200">
                <a:latin typeface="Times New Roman"/>
                <a:ea typeface="Times New Roman"/>
                <a:cs typeface="Times New Roman"/>
                <a:sym typeface="Times New Roman"/>
              </a:rPr>
              <a:t>Yang perlu anda ingat bahwa tag IFRAME ini mirip dengan sebuah objek atau gambar, sehingga penempatannya dapat anda atur sendiri. Dan yang penting lagi bahwa tag ini tidak menggantikan tag &lt;body&gt;, sehingga anda harus tetap menuliskan tag &lt;body&gt; dalam dokumen html.</a:t>
            </a:r>
            <a:endParaRPr sz="1200">
              <a:latin typeface="Times New Roman"/>
              <a:ea typeface="Times New Roman"/>
              <a:cs typeface="Times New Roman"/>
              <a:sym typeface="Times New Roman"/>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72052a6f1e_0_3: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1" name="Google Shape;181;g72052a6f1e_0_3: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Courier New"/>
              <a:ea typeface="Courier New"/>
              <a:cs typeface="Courier New"/>
              <a:sym typeface="Courier New"/>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82acb5a869_0_23: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8" name="Google Shape;188;g82acb5a869_0_23: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Courier New"/>
              <a:ea typeface="Courier New"/>
              <a:cs typeface="Courier New"/>
              <a:sym typeface="Courier New"/>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82acb5a869_0_30: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5" name="Google Shape;195;g82acb5a869_0_30: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Courier New"/>
              <a:ea typeface="Courier New"/>
              <a:cs typeface="Courier New"/>
              <a:sym typeface="Courier New"/>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2acb5a969_0_19: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2" name="Google Shape;202;g82acb5a969_0_19: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Courier New"/>
              <a:ea typeface="Courier New"/>
              <a:cs typeface="Courier New"/>
              <a:sym typeface="Courier New"/>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8259198b3a_0_2: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3" name="Google Shape;153;g8259198b3a_0_2: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Clr>
                <a:schemeClr val="dk1"/>
              </a:buClr>
              <a:buSzPts val="1100"/>
              <a:buFont typeface="Arial"/>
              <a:buNone/>
            </a:pPr>
            <a:r>
              <a:rPr lang="en-US" sz="1200">
                <a:latin typeface="Times New Roman"/>
                <a:ea typeface="Times New Roman"/>
                <a:cs typeface="Times New Roman"/>
                <a:sym typeface="Times New Roman"/>
              </a:rPr>
              <a:t>Form adalah satu-satunya cara sebuah dokumen meminta input dari para pengunjung homepage kita. Kemudian hasil input dari form ini dapat kita manipulasi dengan program- program CGI yang ada di web server kita, atau paling tidak dikirim ke alamat email kita.</a:t>
            </a:r>
            <a:endParaRPr sz="1200">
              <a:latin typeface="Times New Roman"/>
              <a:ea typeface="Times New Roman"/>
              <a:cs typeface="Times New Roman"/>
              <a:sym typeface="Times New Roman"/>
            </a:endParaRPr>
          </a:p>
          <a:p>
            <a:pPr marL="0" lvl="0" indent="0" algn="just" rtl="0">
              <a:spcBef>
                <a:spcPts val="567"/>
              </a:spcBef>
              <a:spcAft>
                <a:spcPts val="0"/>
              </a:spcAft>
              <a:buNone/>
            </a:pPr>
            <a:r>
              <a:rPr lang="en-US" sz="1200">
                <a:latin typeface="Times New Roman"/>
                <a:ea typeface="Times New Roman"/>
                <a:cs typeface="Times New Roman"/>
                <a:sym typeface="Times New Roman"/>
              </a:rPr>
              <a:t>Komponen-komponen umum dalam sebuah formulir adalah textbox, push button, radio button, checkbox, dan listbox. Masing-masing komponen ini mempunyai fungsi yang khusus, radio button misalnya, dipakai jika kita ingin pengunjung hanya boleh memilih satu di antara beberapa pilihan yang mungkin.</a:t>
            </a:r>
            <a:endParaRPr sz="1200">
              <a:latin typeface="Times New Roman"/>
              <a:ea typeface="Times New Roman"/>
              <a:cs typeface="Times New Roman"/>
              <a:sym typeface="Times New Roman"/>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82acb5a969_0_26: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9" name="Google Shape;209;g82acb5a969_0_26: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Courier New"/>
              <a:ea typeface="Courier New"/>
              <a:cs typeface="Courier New"/>
              <a:sym typeface="Courier New"/>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82acb5a969_0_34: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6" name="Google Shape;216;g82acb5a969_0_34: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Courier New"/>
              <a:ea typeface="Courier New"/>
              <a:cs typeface="Courier New"/>
              <a:sym typeface="Courier New"/>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82acb5a969_0_41: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4" name="Google Shape;224;g82acb5a969_0_41: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Courier New"/>
              <a:ea typeface="Courier New"/>
              <a:cs typeface="Courier New"/>
              <a:sym typeface="Courier New"/>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82acb5a969_0_12: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1" name="Google Shape;231;g82acb5a969_0_12: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Courier New"/>
              <a:ea typeface="Courier New"/>
              <a:cs typeface="Courier New"/>
              <a:sym typeface="Courier New"/>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82acb5a969_0_58: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9" name="Google Shape;239;g82acb5a969_0_58: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Courier New"/>
              <a:ea typeface="Courier New"/>
              <a:cs typeface="Courier New"/>
              <a:sym typeface="Courier New"/>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82acb5a869_0_37: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6" name="Google Shape;246;g82acb5a869_0_37: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Courier New"/>
              <a:ea typeface="Courier New"/>
              <a:cs typeface="Courier New"/>
              <a:sym typeface="Courier New"/>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82acb5a969_0_68: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4" name="Google Shape;254;g82acb5a969_0_68: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Courier New"/>
              <a:ea typeface="Courier New"/>
              <a:cs typeface="Courier New"/>
              <a:sym typeface="Courier New"/>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82acb5a969_0_76: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1" name="Google Shape;261;g82acb5a969_0_76: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Courier New"/>
              <a:ea typeface="Courier New"/>
              <a:cs typeface="Courier New"/>
              <a:sym typeface="Courier New"/>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82acb5a969_0_83: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8" name="Google Shape;268;g82acb5a969_0_83: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Courier New"/>
              <a:ea typeface="Courier New"/>
              <a:cs typeface="Courier New"/>
              <a:sym typeface="Courier New"/>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82acb5a969_0_91: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6" name="Google Shape;276;g82acb5a969_0_91: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Courier New"/>
              <a:ea typeface="Courier New"/>
              <a:cs typeface="Courier New"/>
              <a:sym typeface="Courier New"/>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8259198b3a_0_14: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0" name="Google Shape;160;g8259198b3a_0_14: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noRot="1" noChangeAspect="1"/>
          </p:cNvSpPr>
          <p:nvPr>
            <p:ph type="sldImg"/>
          </p:nvPr>
        </p:nvSpPr>
        <p:spPr>
          <a:xfrm>
            <a:off x="822325" y="1009650"/>
            <a:ext cx="5934075" cy="3738563"/>
          </a:xfrm>
          <a:prstGeom prst="rect">
            <a:avLst/>
          </a:prstGeom>
        </p:spPr>
      </p:sp>
      <p:sp>
        <p:nvSpPr>
          <p:cNvPr id="183" name="PlaceHolder 2"/>
          <p:cNvSpPr>
            <a:spLocks noGrp="1"/>
          </p:cNvSpPr>
          <p:nvPr>
            <p:ph type="body"/>
          </p:nvPr>
        </p:nvSpPr>
        <p:spPr>
          <a:xfrm>
            <a:off x="817200" y="5096520"/>
            <a:ext cx="6034680" cy="4486680"/>
          </a:xfrm>
          <a:prstGeom prst="rect">
            <a:avLst/>
          </a:prstGeom>
        </p:spPr>
        <p:txBody>
          <a:bodyPr lIns="0" tIns="0" rIns="0" bIns="0">
            <a:noAutofit/>
          </a:bodyPr>
          <a:lstStyle/>
          <a:p>
            <a:pPr marL="216000" indent="-216000">
              <a:lnSpc>
                <a:spcPct val="100000"/>
              </a:lnSpc>
            </a:pPr>
            <a:r>
              <a:rPr lang="en-US" sz="1200" b="0" strike="noStrike" spc="-1" dirty="0" err="1">
                <a:latin typeface="Times New Roman" panose="02020603050405020304" pitchFamily="18" charset="0"/>
                <a:cs typeface="Times New Roman" panose="02020603050405020304" pitchFamily="18" charset="0"/>
              </a:rPr>
              <a:t>Referensi</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dirty="0" err="1">
                <a:latin typeface="Times New Roman" panose="02020603050405020304" pitchFamily="18" charset="0"/>
                <a:cs typeface="Times New Roman" panose="02020603050405020304" pitchFamily="18" charset="0"/>
              </a:rPr>
              <a:t>diakses</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dirty="0" err="1">
                <a:latin typeface="Times New Roman" panose="02020603050405020304" pitchFamily="18" charset="0"/>
                <a:cs typeface="Times New Roman" panose="02020603050405020304" pitchFamily="18" charset="0"/>
              </a:rPr>
              <a:t>terakhir</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dirty="0" err="1">
                <a:latin typeface="Times New Roman" panose="02020603050405020304" pitchFamily="18" charset="0"/>
                <a:cs typeface="Times New Roman" panose="02020603050405020304" pitchFamily="18" charset="0"/>
              </a:rPr>
              <a:t>melalui</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dirty="0" err="1">
                <a:latin typeface="Times New Roman" panose="02020603050405020304" pitchFamily="18" charset="0"/>
                <a:cs typeface="Times New Roman" panose="02020603050405020304" pitchFamily="18" charset="0"/>
              </a:rPr>
              <a:t>websitenya</a:t>
            </a:r>
            <a:r>
              <a:rPr lang="en-US" sz="1200" b="0" strike="noStrike" spc="-1" dirty="0">
                <a:latin typeface="Times New Roman" panose="02020603050405020304" pitchFamily="18" charset="0"/>
                <a:cs typeface="Times New Roman" panose="02020603050405020304" pitchFamily="18" charset="0"/>
              </a:rPr>
              <a:t> pada </a:t>
            </a:r>
            <a:r>
              <a:rPr lang="en-US" sz="1200" b="0" strike="noStrike" spc="-1" dirty="0" err="1">
                <a:latin typeface="Times New Roman" panose="02020603050405020304" pitchFamily="18" charset="0"/>
                <a:cs typeface="Times New Roman" panose="02020603050405020304" pitchFamily="18" charset="0"/>
              </a:rPr>
              <a:t>bulan</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dirty="0" err="1">
                <a:latin typeface="Times New Roman" panose="02020603050405020304" pitchFamily="18" charset="0"/>
                <a:cs typeface="Times New Roman" panose="02020603050405020304" pitchFamily="18" charset="0"/>
              </a:rPr>
              <a:t>Maret</a:t>
            </a:r>
            <a:r>
              <a:rPr lang="en-US" sz="1200" b="0" strike="noStrike" spc="-1" dirty="0">
                <a:latin typeface="Times New Roman" panose="02020603050405020304" pitchFamily="18" charset="0"/>
                <a:cs typeface="Times New Roman" panose="02020603050405020304" pitchFamily="18" charset="0"/>
              </a:rPr>
              <a:t> 2020.</a:t>
            </a:r>
            <a:endParaRPr lang="id-ID" sz="1200" b="0" strike="noStrike" spc="-1" dirty="0">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82a9993e17_0_7: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7" name="Google Shape;167;g82a9993e17_0_7: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82a9993e17_0_20: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7" name="Google Shape;177;g82a9993e17_0_20: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82a9993e17_0_31: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6" name="Google Shape;186;g82a9993e17_0_31: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82a9993e17_0_39: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3" name="Google Shape;193;g82a9993e17_0_39: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r>
              <a:rPr lang="en-US" sz="1200">
                <a:latin typeface="Times New Roman"/>
                <a:ea typeface="Times New Roman"/>
                <a:cs typeface="Times New Roman"/>
                <a:sym typeface="Times New Roman"/>
              </a:rPr>
              <a:t>Pesan dalam tabel secara default diberikan " Submit Query ". Nilai ini dapat diubah dengan memberikan atribut value dengan isi adalah pesan yang kita inginkan, misalnya value="Kirim" .</a:t>
            </a:r>
            <a:endParaRPr sz="1200">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2a9993e17_0_76: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2" name="Google Shape;202;g82a9993e17_0_76: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reserve="1">
  <p:cSld name="Title Slide">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378000" y="1371600"/>
            <a:ext cx="11234880" cy="5420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753493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reserve="1">
  <p:cSld name="Title, Content over Content">
    <p:spTree>
      <p:nvGrpSpPr>
        <p:cNvPr id="1" name="Shape 50"/>
        <p:cNvGrpSpPr/>
        <p:nvPr/>
      </p:nvGrpSpPr>
      <p:grpSpPr>
        <a:xfrm>
          <a:off x="0" y="0"/>
          <a:ext cx="0" cy="0"/>
          <a:chOff x="0" y="0"/>
          <a:chExt cx="0" cy="0"/>
        </a:xfrm>
      </p:grpSpPr>
      <p:sp>
        <p:nvSpPr>
          <p:cNvPr id="51" name="Google Shape;51;p11"/>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body" idx="1"/>
          </p:nvPr>
        </p:nvSpPr>
        <p:spPr>
          <a:xfrm>
            <a:off x="378000" y="1371600"/>
            <a:ext cx="112348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3" name="Google Shape;53;p11"/>
          <p:cNvSpPr txBox="1">
            <a:spLocks noGrp="1"/>
          </p:cNvSpPr>
          <p:nvPr>
            <p:ph type="body" idx="2"/>
          </p:nvPr>
        </p:nvSpPr>
        <p:spPr>
          <a:xfrm>
            <a:off x="378000" y="4202640"/>
            <a:ext cx="112348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4" name="Google Shape;54;p11"/>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141184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reserve="1">
  <p:cSld name="Title, 4 Content">
    <p:spTree>
      <p:nvGrpSpPr>
        <p:cNvPr id="1" name="Shape 55"/>
        <p:cNvGrpSpPr/>
        <p:nvPr/>
      </p:nvGrpSpPr>
      <p:grpSpPr>
        <a:xfrm>
          <a:off x="0" y="0"/>
          <a:ext cx="0" cy="0"/>
          <a:chOff x="0" y="0"/>
          <a:chExt cx="0" cy="0"/>
        </a:xfrm>
      </p:grpSpPr>
      <p:sp>
        <p:nvSpPr>
          <p:cNvPr id="56" name="Google Shape;56;p12"/>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2"/>
          <p:cNvSpPr txBox="1">
            <a:spLocks noGrp="1"/>
          </p:cNvSpPr>
          <p:nvPr>
            <p:ph type="body" idx="1"/>
          </p:nvPr>
        </p:nvSpPr>
        <p:spPr>
          <a:xfrm>
            <a:off x="37800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8" name="Google Shape;58;p12"/>
          <p:cNvSpPr txBox="1">
            <a:spLocks noGrp="1"/>
          </p:cNvSpPr>
          <p:nvPr>
            <p:ph type="body" idx="2"/>
          </p:nvPr>
        </p:nvSpPr>
        <p:spPr>
          <a:xfrm>
            <a:off x="613512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9" name="Google Shape;59;p12"/>
          <p:cNvSpPr txBox="1">
            <a:spLocks noGrp="1"/>
          </p:cNvSpPr>
          <p:nvPr>
            <p:ph type="body" idx="3"/>
          </p:nvPr>
        </p:nvSpPr>
        <p:spPr>
          <a:xfrm>
            <a:off x="37800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0" name="Google Shape;60;p12"/>
          <p:cNvSpPr txBox="1">
            <a:spLocks noGrp="1"/>
          </p:cNvSpPr>
          <p:nvPr>
            <p:ph type="body" idx="4"/>
          </p:nvPr>
        </p:nvSpPr>
        <p:spPr>
          <a:xfrm>
            <a:off x="613512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1" name="Google Shape;61;p12"/>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824271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reserve="1">
  <p:cSld name="Title, 6 Content">
    <p:spTree>
      <p:nvGrpSpPr>
        <p:cNvPr id="1" name="Shape 62"/>
        <p:cNvGrpSpPr/>
        <p:nvPr/>
      </p:nvGrpSpPr>
      <p:grpSpPr>
        <a:xfrm>
          <a:off x="0" y="0"/>
          <a:ext cx="0" cy="0"/>
          <a:chOff x="0" y="0"/>
          <a:chExt cx="0" cy="0"/>
        </a:xfrm>
      </p:grpSpPr>
      <p:sp>
        <p:nvSpPr>
          <p:cNvPr id="63" name="Google Shape;63;p13"/>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3"/>
          <p:cNvSpPr txBox="1">
            <a:spLocks noGrp="1"/>
          </p:cNvSpPr>
          <p:nvPr>
            <p:ph type="body" idx="1"/>
          </p:nvPr>
        </p:nvSpPr>
        <p:spPr>
          <a:xfrm>
            <a:off x="378000" y="137160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5" name="Google Shape;65;p13"/>
          <p:cNvSpPr txBox="1">
            <a:spLocks noGrp="1"/>
          </p:cNvSpPr>
          <p:nvPr>
            <p:ph type="body" idx="2"/>
          </p:nvPr>
        </p:nvSpPr>
        <p:spPr>
          <a:xfrm>
            <a:off x="4176360" y="137160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6" name="Google Shape;66;p13"/>
          <p:cNvSpPr txBox="1">
            <a:spLocks noGrp="1"/>
          </p:cNvSpPr>
          <p:nvPr>
            <p:ph type="body" idx="3"/>
          </p:nvPr>
        </p:nvSpPr>
        <p:spPr>
          <a:xfrm>
            <a:off x="7975080" y="137160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7" name="Google Shape;67;p13"/>
          <p:cNvSpPr txBox="1">
            <a:spLocks noGrp="1"/>
          </p:cNvSpPr>
          <p:nvPr>
            <p:ph type="body" idx="4"/>
          </p:nvPr>
        </p:nvSpPr>
        <p:spPr>
          <a:xfrm>
            <a:off x="378000" y="420264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8" name="Google Shape;68;p13"/>
          <p:cNvSpPr txBox="1">
            <a:spLocks noGrp="1"/>
          </p:cNvSpPr>
          <p:nvPr>
            <p:ph type="body" idx="5"/>
          </p:nvPr>
        </p:nvSpPr>
        <p:spPr>
          <a:xfrm>
            <a:off x="4176360" y="420264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9" name="Google Shape;69;p13"/>
          <p:cNvSpPr txBox="1">
            <a:spLocks noGrp="1"/>
          </p:cNvSpPr>
          <p:nvPr>
            <p:ph type="body" idx="6"/>
          </p:nvPr>
        </p:nvSpPr>
        <p:spPr>
          <a:xfrm>
            <a:off x="7975080" y="420264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0" name="Google Shape;70;p13"/>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0188063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Content" type="obj" preserve="1">
  <p:cSld name="Title, Content">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body" idx="1"/>
          </p:nvPr>
        </p:nvSpPr>
        <p:spPr>
          <a:xfrm>
            <a:off x="378000" y="1371600"/>
            <a:ext cx="1123488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0" name="Google Shape;80;p15"/>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0147013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81"/>
        <p:cNvGrpSpPr/>
        <p:nvPr/>
      </p:nvGrpSpPr>
      <p:grpSpPr>
        <a:xfrm>
          <a:off x="0" y="0"/>
          <a:ext cx="0" cy="0"/>
          <a:chOff x="0" y="0"/>
          <a:chExt cx="0" cy="0"/>
        </a:xfrm>
      </p:grpSpPr>
      <p:sp>
        <p:nvSpPr>
          <p:cNvPr id="82" name="Google Shape;82;p16"/>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980221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type="tx" preserve="1">
  <p:cSld name="Title Slide">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7"/>
          <p:cNvSpPr txBox="1">
            <a:spLocks noGrp="1"/>
          </p:cNvSpPr>
          <p:nvPr>
            <p:ph type="subTitle" idx="1"/>
          </p:nvPr>
        </p:nvSpPr>
        <p:spPr>
          <a:xfrm>
            <a:off x="378000" y="1371600"/>
            <a:ext cx="11234880" cy="5420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7"/>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1336000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reserve="1">
  <p:cSld name="Title, 2 Content">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8"/>
          <p:cNvSpPr txBox="1">
            <a:spLocks noGrp="1"/>
          </p:cNvSpPr>
          <p:nvPr>
            <p:ph type="body" idx="1"/>
          </p:nvPr>
        </p:nvSpPr>
        <p:spPr>
          <a:xfrm>
            <a:off x="37800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0" name="Google Shape;90;p18"/>
          <p:cNvSpPr txBox="1">
            <a:spLocks noGrp="1"/>
          </p:cNvSpPr>
          <p:nvPr>
            <p:ph type="body" idx="2"/>
          </p:nvPr>
        </p:nvSpPr>
        <p:spPr>
          <a:xfrm>
            <a:off x="613512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1" name="Google Shape;91;p18"/>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3895041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9"/>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2243527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reserve="1">
  <p:cSld name="Centered Text">
    <p:spTree>
      <p:nvGrpSpPr>
        <p:cNvPr id="1" name="Shape 95"/>
        <p:cNvGrpSpPr/>
        <p:nvPr/>
      </p:nvGrpSpPr>
      <p:grpSpPr>
        <a:xfrm>
          <a:off x="0" y="0"/>
          <a:ext cx="0" cy="0"/>
          <a:chOff x="0" y="0"/>
          <a:chExt cx="0" cy="0"/>
        </a:xfrm>
      </p:grpSpPr>
      <p:sp>
        <p:nvSpPr>
          <p:cNvPr id="96" name="Google Shape;96;p20"/>
          <p:cNvSpPr txBox="1">
            <a:spLocks noGrp="1"/>
          </p:cNvSpPr>
          <p:nvPr>
            <p:ph type="subTitle" idx="1"/>
          </p:nvPr>
        </p:nvSpPr>
        <p:spPr>
          <a:xfrm>
            <a:off x="599040" y="193320"/>
            <a:ext cx="10798560" cy="5851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0"/>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9321362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reserve="1">
  <p:cSld name="Title, 2 Content and Content">
    <p:spTree>
      <p:nvGrpSpPr>
        <p:cNvPr id="1" name="Shape 98"/>
        <p:cNvGrpSpPr/>
        <p:nvPr/>
      </p:nvGrpSpPr>
      <p:grpSpPr>
        <a:xfrm>
          <a:off x="0" y="0"/>
          <a:ext cx="0" cy="0"/>
          <a:chOff x="0" y="0"/>
          <a:chExt cx="0" cy="0"/>
        </a:xfrm>
      </p:grpSpPr>
      <p:sp>
        <p:nvSpPr>
          <p:cNvPr id="99" name="Google Shape;99;p21"/>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21"/>
          <p:cNvSpPr txBox="1">
            <a:spLocks noGrp="1"/>
          </p:cNvSpPr>
          <p:nvPr>
            <p:ph type="body" idx="1"/>
          </p:nvPr>
        </p:nvSpPr>
        <p:spPr>
          <a:xfrm>
            <a:off x="37800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1" name="Google Shape;101;p21"/>
          <p:cNvSpPr txBox="1">
            <a:spLocks noGrp="1"/>
          </p:cNvSpPr>
          <p:nvPr>
            <p:ph type="body" idx="2"/>
          </p:nvPr>
        </p:nvSpPr>
        <p:spPr>
          <a:xfrm>
            <a:off x="613512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2" name="Google Shape;102;p21"/>
          <p:cNvSpPr txBox="1">
            <a:spLocks noGrp="1"/>
          </p:cNvSpPr>
          <p:nvPr>
            <p:ph type="body" idx="3"/>
          </p:nvPr>
        </p:nvSpPr>
        <p:spPr>
          <a:xfrm>
            <a:off x="37800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3" name="Google Shape;103;p21"/>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463256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5"/>
        <p:cNvGrpSpPr/>
        <p:nvPr/>
      </p:nvGrpSpPr>
      <p:grpSpPr>
        <a:xfrm>
          <a:off x="0" y="0"/>
          <a:ext cx="0" cy="0"/>
          <a:chOff x="0" y="0"/>
          <a:chExt cx="0" cy="0"/>
        </a:xfrm>
      </p:grpSpPr>
      <p:sp>
        <p:nvSpPr>
          <p:cNvPr id="16" name="Google Shape;16;p3"/>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1789798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reserve="1">
  <p:cSld name="Title Content and 2 Content">
    <p:spTree>
      <p:nvGrpSpPr>
        <p:cNvPr id="1" name="Shape 104"/>
        <p:cNvGrpSpPr/>
        <p:nvPr/>
      </p:nvGrpSpPr>
      <p:grpSpPr>
        <a:xfrm>
          <a:off x="0" y="0"/>
          <a:ext cx="0" cy="0"/>
          <a:chOff x="0" y="0"/>
          <a:chExt cx="0" cy="0"/>
        </a:xfrm>
      </p:grpSpPr>
      <p:sp>
        <p:nvSpPr>
          <p:cNvPr id="105" name="Google Shape;105;p22"/>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2"/>
          <p:cNvSpPr txBox="1">
            <a:spLocks noGrp="1"/>
          </p:cNvSpPr>
          <p:nvPr>
            <p:ph type="body" idx="1"/>
          </p:nvPr>
        </p:nvSpPr>
        <p:spPr>
          <a:xfrm>
            <a:off x="37800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7" name="Google Shape;107;p22"/>
          <p:cNvSpPr txBox="1">
            <a:spLocks noGrp="1"/>
          </p:cNvSpPr>
          <p:nvPr>
            <p:ph type="body" idx="2"/>
          </p:nvPr>
        </p:nvSpPr>
        <p:spPr>
          <a:xfrm>
            <a:off x="613512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8" name="Google Shape;108;p22"/>
          <p:cNvSpPr txBox="1">
            <a:spLocks noGrp="1"/>
          </p:cNvSpPr>
          <p:nvPr>
            <p:ph type="body" idx="3"/>
          </p:nvPr>
        </p:nvSpPr>
        <p:spPr>
          <a:xfrm>
            <a:off x="613512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9" name="Google Shape;109;p22"/>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9122224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reserve="1">
  <p:cSld name="Title, 2 Content over Content">
    <p:spTree>
      <p:nvGrpSpPr>
        <p:cNvPr id="1" name="Shape 110"/>
        <p:cNvGrpSpPr/>
        <p:nvPr/>
      </p:nvGrpSpPr>
      <p:grpSpPr>
        <a:xfrm>
          <a:off x="0" y="0"/>
          <a:ext cx="0" cy="0"/>
          <a:chOff x="0" y="0"/>
          <a:chExt cx="0" cy="0"/>
        </a:xfrm>
      </p:grpSpPr>
      <p:sp>
        <p:nvSpPr>
          <p:cNvPr id="111" name="Google Shape;111;p23"/>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3"/>
          <p:cNvSpPr txBox="1">
            <a:spLocks noGrp="1"/>
          </p:cNvSpPr>
          <p:nvPr>
            <p:ph type="body" idx="1"/>
          </p:nvPr>
        </p:nvSpPr>
        <p:spPr>
          <a:xfrm>
            <a:off x="37800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3" name="Google Shape;113;p23"/>
          <p:cNvSpPr txBox="1">
            <a:spLocks noGrp="1"/>
          </p:cNvSpPr>
          <p:nvPr>
            <p:ph type="body" idx="2"/>
          </p:nvPr>
        </p:nvSpPr>
        <p:spPr>
          <a:xfrm>
            <a:off x="613512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4" name="Google Shape;114;p23"/>
          <p:cNvSpPr txBox="1">
            <a:spLocks noGrp="1"/>
          </p:cNvSpPr>
          <p:nvPr>
            <p:ph type="body" idx="3"/>
          </p:nvPr>
        </p:nvSpPr>
        <p:spPr>
          <a:xfrm>
            <a:off x="378000" y="4202640"/>
            <a:ext cx="112348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5" name="Google Shape;115;p23"/>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7856910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reserve="1">
  <p:cSld name="Title, Content over Content">
    <p:spTree>
      <p:nvGrpSpPr>
        <p:cNvPr id="1" name="Shape 116"/>
        <p:cNvGrpSpPr/>
        <p:nvPr/>
      </p:nvGrpSpPr>
      <p:grpSpPr>
        <a:xfrm>
          <a:off x="0" y="0"/>
          <a:ext cx="0" cy="0"/>
          <a:chOff x="0" y="0"/>
          <a:chExt cx="0" cy="0"/>
        </a:xfrm>
      </p:grpSpPr>
      <p:sp>
        <p:nvSpPr>
          <p:cNvPr id="117" name="Google Shape;117;p24"/>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4"/>
          <p:cNvSpPr txBox="1">
            <a:spLocks noGrp="1"/>
          </p:cNvSpPr>
          <p:nvPr>
            <p:ph type="body" idx="1"/>
          </p:nvPr>
        </p:nvSpPr>
        <p:spPr>
          <a:xfrm>
            <a:off x="378000" y="1371600"/>
            <a:ext cx="112348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9" name="Google Shape;119;p24"/>
          <p:cNvSpPr txBox="1">
            <a:spLocks noGrp="1"/>
          </p:cNvSpPr>
          <p:nvPr>
            <p:ph type="body" idx="2"/>
          </p:nvPr>
        </p:nvSpPr>
        <p:spPr>
          <a:xfrm>
            <a:off x="378000" y="4202640"/>
            <a:ext cx="112348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0" name="Google Shape;120;p24"/>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9049638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reserve="1">
  <p:cSld name="Title, 4 Content">
    <p:spTree>
      <p:nvGrpSpPr>
        <p:cNvPr id="1" name="Shape 121"/>
        <p:cNvGrpSpPr/>
        <p:nvPr/>
      </p:nvGrpSpPr>
      <p:grpSpPr>
        <a:xfrm>
          <a:off x="0" y="0"/>
          <a:ext cx="0" cy="0"/>
          <a:chOff x="0" y="0"/>
          <a:chExt cx="0" cy="0"/>
        </a:xfrm>
      </p:grpSpPr>
      <p:sp>
        <p:nvSpPr>
          <p:cNvPr id="122" name="Google Shape;122;p25"/>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25"/>
          <p:cNvSpPr txBox="1">
            <a:spLocks noGrp="1"/>
          </p:cNvSpPr>
          <p:nvPr>
            <p:ph type="body" idx="1"/>
          </p:nvPr>
        </p:nvSpPr>
        <p:spPr>
          <a:xfrm>
            <a:off x="37800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4" name="Google Shape;124;p25"/>
          <p:cNvSpPr txBox="1">
            <a:spLocks noGrp="1"/>
          </p:cNvSpPr>
          <p:nvPr>
            <p:ph type="body" idx="2"/>
          </p:nvPr>
        </p:nvSpPr>
        <p:spPr>
          <a:xfrm>
            <a:off x="613512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5" name="Google Shape;125;p25"/>
          <p:cNvSpPr txBox="1">
            <a:spLocks noGrp="1"/>
          </p:cNvSpPr>
          <p:nvPr>
            <p:ph type="body" idx="3"/>
          </p:nvPr>
        </p:nvSpPr>
        <p:spPr>
          <a:xfrm>
            <a:off x="37800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6" name="Google Shape;126;p25"/>
          <p:cNvSpPr txBox="1">
            <a:spLocks noGrp="1"/>
          </p:cNvSpPr>
          <p:nvPr>
            <p:ph type="body" idx="4"/>
          </p:nvPr>
        </p:nvSpPr>
        <p:spPr>
          <a:xfrm>
            <a:off x="613512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7" name="Google Shape;127;p25"/>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980161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reserve="1">
  <p:cSld name="Title, 6 Content">
    <p:spTree>
      <p:nvGrpSpPr>
        <p:cNvPr id="1" name="Shape 128"/>
        <p:cNvGrpSpPr/>
        <p:nvPr/>
      </p:nvGrpSpPr>
      <p:grpSpPr>
        <a:xfrm>
          <a:off x="0" y="0"/>
          <a:ext cx="0" cy="0"/>
          <a:chOff x="0" y="0"/>
          <a:chExt cx="0" cy="0"/>
        </a:xfrm>
      </p:grpSpPr>
      <p:sp>
        <p:nvSpPr>
          <p:cNvPr id="129" name="Google Shape;129;p26"/>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26"/>
          <p:cNvSpPr txBox="1">
            <a:spLocks noGrp="1"/>
          </p:cNvSpPr>
          <p:nvPr>
            <p:ph type="body" idx="1"/>
          </p:nvPr>
        </p:nvSpPr>
        <p:spPr>
          <a:xfrm>
            <a:off x="378000" y="137160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1" name="Google Shape;131;p26"/>
          <p:cNvSpPr txBox="1">
            <a:spLocks noGrp="1"/>
          </p:cNvSpPr>
          <p:nvPr>
            <p:ph type="body" idx="2"/>
          </p:nvPr>
        </p:nvSpPr>
        <p:spPr>
          <a:xfrm>
            <a:off x="4176360" y="137160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2" name="Google Shape;132;p26"/>
          <p:cNvSpPr txBox="1">
            <a:spLocks noGrp="1"/>
          </p:cNvSpPr>
          <p:nvPr>
            <p:ph type="body" idx="3"/>
          </p:nvPr>
        </p:nvSpPr>
        <p:spPr>
          <a:xfrm>
            <a:off x="7975080" y="137160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3" name="Google Shape;133;p26"/>
          <p:cNvSpPr txBox="1">
            <a:spLocks noGrp="1"/>
          </p:cNvSpPr>
          <p:nvPr>
            <p:ph type="body" idx="4"/>
          </p:nvPr>
        </p:nvSpPr>
        <p:spPr>
          <a:xfrm>
            <a:off x="378000" y="420264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4" name="Google Shape;134;p26"/>
          <p:cNvSpPr txBox="1">
            <a:spLocks noGrp="1"/>
          </p:cNvSpPr>
          <p:nvPr>
            <p:ph type="body" idx="5"/>
          </p:nvPr>
        </p:nvSpPr>
        <p:spPr>
          <a:xfrm>
            <a:off x="4176360" y="420264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5" name="Google Shape;135;p26"/>
          <p:cNvSpPr txBox="1">
            <a:spLocks noGrp="1"/>
          </p:cNvSpPr>
          <p:nvPr>
            <p:ph type="body" idx="6"/>
          </p:nvPr>
        </p:nvSpPr>
        <p:spPr>
          <a:xfrm>
            <a:off x="7975080" y="420264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6" name="Google Shape;136;p26"/>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970250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reserve="1">
  <p:cSld name="Title, Content">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4"/>
          <p:cNvSpPr txBox="1">
            <a:spLocks noGrp="1"/>
          </p:cNvSpPr>
          <p:nvPr>
            <p:ph type="body" idx="1"/>
          </p:nvPr>
        </p:nvSpPr>
        <p:spPr>
          <a:xfrm>
            <a:off x="378000" y="1371600"/>
            <a:ext cx="1123488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0" name="Google Shape;20;p4"/>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223176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reserve="1">
  <p:cSld name="Title, 2 Content">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5"/>
          <p:cNvSpPr txBox="1">
            <a:spLocks noGrp="1"/>
          </p:cNvSpPr>
          <p:nvPr>
            <p:ph type="body" idx="1"/>
          </p:nvPr>
        </p:nvSpPr>
        <p:spPr>
          <a:xfrm>
            <a:off x="37800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4" name="Google Shape;24;p5"/>
          <p:cNvSpPr txBox="1">
            <a:spLocks noGrp="1"/>
          </p:cNvSpPr>
          <p:nvPr>
            <p:ph type="body" idx="2"/>
          </p:nvPr>
        </p:nvSpPr>
        <p:spPr>
          <a:xfrm>
            <a:off x="613512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5" name="Google Shape;25;p5"/>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98544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6"/>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029537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reserve="1">
  <p:cSld name="Centered Text">
    <p:spTree>
      <p:nvGrpSpPr>
        <p:cNvPr id="1" name="Shape 29"/>
        <p:cNvGrpSpPr/>
        <p:nvPr/>
      </p:nvGrpSpPr>
      <p:grpSpPr>
        <a:xfrm>
          <a:off x="0" y="0"/>
          <a:ext cx="0" cy="0"/>
          <a:chOff x="0" y="0"/>
          <a:chExt cx="0" cy="0"/>
        </a:xfrm>
      </p:grpSpPr>
      <p:sp>
        <p:nvSpPr>
          <p:cNvPr id="30" name="Google Shape;30;p7"/>
          <p:cNvSpPr txBox="1">
            <a:spLocks noGrp="1"/>
          </p:cNvSpPr>
          <p:nvPr>
            <p:ph type="subTitle" idx="1"/>
          </p:nvPr>
        </p:nvSpPr>
        <p:spPr>
          <a:xfrm>
            <a:off x="599040" y="193320"/>
            <a:ext cx="10798560" cy="5851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7"/>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619863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reserve="1">
  <p:cSld name="Title, 2 Content and Conte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body" idx="1"/>
          </p:nvPr>
        </p:nvSpPr>
        <p:spPr>
          <a:xfrm>
            <a:off x="37800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8"/>
          <p:cNvSpPr txBox="1">
            <a:spLocks noGrp="1"/>
          </p:cNvSpPr>
          <p:nvPr>
            <p:ph type="body" idx="2"/>
          </p:nvPr>
        </p:nvSpPr>
        <p:spPr>
          <a:xfrm>
            <a:off x="613512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6" name="Google Shape;36;p8"/>
          <p:cNvSpPr txBox="1">
            <a:spLocks noGrp="1"/>
          </p:cNvSpPr>
          <p:nvPr>
            <p:ph type="body" idx="3"/>
          </p:nvPr>
        </p:nvSpPr>
        <p:spPr>
          <a:xfrm>
            <a:off x="37800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7" name="Google Shape;37;p8"/>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247289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reserve="1">
  <p:cSld name="Title Content and 2 Content">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9"/>
          <p:cNvSpPr txBox="1">
            <a:spLocks noGrp="1"/>
          </p:cNvSpPr>
          <p:nvPr>
            <p:ph type="body" idx="1"/>
          </p:nvPr>
        </p:nvSpPr>
        <p:spPr>
          <a:xfrm>
            <a:off x="37800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9"/>
          <p:cNvSpPr txBox="1">
            <a:spLocks noGrp="1"/>
          </p:cNvSpPr>
          <p:nvPr>
            <p:ph type="body" idx="2"/>
          </p:nvPr>
        </p:nvSpPr>
        <p:spPr>
          <a:xfrm>
            <a:off x="613512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9"/>
          <p:cNvSpPr txBox="1">
            <a:spLocks noGrp="1"/>
          </p:cNvSpPr>
          <p:nvPr>
            <p:ph type="body" idx="3"/>
          </p:nvPr>
        </p:nvSpPr>
        <p:spPr>
          <a:xfrm>
            <a:off x="613512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3" name="Google Shape;43;p9"/>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125808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reserve="1">
  <p:cSld name="Title, 2 Content over Content">
    <p:spTree>
      <p:nvGrpSpPr>
        <p:cNvPr id="1" name="Shape 44"/>
        <p:cNvGrpSpPr/>
        <p:nvPr/>
      </p:nvGrpSpPr>
      <p:grpSpPr>
        <a:xfrm>
          <a:off x="0" y="0"/>
          <a:ext cx="0" cy="0"/>
          <a:chOff x="0" y="0"/>
          <a:chExt cx="0" cy="0"/>
        </a:xfrm>
      </p:grpSpPr>
      <p:sp>
        <p:nvSpPr>
          <p:cNvPr id="45" name="Google Shape;45;p10"/>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0"/>
          <p:cNvSpPr txBox="1">
            <a:spLocks noGrp="1"/>
          </p:cNvSpPr>
          <p:nvPr>
            <p:ph type="body" idx="1"/>
          </p:nvPr>
        </p:nvSpPr>
        <p:spPr>
          <a:xfrm>
            <a:off x="37800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7" name="Google Shape;47;p10"/>
          <p:cNvSpPr txBox="1">
            <a:spLocks noGrp="1"/>
          </p:cNvSpPr>
          <p:nvPr>
            <p:ph type="body" idx="2"/>
          </p:nvPr>
        </p:nvSpPr>
        <p:spPr>
          <a:xfrm>
            <a:off x="613512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8" name="Google Shape;48;p10"/>
          <p:cNvSpPr txBox="1">
            <a:spLocks noGrp="1"/>
          </p:cNvSpPr>
          <p:nvPr>
            <p:ph type="body" idx="3"/>
          </p:nvPr>
        </p:nvSpPr>
        <p:spPr>
          <a:xfrm>
            <a:off x="378000" y="4202640"/>
            <a:ext cx="112348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9" name="Google Shape;49;p10"/>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618691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a:blip r:embed="rId14">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dt" idx="10"/>
          </p:nvPr>
        </p:nvSpPr>
        <p:spPr>
          <a:xfrm>
            <a:off x="563040" y="7223760"/>
            <a:ext cx="2795400" cy="1850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 name="Google Shape;7;p1"/>
          <p:cNvSpPr txBox="1">
            <a:spLocks noGrp="1"/>
          </p:cNvSpPr>
          <p:nvPr>
            <p:ph type="sldNum" idx="12"/>
          </p:nvPr>
        </p:nvSpPr>
        <p:spPr>
          <a:xfrm>
            <a:off x="8566200" y="7223760"/>
            <a:ext cx="2795400" cy="185040"/>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1200" b="0" i="0" u="none" strike="noStrike" cap="none">
                <a:solidFill>
                  <a:srgbClr val="DBF5F9"/>
                </a:solidFill>
                <a:latin typeface="Source Sans Pro"/>
                <a:ea typeface="Source Sans Pro"/>
                <a:cs typeface="Source Sans Pro"/>
                <a:sym typeface="Source Sans Pro"/>
              </a:defRPr>
            </a:lvl1pPr>
            <a:lvl2pPr marL="0" marR="0" lvl="1" indent="0" algn="r" rtl="0">
              <a:spcBef>
                <a:spcPts val="0"/>
              </a:spcBef>
              <a:buNone/>
              <a:defRPr sz="1200" b="0" i="0" u="none" strike="noStrike" cap="none">
                <a:solidFill>
                  <a:srgbClr val="DBF5F9"/>
                </a:solidFill>
                <a:latin typeface="Source Sans Pro"/>
                <a:ea typeface="Source Sans Pro"/>
                <a:cs typeface="Source Sans Pro"/>
                <a:sym typeface="Source Sans Pro"/>
              </a:defRPr>
            </a:lvl2pPr>
            <a:lvl3pPr marL="0" marR="0" lvl="2" indent="0" algn="r" rtl="0">
              <a:spcBef>
                <a:spcPts val="0"/>
              </a:spcBef>
              <a:buNone/>
              <a:defRPr sz="1200" b="0" i="0" u="none" strike="noStrike" cap="none">
                <a:solidFill>
                  <a:srgbClr val="DBF5F9"/>
                </a:solidFill>
                <a:latin typeface="Source Sans Pro"/>
                <a:ea typeface="Source Sans Pro"/>
                <a:cs typeface="Source Sans Pro"/>
                <a:sym typeface="Source Sans Pro"/>
              </a:defRPr>
            </a:lvl3pPr>
            <a:lvl4pPr marL="0" marR="0" lvl="3" indent="0" algn="r" rtl="0">
              <a:spcBef>
                <a:spcPts val="0"/>
              </a:spcBef>
              <a:buNone/>
              <a:defRPr sz="1200" b="0" i="0" u="none" strike="noStrike" cap="none">
                <a:solidFill>
                  <a:srgbClr val="DBF5F9"/>
                </a:solidFill>
                <a:latin typeface="Source Sans Pro"/>
                <a:ea typeface="Source Sans Pro"/>
                <a:cs typeface="Source Sans Pro"/>
                <a:sym typeface="Source Sans Pro"/>
              </a:defRPr>
            </a:lvl4pPr>
            <a:lvl5pPr marL="0" marR="0" lvl="4" indent="0" algn="r" rtl="0">
              <a:spcBef>
                <a:spcPts val="0"/>
              </a:spcBef>
              <a:buNone/>
              <a:defRPr sz="1200" b="0" i="0" u="none" strike="noStrike" cap="none">
                <a:solidFill>
                  <a:srgbClr val="DBF5F9"/>
                </a:solidFill>
                <a:latin typeface="Source Sans Pro"/>
                <a:ea typeface="Source Sans Pro"/>
                <a:cs typeface="Source Sans Pro"/>
                <a:sym typeface="Source Sans Pro"/>
              </a:defRPr>
            </a:lvl5pPr>
            <a:lvl6pPr marL="0" marR="0" lvl="5" indent="0" algn="r" rtl="0">
              <a:spcBef>
                <a:spcPts val="0"/>
              </a:spcBef>
              <a:buNone/>
              <a:defRPr sz="1200" b="0" i="0" u="none" strike="noStrike" cap="none">
                <a:solidFill>
                  <a:srgbClr val="DBF5F9"/>
                </a:solidFill>
                <a:latin typeface="Source Sans Pro"/>
                <a:ea typeface="Source Sans Pro"/>
                <a:cs typeface="Source Sans Pro"/>
                <a:sym typeface="Source Sans Pro"/>
              </a:defRPr>
            </a:lvl6pPr>
            <a:lvl7pPr marL="0" marR="0" lvl="6" indent="0" algn="r" rtl="0">
              <a:spcBef>
                <a:spcPts val="0"/>
              </a:spcBef>
              <a:buNone/>
              <a:defRPr sz="1200" b="0" i="0" u="none" strike="noStrike" cap="none">
                <a:solidFill>
                  <a:srgbClr val="DBF5F9"/>
                </a:solidFill>
                <a:latin typeface="Source Sans Pro"/>
                <a:ea typeface="Source Sans Pro"/>
                <a:cs typeface="Source Sans Pro"/>
                <a:sym typeface="Source Sans Pro"/>
              </a:defRPr>
            </a:lvl7pPr>
            <a:lvl8pPr marL="0" marR="0" lvl="7" indent="0" algn="r" rtl="0">
              <a:spcBef>
                <a:spcPts val="0"/>
              </a:spcBef>
              <a:buNone/>
              <a:defRPr sz="1200" b="0" i="0" u="none" strike="noStrike" cap="none">
                <a:solidFill>
                  <a:srgbClr val="DBF5F9"/>
                </a:solidFill>
                <a:latin typeface="Source Sans Pro"/>
                <a:ea typeface="Source Sans Pro"/>
                <a:cs typeface="Source Sans Pro"/>
                <a:sym typeface="Source Sans Pro"/>
              </a:defRPr>
            </a:lvl8pPr>
            <a:lvl9pPr marL="0" marR="0" lvl="8" indent="0" algn="r" rtl="0">
              <a:spcBef>
                <a:spcPts val="0"/>
              </a:spcBef>
              <a:buNone/>
              <a:defRPr sz="1200" b="0" i="0" u="none" strike="noStrike" cap="none">
                <a:solidFill>
                  <a:srgbClr val="DBF5F9"/>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8" name="Google Shape;8;p1"/>
          <p:cNvSpPr txBox="1">
            <a:spLocks noGrp="1"/>
          </p:cNvSpPr>
          <p:nvPr>
            <p:ph type="title"/>
          </p:nvPr>
        </p:nvSpPr>
        <p:spPr>
          <a:xfrm>
            <a:off x="548640" y="301320"/>
            <a:ext cx="10798560" cy="445356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9" name="Google Shape;9;p1"/>
          <p:cNvSpPr txBox="1">
            <a:spLocks noGrp="1"/>
          </p:cNvSpPr>
          <p:nvPr>
            <p:ph type="body" idx="1"/>
          </p:nvPr>
        </p:nvSpPr>
        <p:spPr>
          <a:xfrm>
            <a:off x="552960" y="5216400"/>
            <a:ext cx="10789920" cy="155016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pic>
        <p:nvPicPr>
          <p:cNvPr id="10" name="Google Shape;10;p1"/>
          <p:cNvPicPr preferRelativeResize="0"/>
          <p:nvPr/>
        </p:nvPicPr>
        <p:blipFill rotWithShape="1">
          <a:blip r:embed="rId15">
            <a:alphaModFix/>
          </a:blip>
          <a:srcRect/>
          <a:stretch/>
        </p:blipFill>
        <p:spPr>
          <a:xfrm>
            <a:off x="4502880" y="6898320"/>
            <a:ext cx="2646720" cy="672480"/>
          </a:xfrm>
          <a:prstGeom prst="rect">
            <a:avLst/>
          </a:prstGeom>
          <a:noFill/>
          <a:ln>
            <a:noFill/>
          </a:ln>
        </p:spPr>
      </p:pic>
    </p:spTree>
    <p:extLst>
      <p:ext uri="{BB962C8B-B14F-4D97-AF65-F5344CB8AC3E}">
        <p14:creationId xmlns:p14="http://schemas.microsoft.com/office/powerpoint/2010/main" val="4204030171"/>
      </p:ext>
    </p:extLst>
  </p:cSld>
  <p:clrMap bg1="lt1" tx1="dk1" bg2="dk2"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a:blip r:embed="rId14">
            <a:alphaModFix/>
          </a:blip>
          <a:stretch>
            <a:fillRect/>
          </a:stretch>
        </a:blipFill>
        <a:effectLst/>
      </p:bgPr>
    </p:bg>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599040" y="13320"/>
            <a:ext cx="10798560" cy="126216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3" name="Google Shape;73;p14"/>
          <p:cNvSpPr txBox="1">
            <a:spLocks noGrp="1"/>
          </p:cNvSpPr>
          <p:nvPr>
            <p:ph type="body" idx="1"/>
          </p:nvPr>
        </p:nvSpPr>
        <p:spPr>
          <a:xfrm>
            <a:off x="457200" y="1668240"/>
            <a:ext cx="11155680" cy="497088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4" name="Google Shape;74;p14"/>
          <p:cNvSpPr txBox="1">
            <a:spLocks noGrp="1"/>
          </p:cNvSpPr>
          <p:nvPr>
            <p:ph type="dt" idx="10"/>
          </p:nvPr>
        </p:nvSpPr>
        <p:spPr>
          <a:xfrm>
            <a:off x="599040" y="7132320"/>
            <a:ext cx="2795400" cy="27648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5" name="Google Shape;75;p14"/>
          <p:cNvSpPr txBox="1">
            <a:spLocks noGrp="1"/>
          </p:cNvSpPr>
          <p:nvPr>
            <p:ph type="sldNum" idx="12"/>
          </p:nvPr>
        </p:nvSpPr>
        <p:spPr>
          <a:xfrm>
            <a:off x="8602200" y="7132320"/>
            <a:ext cx="2795400" cy="276480"/>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1200" b="0" strike="noStrike">
                <a:solidFill>
                  <a:srgbClr val="484848"/>
                </a:solidFill>
                <a:latin typeface="Source Sans Pro"/>
                <a:ea typeface="Source Sans Pro"/>
                <a:cs typeface="Source Sans Pro"/>
                <a:sym typeface="Source Sans Pro"/>
              </a:defRPr>
            </a:lvl1pPr>
            <a:lvl2pPr marL="0" marR="0" lvl="1" indent="0" algn="r" rtl="0">
              <a:spcBef>
                <a:spcPts val="0"/>
              </a:spcBef>
              <a:buNone/>
              <a:defRPr sz="1200" b="0" strike="noStrike">
                <a:solidFill>
                  <a:srgbClr val="484848"/>
                </a:solidFill>
                <a:latin typeface="Source Sans Pro"/>
                <a:ea typeface="Source Sans Pro"/>
                <a:cs typeface="Source Sans Pro"/>
                <a:sym typeface="Source Sans Pro"/>
              </a:defRPr>
            </a:lvl2pPr>
            <a:lvl3pPr marL="0" marR="0" lvl="2" indent="0" algn="r" rtl="0">
              <a:spcBef>
                <a:spcPts val="0"/>
              </a:spcBef>
              <a:buNone/>
              <a:defRPr sz="1200" b="0" strike="noStrike">
                <a:solidFill>
                  <a:srgbClr val="484848"/>
                </a:solidFill>
                <a:latin typeface="Source Sans Pro"/>
                <a:ea typeface="Source Sans Pro"/>
                <a:cs typeface="Source Sans Pro"/>
                <a:sym typeface="Source Sans Pro"/>
              </a:defRPr>
            </a:lvl3pPr>
            <a:lvl4pPr marL="0" marR="0" lvl="3" indent="0" algn="r" rtl="0">
              <a:spcBef>
                <a:spcPts val="0"/>
              </a:spcBef>
              <a:buNone/>
              <a:defRPr sz="1200" b="0" strike="noStrike">
                <a:solidFill>
                  <a:srgbClr val="484848"/>
                </a:solidFill>
                <a:latin typeface="Source Sans Pro"/>
                <a:ea typeface="Source Sans Pro"/>
                <a:cs typeface="Source Sans Pro"/>
                <a:sym typeface="Source Sans Pro"/>
              </a:defRPr>
            </a:lvl4pPr>
            <a:lvl5pPr marL="0" marR="0" lvl="4" indent="0" algn="r" rtl="0">
              <a:spcBef>
                <a:spcPts val="0"/>
              </a:spcBef>
              <a:buNone/>
              <a:defRPr sz="1200" b="0" strike="noStrike">
                <a:solidFill>
                  <a:srgbClr val="484848"/>
                </a:solidFill>
                <a:latin typeface="Source Sans Pro"/>
                <a:ea typeface="Source Sans Pro"/>
                <a:cs typeface="Source Sans Pro"/>
                <a:sym typeface="Source Sans Pro"/>
              </a:defRPr>
            </a:lvl5pPr>
            <a:lvl6pPr marL="0" marR="0" lvl="5" indent="0" algn="r" rtl="0">
              <a:spcBef>
                <a:spcPts val="0"/>
              </a:spcBef>
              <a:buNone/>
              <a:defRPr sz="1200" b="0" strike="noStrike">
                <a:solidFill>
                  <a:srgbClr val="484848"/>
                </a:solidFill>
                <a:latin typeface="Source Sans Pro"/>
                <a:ea typeface="Source Sans Pro"/>
                <a:cs typeface="Source Sans Pro"/>
                <a:sym typeface="Source Sans Pro"/>
              </a:defRPr>
            </a:lvl6pPr>
            <a:lvl7pPr marL="0" marR="0" lvl="6" indent="0" algn="r" rtl="0">
              <a:spcBef>
                <a:spcPts val="0"/>
              </a:spcBef>
              <a:buNone/>
              <a:defRPr sz="1200" b="0" strike="noStrike">
                <a:solidFill>
                  <a:srgbClr val="484848"/>
                </a:solidFill>
                <a:latin typeface="Source Sans Pro"/>
                <a:ea typeface="Source Sans Pro"/>
                <a:cs typeface="Source Sans Pro"/>
                <a:sym typeface="Source Sans Pro"/>
              </a:defRPr>
            </a:lvl7pPr>
            <a:lvl8pPr marL="0" marR="0" lvl="7" indent="0" algn="r" rtl="0">
              <a:spcBef>
                <a:spcPts val="0"/>
              </a:spcBef>
              <a:buNone/>
              <a:defRPr sz="1200" b="0" strike="noStrike">
                <a:solidFill>
                  <a:srgbClr val="484848"/>
                </a:solidFill>
                <a:latin typeface="Source Sans Pro"/>
                <a:ea typeface="Source Sans Pro"/>
                <a:cs typeface="Source Sans Pro"/>
                <a:sym typeface="Source Sans Pro"/>
              </a:defRPr>
            </a:lvl8pPr>
            <a:lvl9pPr marL="0" marR="0" lvl="8" indent="0" algn="r" rtl="0">
              <a:spcBef>
                <a:spcPts val="0"/>
              </a:spcBef>
              <a:buNone/>
              <a:defRPr sz="1200" b="0" strike="noStrike">
                <a:solidFill>
                  <a:srgbClr val="484848"/>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pic>
        <p:nvPicPr>
          <p:cNvPr id="76" name="Google Shape;76;p14"/>
          <p:cNvPicPr preferRelativeResize="0"/>
          <p:nvPr/>
        </p:nvPicPr>
        <p:blipFill rotWithShape="1">
          <a:blip r:embed="rId15">
            <a:alphaModFix/>
          </a:blip>
          <a:srcRect/>
          <a:stretch/>
        </p:blipFill>
        <p:spPr>
          <a:xfrm>
            <a:off x="4627440" y="6862680"/>
            <a:ext cx="2752920" cy="722880"/>
          </a:xfrm>
          <a:prstGeom prst="rect">
            <a:avLst/>
          </a:prstGeom>
          <a:noFill/>
          <a:ln>
            <a:noFill/>
          </a:ln>
        </p:spPr>
      </p:pic>
    </p:spTree>
    <p:extLst>
      <p:ext uri="{BB962C8B-B14F-4D97-AF65-F5344CB8AC3E}">
        <p14:creationId xmlns:p14="http://schemas.microsoft.com/office/powerpoint/2010/main" val="2119111783"/>
      </p:ext>
    </p:extLst>
  </p:cSld>
  <p:clrMap bg1="lt1" tx1="dk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4.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7"/>
          <p:cNvSpPr txBox="1"/>
          <p:nvPr/>
        </p:nvSpPr>
        <p:spPr>
          <a:xfrm>
            <a:off x="1463051" y="-211292"/>
            <a:ext cx="10948800" cy="44535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5600" b="1" dirty="0">
                <a:solidFill>
                  <a:srgbClr val="1B75BC"/>
                </a:solidFill>
              </a:rPr>
              <a:t>Form and Frame</a:t>
            </a:r>
            <a:endParaRPr sz="5600" b="1" dirty="0">
              <a:solidFill>
                <a:srgbClr val="1B75BC"/>
              </a:solidFill>
            </a:endParaRPr>
          </a:p>
        </p:txBody>
      </p:sp>
      <p:sp>
        <p:nvSpPr>
          <p:cNvPr id="143" name="Google Shape;143;p27"/>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6"/>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US" sz="4400" b="1">
                <a:solidFill>
                  <a:schemeClr val="lt1"/>
                </a:solidFill>
              </a:rPr>
              <a:t>Elemen-elemen form (4)</a:t>
            </a:r>
            <a:endParaRPr sz="4400" b="1">
              <a:solidFill>
                <a:srgbClr val="FFFFFF"/>
              </a:solidFill>
            </a:endParaRPr>
          </a:p>
        </p:txBody>
      </p:sp>
      <p:sp>
        <p:nvSpPr>
          <p:cNvPr id="212" name="Google Shape;212;p36"/>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1406"/>
              </a:spcBef>
              <a:spcAft>
                <a:spcPts val="0"/>
              </a:spcAft>
              <a:buNone/>
            </a:pPr>
            <a:r>
              <a:rPr lang="en-US" sz="3200" b="1">
                <a:latin typeface="Times New Roman"/>
                <a:ea typeface="Times New Roman"/>
                <a:cs typeface="Times New Roman"/>
                <a:sym typeface="Times New Roman"/>
              </a:rPr>
              <a:t>Proses Request Form, </a:t>
            </a:r>
            <a:r>
              <a:rPr lang="en-US" sz="3200">
                <a:latin typeface="Times New Roman"/>
                <a:ea typeface="Times New Roman"/>
                <a:cs typeface="Times New Roman"/>
                <a:sym typeface="Times New Roman"/>
              </a:rPr>
              <a:t>Tentu timbul pertanyaan bagi kita, bagaimana cara server memproses data-data dari form yang diterimanya? Dalam suatu formulir harus disebutkan scrip/file yang akan mengolah data- datanya di server.</a:t>
            </a:r>
            <a:endParaRPr sz="3200">
              <a:latin typeface="Times New Roman"/>
              <a:ea typeface="Times New Roman"/>
              <a:cs typeface="Times New Roman"/>
              <a:sym typeface="Times New Roman"/>
            </a:endParaRPr>
          </a:p>
        </p:txBody>
      </p:sp>
      <p:sp>
        <p:nvSpPr>
          <p:cNvPr id="213" name="Google Shape;213;p36"/>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7"/>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Proses Request Form</a:t>
            </a:r>
            <a:endParaRPr sz="4400" b="1" strike="noStrike">
              <a:solidFill>
                <a:srgbClr val="FFFFFF"/>
              </a:solidFill>
              <a:latin typeface="Arial"/>
              <a:ea typeface="Arial"/>
              <a:cs typeface="Arial"/>
              <a:sym typeface="Arial"/>
            </a:endParaRPr>
          </a:p>
        </p:txBody>
      </p:sp>
      <p:sp>
        <p:nvSpPr>
          <p:cNvPr id="219" name="Google Shape;219;p37"/>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1406"/>
              </a:spcBef>
              <a:spcAft>
                <a:spcPts val="0"/>
              </a:spcAft>
              <a:buNone/>
            </a:pPr>
            <a:endParaRPr sz="3200">
              <a:latin typeface="Times New Roman"/>
              <a:ea typeface="Times New Roman"/>
              <a:cs typeface="Times New Roman"/>
              <a:sym typeface="Times New Roman"/>
            </a:endParaRPr>
          </a:p>
        </p:txBody>
      </p:sp>
      <p:sp>
        <p:nvSpPr>
          <p:cNvPr id="220" name="Google Shape;220;p37"/>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11</a:t>
            </a:fld>
            <a:endParaRPr/>
          </a:p>
        </p:txBody>
      </p:sp>
      <p:pic>
        <p:nvPicPr>
          <p:cNvPr id="221" name="Google Shape;221;p37"/>
          <p:cNvPicPr preferRelativeResize="0"/>
          <p:nvPr/>
        </p:nvPicPr>
        <p:blipFill>
          <a:blip r:embed="rId3">
            <a:alphaModFix/>
          </a:blip>
          <a:stretch>
            <a:fillRect/>
          </a:stretch>
        </p:blipFill>
        <p:spPr>
          <a:xfrm>
            <a:off x="1362228" y="1920250"/>
            <a:ext cx="9273872" cy="4063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9"/>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US" sz="4400" b="1">
                <a:solidFill>
                  <a:schemeClr val="lt1"/>
                </a:solidFill>
              </a:rPr>
              <a:t>Elemen-elemen form (5)</a:t>
            </a:r>
            <a:endParaRPr sz="4400" b="1">
              <a:solidFill>
                <a:srgbClr val="FFFFFF"/>
              </a:solidFill>
            </a:endParaRPr>
          </a:p>
        </p:txBody>
      </p:sp>
      <p:sp>
        <p:nvSpPr>
          <p:cNvPr id="237" name="Google Shape;237;p39"/>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1406"/>
              </a:spcBef>
              <a:spcAft>
                <a:spcPts val="0"/>
              </a:spcAft>
              <a:buNone/>
            </a:pPr>
            <a:r>
              <a:rPr lang="en-US" sz="3200" b="1">
                <a:latin typeface="Times New Roman"/>
                <a:ea typeface="Times New Roman"/>
                <a:cs typeface="Times New Roman"/>
                <a:sym typeface="Times New Roman"/>
              </a:rPr>
              <a:t>Checkbox dan Radio button, </a:t>
            </a:r>
            <a:r>
              <a:rPr lang="en-US" sz="3200">
                <a:latin typeface="Times New Roman"/>
                <a:ea typeface="Times New Roman"/>
                <a:cs typeface="Times New Roman"/>
                <a:sym typeface="Times New Roman"/>
              </a:rPr>
              <a:t>Elemen pilihan dalam sebuah formulir ada beberapa pilihan yang boleh dipilih satu atau lebih. Atau tidak dipilih sama sekali. Jenis pilihan seperti ini disebut dengan checkbox. </a:t>
            </a:r>
            <a:endParaRPr sz="3200">
              <a:latin typeface="Times New Roman"/>
              <a:ea typeface="Times New Roman"/>
              <a:cs typeface="Times New Roman"/>
              <a:sym typeface="Times New Roman"/>
            </a:endParaRPr>
          </a:p>
          <a:p>
            <a:pPr marL="0" lvl="0" indent="0" algn="l" rtl="0">
              <a:lnSpc>
                <a:spcPct val="100000"/>
              </a:lnSpc>
              <a:spcBef>
                <a:spcPts val="1406"/>
              </a:spcBef>
              <a:spcAft>
                <a:spcPts val="0"/>
              </a:spcAft>
              <a:buNone/>
            </a:pPr>
            <a:r>
              <a:rPr lang="en-US" sz="3200">
                <a:latin typeface="Times New Roman"/>
                <a:ea typeface="Times New Roman"/>
                <a:cs typeface="Times New Roman"/>
                <a:sym typeface="Times New Roman"/>
              </a:rPr>
              <a:t>Contohnya hobi atau makanan kesukaan. Sedangkan pilihan radio button memberikan hanya boleh dipilih satu saja diantara beberapa pilihan yang ada, misalnya jenis kelamin.</a:t>
            </a:r>
            <a:endParaRPr sz="3200">
              <a:latin typeface="Times New Roman"/>
              <a:ea typeface="Times New Roman"/>
              <a:cs typeface="Times New Roman"/>
              <a:sym typeface="Times New Roman"/>
            </a:endParaRPr>
          </a:p>
          <a:p>
            <a:pPr marL="0" lvl="0" indent="0" algn="l" rtl="0">
              <a:lnSpc>
                <a:spcPct val="100000"/>
              </a:lnSpc>
              <a:spcBef>
                <a:spcPts val="1406"/>
              </a:spcBef>
              <a:spcAft>
                <a:spcPts val="0"/>
              </a:spcAft>
              <a:buNone/>
            </a:pPr>
            <a:endParaRPr sz="3200" b="1">
              <a:latin typeface="Times New Roman"/>
              <a:ea typeface="Times New Roman"/>
              <a:cs typeface="Times New Roman"/>
              <a:sym typeface="Times New Roman"/>
            </a:endParaRPr>
          </a:p>
        </p:txBody>
      </p:sp>
      <p:sp>
        <p:nvSpPr>
          <p:cNvPr id="238" name="Google Shape;238;p39"/>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0"/>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US" sz="4400" b="1">
                <a:solidFill>
                  <a:schemeClr val="lt1"/>
                </a:solidFill>
              </a:rPr>
              <a:t>Contoh</a:t>
            </a:r>
            <a:endParaRPr sz="4400" b="1">
              <a:solidFill>
                <a:srgbClr val="FFFFFF"/>
              </a:solidFill>
            </a:endParaRPr>
          </a:p>
        </p:txBody>
      </p:sp>
      <p:sp>
        <p:nvSpPr>
          <p:cNvPr id="244" name="Google Shape;244;p40"/>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1406"/>
              </a:spcBef>
              <a:spcAft>
                <a:spcPts val="0"/>
              </a:spcAft>
              <a:buNone/>
            </a:pPr>
            <a:endParaRPr sz="3200" b="1">
              <a:latin typeface="Times New Roman"/>
              <a:ea typeface="Times New Roman"/>
              <a:cs typeface="Times New Roman"/>
              <a:sym typeface="Times New Roman"/>
            </a:endParaRPr>
          </a:p>
        </p:txBody>
      </p:sp>
      <p:sp>
        <p:nvSpPr>
          <p:cNvPr id="245" name="Google Shape;245;p40"/>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13</a:t>
            </a:fld>
            <a:endParaRPr/>
          </a:p>
        </p:txBody>
      </p:sp>
      <p:pic>
        <p:nvPicPr>
          <p:cNvPr id="246" name="Google Shape;246;p40"/>
          <p:cNvPicPr preferRelativeResize="0"/>
          <p:nvPr/>
        </p:nvPicPr>
        <p:blipFill>
          <a:blip r:embed="rId3">
            <a:alphaModFix/>
          </a:blip>
          <a:stretch>
            <a:fillRect/>
          </a:stretch>
        </p:blipFill>
        <p:spPr>
          <a:xfrm>
            <a:off x="446650" y="2126625"/>
            <a:ext cx="7881075" cy="3838575"/>
          </a:xfrm>
          <a:prstGeom prst="rect">
            <a:avLst/>
          </a:prstGeom>
          <a:noFill/>
          <a:ln>
            <a:noFill/>
          </a:ln>
        </p:spPr>
      </p:pic>
      <p:pic>
        <p:nvPicPr>
          <p:cNvPr id="247" name="Google Shape;247;p40"/>
          <p:cNvPicPr preferRelativeResize="0"/>
          <p:nvPr/>
        </p:nvPicPr>
        <p:blipFill>
          <a:blip r:embed="rId4">
            <a:alphaModFix/>
          </a:blip>
          <a:stretch>
            <a:fillRect/>
          </a:stretch>
        </p:blipFill>
        <p:spPr>
          <a:xfrm>
            <a:off x="8806200" y="2126625"/>
            <a:ext cx="2591350" cy="2445350"/>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1"/>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US" sz="4400" b="1">
                <a:solidFill>
                  <a:schemeClr val="lt1"/>
                </a:solidFill>
              </a:rPr>
              <a:t>Elemen-elemen form (6)</a:t>
            </a:r>
            <a:endParaRPr sz="4400" b="1">
              <a:solidFill>
                <a:srgbClr val="FFFFFF"/>
              </a:solidFill>
            </a:endParaRPr>
          </a:p>
        </p:txBody>
      </p:sp>
      <p:sp>
        <p:nvSpPr>
          <p:cNvPr id="253" name="Google Shape;253;p41"/>
          <p:cNvSpPr txBox="1"/>
          <p:nvPr/>
        </p:nvSpPr>
        <p:spPr>
          <a:xfrm>
            <a:off x="424760" y="1774303"/>
            <a:ext cx="10972800" cy="46635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1406"/>
              </a:spcBef>
              <a:spcAft>
                <a:spcPts val="0"/>
              </a:spcAft>
              <a:buNone/>
            </a:pPr>
            <a:r>
              <a:rPr lang="en-US" sz="3200" b="1">
                <a:latin typeface="Times New Roman"/>
                <a:ea typeface="Times New Roman"/>
                <a:cs typeface="Times New Roman"/>
                <a:sym typeface="Times New Roman"/>
              </a:rPr>
              <a:t>Gambar sebagai element input</a:t>
            </a:r>
            <a:r>
              <a:rPr lang="en-US" sz="3200">
                <a:latin typeface="Times New Roman"/>
                <a:ea typeface="Times New Roman"/>
                <a:cs typeface="Times New Roman"/>
                <a:sym typeface="Times New Roman"/>
              </a:rPr>
              <a:t>, Seringkali diperlukan cara untuk memberikan informasi yang visual antara halaman html dengan para pengunjungnya. Misalnya saja kita dapat menampilkan ramalan cuaca dari kota tertentu saat pengunjung meng-klik posisi kota tersebut di peta.</a:t>
            </a:r>
            <a:endParaRPr sz="3200">
              <a:latin typeface="Times New Roman"/>
              <a:ea typeface="Times New Roman"/>
              <a:cs typeface="Times New Roman"/>
              <a:sym typeface="Times New Roman"/>
            </a:endParaRPr>
          </a:p>
          <a:p>
            <a:pPr marL="0" lvl="0" indent="0" algn="l" rtl="0">
              <a:lnSpc>
                <a:spcPct val="100000"/>
              </a:lnSpc>
              <a:spcBef>
                <a:spcPts val="1406"/>
              </a:spcBef>
              <a:spcAft>
                <a:spcPts val="0"/>
              </a:spcAft>
              <a:buNone/>
            </a:pPr>
            <a:r>
              <a:rPr lang="en-US" sz="3200">
                <a:latin typeface="Times New Roman"/>
                <a:ea typeface="Times New Roman"/>
                <a:cs typeface="Times New Roman"/>
                <a:sym typeface="Times New Roman"/>
              </a:rPr>
              <a:t>Elemen input tipe gambar ini akan memberikan posisi yang di-klik pada gambar dalam ukuran piksel. Posisi ini diukur relatif terhadap pojok kiri-atas gambar.</a:t>
            </a:r>
            <a:endParaRPr sz="3200">
              <a:latin typeface="Times New Roman"/>
              <a:ea typeface="Times New Roman"/>
              <a:cs typeface="Times New Roman"/>
              <a:sym typeface="Times New Roman"/>
            </a:endParaRPr>
          </a:p>
        </p:txBody>
      </p:sp>
      <p:sp>
        <p:nvSpPr>
          <p:cNvPr id="254" name="Google Shape;254;p41"/>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2"/>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US" sz="4400" b="1">
                <a:solidFill>
                  <a:schemeClr val="lt1"/>
                </a:solidFill>
              </a:rPr>
              <a:t>Contoh</a:t>
            </a:r>
            <a:endParaRPr sz="4400" b="1">
              <a:solidFill>
                <a:srgbClr val="FFFFFF"/>
              </a:solidFill>
            </a:endParaRPr>
          </a:p>
        </p:txBody>
      </p:sp>
      <p:sp>
        <p:nvSpPr>
          <p:cNvPr id="260" name="Google Shape;260;p42"/>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15</a:t>
            </a:fld>
            <a:endParaRPr/>
          </a:p>
        </p:txBody>
      </p:sp>
      <p:pic>
        <p:nvPicPr>
          <p:cNvPr id="261" name="Google Shape;261;p42"/>
          <p:cNvPicPr preferRelativeResize="0"/>
          <p:nvPr/>
        </p:nvPicPr>
        <p:blipFill>
          <a:blip r:embed="rId3">
            <a:alphaModFix/>
          </a:blip>
          <a:stretch>
            <a:fillRect/>
          </a:stretch>
        </p:blipFill>
        <p:spPr>
          <a:xfrm>
            <a:off x="2327273" y="2656258"/>
            <a:ext cx="7828109" cy="302410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43"/>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US" sz="4400" b="1">
                <a:solidFill>
                  <a:schemeClr val="lt1"/>
                </a:solidFill>
              </a:rPr>
              <a:t>Elemen-elemen form (7)</a:t>
            </a:r>
            <a:endParaRPr sz="4400" b="1">
              <a:solidFill>
                <a:srgbClr val="FFFFFF"/>
              </a:solidFill>
            </a:endParaRPr>
          </a:p>
        </p:txBody>
      </p:sp>
      <p:sp>
        <p:nvSpPr>
          <p:cNvPr id="268" name="Google Shape;268;p43"/>
          <p:cNvSpPr txBox="1"/>
          <p:nvPr/>
        </p:nvSpPr>
        <p:spPr>
          <a:xfrm>
            <a:off x="424760" y="1774303"/>
            <a:ext cx="10972800" cy="46635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1406"/>
              </a:spcBef>
              <a:spcAft>
                <a:spcPts val="0"/>
              </a:spcAft>
              <a:buNone/>
            </a:pPr>
            <a:r>
              <a:rPr lang="en-US" sz="3200" b="1">
                <a:latin typeface="Times New Roman"/>
                <a:ea typeface="Times New Roman"/>
                <a:cs typeface="Times New Roman"/>
                <a:sym typeface="Times New Roman"/>
              </a:rPr>
              <a:t>Selection, </a:t>
            </a:r>
            <a:r>
              <a:rPr lang="en-US" sz="3200">
                <a:latin typeface="Times New Roman"/>
                <a:ea typeface="Times New Roman"/>
                <a:cs typeface="Times New Roman"/>
                <a:sym typeface="Times New Roman"/>
              </a:rPr>
              <a:t>dalam sebuah dokumen html kita juga bisa membuat daftar pilihan "drop-down". Biasanya model seperti ini dipakai untuk pilihan yang banyak, karena tidak efektif lagi jika dipakai checkbox.</a:t>
            </a:r>
            <a:endParaRPr sz="3200">
              <a:latin typeface="Times New Roman"/>
              <a:ea typeface="Times New Roman"/>
              <a:cs typeface="Times New Roman"/>
              <a:sym typeface="Times New Roman"/>
            </a:endParaRPr>
          </a:p>
          <a:p>
            <a:pPr marL="0" lvl="0" indent="0" algn="l" rtl="0">
              <a:lnSpc>
                <a:spcPct val="100000"/>
              </a:lnSpc>
              <a:spcBef>
                <a:spcPts val="1406"/>
              </a:spcBef>
              <a:spcAft>
                <a:spcPts val="0"/>
              </a:spcAft>
              <a:buNone/>
            </a:pPr>
            <a:endParaRPr sz="3200" b="1">
              <a:latin typeface="Times New Roman"/>
              <a:ea typeface="Times New Roman"/>
              <a:cs typeface="Times New Roman"/>
              <a:sym typeface="Times New Roman"/>
            </a:endParaRPr>
          </a:p>
        </p:txBody>
      </p:sp>
      <p:sp>
        <p:nvSpPr>
          <p:cNvPr id="269" name="Google Shape;269;p43"/>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4"/>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US" sz="4400" b="1">
                <a:solidFill>
                  <a:schemeClr val="lt1"/>
                </a:solidFill>
              </a:rPr>
              <a:t>Contoh</a:t>
            </a:r>
            <a:endParaRPr sz="4400" b="1">
              <a:solidFill>
                <a:srgbClr val="FFFFFF"/>
              </a:solidFill>
            </a:endParaRPr>
          </a:p>
        </p:txBody>
      </p:sp>
      <p:sp>
        <p:nvSpPr>
          <p:cNvPr id="275" name="Google Shape;275;p44"/>
          <p:cNvSpPr txBox="1"/>
          <p:nvPr/>
        </p:nvSpPr>
        <p:spPr>
          <a:xfrm>
            <a:off x="424760" y="1774303"/>
            <a:ext cx="10972800" cy="46635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1406"/>
              </a:spcBef>
              <a:spcAft>
                <a:spcPts val="0"/>
              </a:spcAft>
              <a:buNone/>
            </a:pPr>
            <a:endParaRPr sz="3200" b="1">
              <a:latin typeface="Times New Roman"/>
              <a:ea typeface="Times New Roman"/>
              <a:cs typeface="Times New Roman"/>
              <a:sym typeface="Times New Roman"/>
            </a:endParaRPr>
          </a:p>
        </p:txBody>
      </p:sp>
      <p:sp>
        <p:nvSpPr>
          <p:cNvPr id="276" name="Google Shape;276;p44"/>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17</a:t>
            </a:fld>
            <a:endParaRPr/>
          </a:p>
        </p:txBody>
      </p:sp>
      <p:pic>
        <p:nvPicPr>
          <p:cNvPr id="277" name="Google Shape;277;p44"/>
          <p:cNvPicPr preferRelativeResize="0"/>
          <p:nvPr/>
        </p:nvPicPr>
        <p:blipFill>
          <a:blip r:embed="rId3">
            <a:alphaModFix/>
          </a:blip>
          <a:stretch>
            <a:fillRect/>
          </a:stretch>
        </p:blipFill>
        <p:spPr>
          <a:xfrm>
            <a:off x="717450" y="2036101"/>
            <a:ext cx="6043700" cy="4401700"/>
          </a:xfrm>
          <a:prstGeom prst="rect">
            <a:avLst/>
          </a:prstGeom>
          <a:noFill/>
          <a:ln>
            <a:noFill/>
          </a:ln>
        </p:spPr>
      </p:pic>
      <p:pic>
        <p:nvPicPr>
          <p:cNvPr id="278" name="Google Shape;278;p44"/>
          <p:cNvPicPr preferRelativeResize="0"/>
          <p:nvPr/>
        </p:nvPicPr>
        <p:blipFill>
          <a:blip r:embed="rId4">
            <a:alphaModFix/>
          </a:blip>
          <a:stretch>
            <a:fillRect/>
          </a:stretch>
        </p:blipFill>
        <p:spPr>
          <a:xfrm>
            <a:off x="7785250" y="2036100"/>
            <a:ext cx="1912275" cy="2564525"/>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5"/>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US" sz="4400" b="1">
                <a:solidFill>
                  <a:schemeClr val="lt1"/>
                </a:solidFill>
              </a:rPr>
              <a:t>Elemen-elemen form (8)</a:t>
            </a:r>
            <a:endParaRPr sz="4400" b="1">
              <a:solidFill>
                <a:srgbClr val="FFFFFF"/>
              </a:solidFill>
            </a:endParaRPr>
          </a:p>
        </p:txBody>
      </p:sp>
      <p:sp>
        <p:nvSpPr>
          <p:cNvPr id="284" name="Google Shape;284;p45"/>
          <p:cNvSpPr txBox="1"/>
          <p:nvPr/>
        </p:nvSpPr>
        <p:spPr>
          <a:xfrm>
            <a:off x="424760" y="1774303"/>
            <a:ext cx="10972800" cy="46635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1406"/>
              </a:spcBef>
              <a:spcAft>
                <a:spcPts val="0"/>
              </a:spcAft>
              <a:buNone/>
            </a:pPr>
            <a:r>
              <a:rPr lang="en-US" sz="3200" b="1">
                <a:latin typeface="Times New Roman"/>
                <a:ea typeface="Times New Roman"/>
                <a:cs typeface="Times New Roman"/>
                <a:sym typeface="Times New Roman"/>
              </a:rPr>
              <a:t>Textarea</a:t>
            </a:r>
            <a:r>
              <a:rPr lang="en-US" sz="3200">
                <a:latin typeface="Times New Roman"/>
                <a:ea typeface="Times New Roman"/>
                <a:cs typeface="Times New Roman"/>
                <a:sym typeface="Times New Roman"/>
              </a:rPr>
              <a:t>, Input yang berupa text yang panjang, misalnya artikel atau laporan dapat kita pakai elemen textarea. Textarea ini menyediakan kotak isian yang dapat kita tentukan ukurannya.</a:t>
            </a:r>
            <a:endParaRPr sz="3200">
              <a:latin typeface="Times New Roman"/>
              <a:ea typeface="Times New Roman"/>
              <a:cs typeface="Times New Roman"/>
              <a:sym typeface="Times New Roman"/>
            </a:endParaRPr>
          </a:p>
          <a:p>
            <a:pPr marL="0" lvl="0" indent="0" algn="l" rtl="0">
              <a:lnSpc>
                <a:spcPct val="100000"/>
              </a:lnSpc>
              <a:spcBef>
                <a:spcPts val="1406"/>
              </a:spcBef>
              <a:spcAft>
                <a:spcPts val="0"/>
              </a:spcAft>
              <a:buNone/>
            </a:pPr>
            <a:endParaRPr sz="3200">
              <a:latin typeface="Times New Roman"/>
              <a:ea typeface="Times New Roman"/>
              <a:cs typeface="Times New Roman"/>
              <a:sym typeface="Times New Roman"/>
            </a:endParaRPr>
          </a:p>
        </p:txBody>
      </p:sp>
      <p:sp>
        <p:nvSpPr>
          <p:cNvPr id="285" name="Google Shape;285;p45"/>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6"/>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US" sz="4400" b="1">
                <a:solidFill>
                  <a:schemeClr val="lt1"/>
                </a:solidFill>
              </a:rPr>
              <a:t>Contoh</a:t>
            </a:r>
            <a:endParaRPr sz="4400" b="1">
              <a:solidFill>
                <a:srgbClr val="FFFFFF"/>
              </a:solidFill>
            </a:endParaRPr>
          </a:p>
        </p:txBody>
      </p:sp>
      <p:sp>
        <p:nvSpPr>
          <p:cNvPr id="291" name="Google Shape;291;p46"/>
          <p:cNvSpPr txBox="1"/>
          <p:nvPr/>
        </p:nvSpPr>
        <p:spPr>
          <a:xfrm>
            <a:off x="424760" y="1774303"/>
            <a:ext cx="10972800" cy="46635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1406"/>
              </a:spcBef>
              <a:spcAft>
                <a:spcPts val="0"/>
              </a:spcAft>
              <a:buNone/>
            </a:pPr>
            <a:endParaRPr sz="3200" b="1">
              <a:latin typeface="Times New Roman"/>
              <a:ea typeface="Times New Roman"/>
              <a:cs typeface="Times New Roman"/>
              <a:sym typeface="Times New Roman"/>
            </a:endParaRPr>
          </a:p>
        </p:txBody>
      </p:sp>
      <p:sp>
        <p:nvSpPr>
          <p:cNvPr id="292" name="Google Shape;292;p46"/>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19</a:t>
            </a:fld>
            <a:endParaRPr/>
          </a:p>
        </p:txBody>
      </p:sp>
      <p:pic>
        <p:nvPicPr>
          <p:cNvPr id="293" name="Google Shape;293;p46"/>
          <p:cNvPicPr preferRelativeResize="0"/>
          <p:nvPr/>
        </p:nvPicPr>
        <p:blipFill>
          <a:blip r:embed="rId3">
            <a:alphaModFix/>
          </a:blip>
          <a:stretch>
            <a:fillRect/>
          </a:stretch>
        </p:blipFill>
        <p:spPr>
          <a:xfrm>
            <a:off x="2815565" y="2054578"/>
            <a:ext cx="6191175" cy="2707150"/>
          </a:xfrm>
          <a:prstGeom prst="rect">
            <a:avLst/>
          </a:prstGeom>
          <a:noFill/>
          <a:ln>
            <a:noFill/>
          </a:ln>
        </p:spPr>
      </p:pic>
      <p:pic>
        <p:nvPicPr>
          <p:cNvPr id="294" name="Google Shape;294;p46"/>
          <p:cNvPicPr preferRelativeResize="0"/>
          <p:nvPr/>
        </p:nvPicPr>
        <p:blipFill>
          <a:blip r:embed="rId4">
            <a:alphaModFix/>
          </a:blip>
          <a:stretch>
            <a:fillRect/>
          </a:stretch>
        </p:blipFill>
        <p:spPr>
          <a:xfrm>
            <a:off x="3613948" y="5175700"/>
            <a:ext cx="4088275" cy="1262100"/>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7"/>
        <p:cNvGrpSpPr/>
        <p:nvPr/>
      </p:nvGrpSpPr>
      <p:grpSpPr>
        <a:xfrm>
          <a:off x="0" y="0"/>
          <a:ext cx="0" cy="0"/>
          <a:chOff x="0" y="0"/>
          <a:chExt cx="0" cy="0"/>
        </a:xfrm>
      </p:grpSpPr>
      <p:sp>
        <p:nvSpPr>
          <p:cNvPr id="148" name="Google Shape;148;p28"/>
          <p:cNvSpPr txBox="1"/>
          <p:nvPr/>
        </p:nvSpPr>
        <p:spPr>
          <a:xfrm>
            <a:off x="599040" y="121320"/>
            <a:ext cx="10798560" cy="126216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strike="noStrike">
                <a:solidFill>
                  <a:srgbClr val="FFFFFF"/>
                </a:solidFill>
                <a:latin typeface="Arial"/>
                <a:ea typeface="Arial"/>
                <a:cs typeface="Arial"/>
                <a:sym typeface="Arial"/>
              </a:rPr>
              <a:t>Tujuan</a:t>
            </a:r>
            <a:endParaRPr sz="4400" b="1" strike="noStrike">
              <a:solidFill>
                <a:srgbClr val="FFFFFF"/>
              </a:solidFill>
              <a:latin typeface="Arial"/>
              <a:ea typeface="Arial"/>
              <a:cs typeface="Arial"/>
              <a:sym typeface="Arial"/>
            </a:endParaRPr>
          </a:p>
        </p:txBody>
      </p:sp>
      <p:sp>
        <p:nvSpPr>
          <p:cNvPr id="149" name="Google Shape;149;p28"/>
          <p:cNvSpPr txBox="1"/>
          <p:nvPr/>
        </p:nvSpPr>
        <p:spPr>
          <a:xfrm>
            <a:off x="365760" y="1920240"/>
            <a:ext cx="10972800" cy="4663440"/>
          </a:xfrm>
          <a:prstGeom prst="rect">
            <a:avLst/>
          </a:prstGeom>
          <a:noFill/>
          <a:ln>
            <a:noFill/>
          </a:ln>
        </p:spPr>
        <p:txBody>
          <a:bodyPr spcFirstLastPara="1" wrap="square" lIns="0" tIns="0" rIns="0" bIns="0" anchor="t" anchorCtr="0">
            <a:noAutofit/>
          </a:bodyPr>
          <a:lstStyle/>
          <a:p>
            <a:pPr marL="431999" marR="0" lvl="0" indent="-323999" algn="l" rtl="0">
              <a:lnSpc>
                <a:spcPct val="100000"/>
              </a:lnSpc>
              <a:spcBef>
                <a:spcPts val="0"/>
              </a:spcBef>
              <a:spcAft>
                <a:spcPts val="0"/>
              </a:spcAft>
              <a:buClr>
                <a:srgbClr val="04617B"/>
              </a:buClr>
              <a:buSzPts val="1440"/>
              <a:buFont typeface="Noto Sans Symbols"/>
              <a:buChar char="●"/>
            </a:pPr>
            <a:r>
              <a:rPr lang="en-US" sz="3200" dirty="0" err="1">
                <a:latin typeface="Times New Roman"/>
                <a:ea typeface="Times New Roman"/>
                <a:cs typeface="Times New Roman"/>
                <a:sym typeface="Times New Roman"/>
              </a:rPr>
              <a:t>Mengenal</a:t>
            </a:r>
            <a:r>
              <a:rPr lang="en-US" sz="3200" dirty="0">
                <a:latin typeface="Times New Roman"/>
                <a:ea typeface="Times New Roman"/>
                <a:cs typeface="Times New Roman"/>
                <a:sym typeface="Times New Roman"/>
              </a:rPr>
              <a:t> tag Form dan </a:t>
            </a:r>
            <a:r>
              <a:rPr lang="en-US" sz="3200" dirty="0" err="1">
                <a:latin typeface="Times New Roman"/>
                <a:ea typeface="Times New Roman"/>
                <a:cs typeface="Times New Roman"/>
                <a:sym typeface="Times New Roman"/>
              </a:rPr>
              <a:t>komponen-komponen</a:t>
            </a:r>
            <a:r>
              <a:rPr lang="en-US" sz="3200" dirty="0">
                <a:latin typeface="Times New Roman"/>
                <a:ea typeface="Times New Roman"/>
                <a:cs typeface="Times New Roman"/>
                <a:sym typeface="Times New Roman"/>
              </a:rPr>
              <a:t> form.</a:t>
            </a:r>
          </a:p>
          <a:p>
            <a:pPr marL="431999" marR="0" lvl="0" indent="-323999" algn="l" rtl="0">
              <a:lnSpc>
                <a:spcPct val="100000"/>
              </a:lnSpc>
              <a:spcBef>
                <a:spcPts val="0"/>
              </a:spcBef>
              <a:spcAft>
                <a:spcPts val="0"/>
              </a:spcAft>
              <a:buClr>
                <a:srgbClr val="04617B"/>
              </a:buClr>
              <a:buSzPts val="1440"/>
              <a:buFont typeface="Noto Sans Symbols"/>
              <a:buChar char="●"/>
            </a:pPr>
            <a:r>
              <a:rPr lang="en-US" sz="3200" dirty="0">
                <a:latin typeface="Times New Roman"/>
                <a:ea typeface="Times New Roman"/>
                <a:cs typeface="Times New Roman"/>
                <a:sym typeface="Times New Roman"/>
              </a:rPr>
              <a:t>Mampu </a:t>
            </a:r>
            <a:r>
              <a:rPr lang="en-US" sz="3200" dirty="0" err="1">
                <a:latin typeface="Times New Roman"/>
                <a:ea typeface="Times New Roman"/>
                <a:cs typeface="Times New Roman"/>
                <a:sym typeface="Times New Roman"/>
              </a:rPr>
              <a:t>membuat</a:t>
            </a:r>
            <a:r>
              <a:rPr lang="en-US" sz="3200" dirty="0">
                <a:latin typeface="Times New Roman"/>
                <a:ea typeface="Times New Roman"/>
                <a:cs typeface="Times New Roman"/>
                <a:sym typeface="Times New Roman"/>
              </a:rPr>
              <a:t> form HTML.</a:t>
            </a:r>
          </a:p>
          <a:p>
            <a:pPr marL="431999" marR="0" lvl="0" indent="-323999" algn="l" rtl="0">
              <a:lnSpc>
                <a:spcPct val="100000"/>
              </a:lnSpc>
              <a:spcBef>
                <a:spcPts val="0"/>
              </a:spcBef>
              <a:spcAft>
                <a:spcPts val="0"/>
              </a:spcAft>
              <a:buClr>
                <a:srgbClr val="04617B"/>
              </a:buClr>
              <a:buSzPts val="1440"/>
              <a:buFont typeface="Noto Sans Symbols"/>
              <a:buChar char="●"/>
            </a:pPr>
            <a:r>
              <a:rPr lang="sv-SE" sz="3200" dirty="0">
                <a:latin typeface="Times New Roman"/>
                <a:ea typeface="Times New Roman"/>
                <a:cs typeface="Times New Roman"/>
                <a:sym typeface="Times New Roman"/>
              </a:rPr>
              <a:t>Mengenal tag Frame.</a:t>
            </a:r>
          </a:p>
          <a:p>
            <a:pPr marL="431999" marR="0" lvl="0" indent="-323999" algn="l" rtl="0">
              <a:lnSpc>
                <a:spcPct val="100000"/>
              </a:lnSpc>
              <a:spcBef>
                <a:spcPts val="0"/>
              </a:spcBef>
              <a:spcAft>
                <a:spcPts val="0"/>
              </a:spcAft>
              <a:buClr>
                <a:srgbClr val="04617B"/>
              </a:buClr>
              <a:buSzPts val="1440"/>
              <a:buFont typeface="Noto Sans Symbols"/>
              <a:buChar char="●"/>
            </a:pPr>
            <a:r>
              <a:rPr lang="sv-SE" sz="3200" dirty="0">
                <a:latin typeface="Times New Roman"/>
                <a:ea typeface="Times New Roman"/>
                <a:cs typeface="Times New Roman"/>
                <a:sym typeface="Times New Roman"/>
              </a:rPr>
              <a:t>Mampu menggunakan tag-tag yang berhubungan dengan frame.</a:t>
            </a:r>
            <a:endParaRPr lang="sv-SE" sz="3200" b="0" strike="noStrike" dirty="0">
              <a:latin typeface="Times New Roman"/>
              <a:ea typeface="Times New Roman"/>
              <a:cs typeface="Times New Roman"/>
              <a:sym typeface="Times New Roman"/>
            </a:endParaRPr>
          </a:p>
        </p:txBody>
      </p:sp>
      <p:sp>
        <p:nvSpPr>
          <p:cNvPr id="150" name="Google Shape;150;p28"/>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7"/>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US" sz="4400" b="1">
                <a:solidFill>
                  <a:schemeClr val="lt1"/>
                </a:solidFill>
              </a:rPr>
              <a:t>Atribut Action Form dan Tombol Submit</a:t>
            </a:r>
            <a:endParaRPr sz="4400" b="1">
              <a:solidFill>
                <a:srgbClr val="FFFFFF"/>
              </a:solidFill>
            </a:endParaRPr>
          </a:p>
        </p:txBody>
      </p:sp>
      <p:sp>
        <p:nvSpPr>
          <p:cNvPr id="300" name="Google Shape;300;p47"/>
          <p:cNvSpPr txBox="1"/>
          <p:nvPr/>
        </p:nvSpPr>
        <p:spPr>
          <a:xfrm>
            <a:off x="424760" y="1774303"/>
            <a:ext cx="10972800" cy="46635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1406"/>
              </a:spcBef>
              <a:spcAft>
                <a:spcPts val="0"/>
              </a:spcAft>
              <a:buNone/>
            </a:pPr>
            <a:r>
              <a:rPr lang="en-US" sz="3200">
                <a:latin typeface="Times New Roman"/>
                <a:ea typeface="Times New Roman"/>
                <a:cs typeface="Times New Roman"/>
                <a:sym typeface="Times New Roman"/>
              </a:rPr>
              <a:t>Ketika user menekan tombol “submit”, maka isi dari form akan dikirim ke server. Pada Form terdapat atribut action yang berisi nama file yang akan memproses request yang dikirim ke server.</a:t>
            </a:r>
            <a:endParaRPr sz="3200">
              <a:latin typeface="Times New Roman"/>
              <a:ea typeface="Times New Roman"/>
              <a:cs typeface="Times New Roman"/>
              <a:sym typeface="Times New Roman"/>
            </a:endParaRPr>
          </a:p>
        </p:txBody>
      </p:sp>
      <p:sp>
        <p:nvSpPr>
          <p:cNvPr id="301" name="Google Shape;301;p47"/>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8"/>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US" sz="4400" b="1">
                <a:solidFill>
                  <a:schemeClr val="lt1"/>
                </a:solidFill>
              </a:rPr>
              <a:t>Contoh</a:t>
            </a:r>
            <a:endParaRPr sz="4400" b="1">
              <a:solidFill>
                <a:srgbClr val="FFFFFF"/>
              </a:solidFill>
            </a:endParaRPr>
          </a:p>
        </p:txBody>
      </p:sp>
      <p:sp>
        <p:nvSpPr>
          <p:cNvPr id="307" name="Google Shape;307;p48"/>
          <p:cNvSpPr txBox="1"/>
          <p:nvPr/>
        </p:nvSpPr>
        <p:spPr>
          <a:xfrm>
            <a:off x="424760" y="1774303"/>
            <a:ext cx="10972800" cy="46635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1406"/>
              </a:spcBef>
              <a:spcAft>
                <a:spcPts val="0"/>
              </a:spcAft>
              <a:buNone/>
            </a:pPr>
            <a:endParaRPr sz="3200" b="1">
              <a:latin typeface="Times New Roman"/>
              <a:ea typeface="Times New Roman"/>
              <a:cs typeface="Times New Roman"/>
              <a:sym typeface="Times New Roman"/>
            </a:endParaRPr>
          </a:p>
        </p:txBody>
      </p:sp>
      <p:sp>
        <p:nvSpPr>
          <p:cNvPr id="308" name="Google Shape;308;p48"/>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21</a:t>
            </a:fld>
            <a:endParaRPr/>
          </a:p>
        </p:txBody>
      </p:sp>
      <p:pic>
        <p:nvPicPr>
          <p:cNvPr id="309" name="Google Shape;309;p48"/>
          <p:cNvPicPr preferRelativeResize="0"/>
          <p:nvPr/>
        </p:nvPicPr>
        <p:blipFill>
          <a:blip r:embed="rId3">
            <a:alphaModFix/>
          </a:blip>
          <a:stretch>
            <a:fillRect/>
          </a:stretch>
        </p:blipFill>
        <p:spPr>
          <a:xfrm>
            <a:off x="2582300" y="1774300"/>
            <a:ext cx="7382350" cy="3881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9"/>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Kegunaan Frame</a:t>
            </a:r>
            <a:endParaRPr sz="4400" b="1" strike="noStrike">
              <a:solidFill>
                <a:srgbClr val="FFFFFF"/>
              </a:solidFill>
              <a:latin typeface="Arial"/>
              <a:ea typeface="Arial"/>
              <a:cs typeface="Arial"/>
              <a:sym typeface="Arial"/>
            </a:endParaRPr>
          </a:p>
        </p:txBody>
      </p:sp>
      <p:sp>
        <p:nvSpPr>
          <p:cNvPr id="156" name="Google Shape;156;p29"/>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spcBef>
                <a:spcPts val="1406"/>
              </a:spcBef>
              <a:spcAft>
                <a:spcPts val="0"/>
              </a:spcAft>
              <a:buClr>
                <a:schemeClr val="dk1"/>
              </a:buClr>
              <a:buSzPts val="1100"/>
              <a:buFont typeface="Arial"/>
              <a:buNone/>
            </a:pPr>
            <a:r>
              <a:rPr lang="en-US" sz="3200">
                <a:latin typeface="Times New Roman"/>
                <a:ea typeface="Times New Roman"/>
                <a:cs typeface="Times New Roman"/>
                <a:sym typeface="Times New Roman"/>
              </a:rPr>
              <a:t>Frame adalah suatu fasilitas dalam HTML yang berfungsi untuk membagi layar menjadi beberapa jendela/halaman web. Halaman web yang tampil pada web client(browser) pada umumnya hanya terdiri satu halaman web yang berada dalam sebuah frame. Berikut tag-tag untuk membuat Frame :</a:t>
            </a:r>
            <a:endParaRPr sz="3200">
              <a:latin typeface="Times New Roman"/>
              <a:ea typeface="Times New Roman"/>
              <a:cs typeface="Times New Roman"/>
              <a:sym typeface="Times New Roman"/>
            </a:endParaRPr>
          </a:p>
          <a:p>
            <a:pPr marL="0" marR="0" lvl="0" indent="0" algn="l" rtl="0">
              <a:spcBef>
                <a:spcPts val="1406"/>
              </a:spcBef>
              <a:spcAft>
                <a:spcPts val="0"/>
              </a:spcAft>
              <a:buClr>
                <a:schemeClr val="dk1"/>
              </a:buClr>
              <a:buSzPts val="1100"/>
              <a:buFont typeface="Arial"/>
              <a:buNone/>
            </a:pPr>
            <a:r>
              <a:rPr lang="en-US" sz="3200">
                <a:latin typeface="Times New Roman"/>
                <a:ea typeface="Times New Roman"/>
                <a:cs typeface="Times New Roman"/>
                <a:sym typeface="Times New Roman"/>
              </a:rPr>
              <a:t>1. </a:t>
            </a:r>
            <a:r>
              <a:rPr lang="en-US" sz="3200">
                <a:latin typeface="Courier New"/>
                <a:ea typeface="Courier New"/>
                <a:cs typeface="Courier New"/>
                <a:sym typeface="Courier New"/>
              </a:rPr>
              <a:t>&lt;FRAMESET&gt;</a:t>
            </a:r>
            <a:endParaRPr sz="3200">
              <a:latin typeface="Courier New"/>
              <a:ea typeface="Courier New"/>
              <a:cs typeface="Courier New"/>
              <a:sym typeface="Courier New"/>
            </a:endParaRPr>
          </a:p>
          <a:p>
            <a:pPr marL="0" marR="0" lvl="0" indent="0" algn="l" rtl="0">
              <a:spcBef>
                <a:spcPts val="1406"/>
              </a:spcBef>
              <a:spcAft>
                <a:spcPts val="0"/>
              </a:spcAft>
              <a:buClr>
                <a:schemeClr val="dk1"/>
              </a:buClr>
              <a:buSzPts val="1100"/>
              <a:buFont typeface="Arial"/>
              <a:buNone/>
            </a:pPr>
            <a:r>
              <a:rPr lang="en-US" sz="3200">
                <a:latin typeface="Times New Roman"/>
                <a:ea typeface="Times New Roman"/>
                <a:cs typeface="Times New Roman"/>
                <a:sym typeface="Times New Roman"/>
              </a:rPr>
              <a:t>2. </a:t>
            </a:r>
            <a:r>
              <a:rPr lang="en-US" sz="3200">
                <a:latin typeface="Courier New"/>
                <a:ea typeface="Courier New"/>
                <a:cs typeface="Courier New"/>
                <a:sym typeface="Courier New"/>
              </a:rPr>
              <a:t>&lt;FRAME SRC&gt;</a:t>
            </a:r>
            <a:endParaRPr sz="3200">
              <a:latin typeface="Courier New"/>
              <a:ea typeface="Courier New"/>
              <a:cs typeface="Courier New"/>
              <a:sym typeface="Courier New"/>
            </a:endParaRPr>
          </a:p>
          <a:p>
            <a:pPr marL="0" marR="0" lvl="0" indent="0" algn="l" rtl="0">
              <a:spcBef>
                <a:spcPts val="1406"/>
              </a:spcBef>
              <a:spcAft>
                <a:spcPts val="0"/>
              </a:spcAft>
              <a:buNone/>
            </a:pPr>
            <a:r>
              <a:rPr lang="en-US" sz="3200">
                <a:latin typeface="Times New Roman"/>
                <a:ea typeface="Times New Roman"/>
                <a:cs typeface="Times New Roman"/>
                <a:sym typeface="Times New Roman"/>
              </a:rPr>
              <a:t>3. </a:t>
            </a:r>
            <a:r>
              <a:rPr lang="en-US" sz="3200">
                <a:latin typeface="Courier New"/>
                <a:ea typeface="Courier New"/>
                <a:cs typeface="Courier New"/>
                <a:sym typeface="Courier New"/>
              </a:rPr>
              <a:t>&lt;IFRAME SRC&gt;</a:t>
            </a:r>
            <a:endParaRPr sz="3200">
              <a:latin typeface="Courier New"/>
              <a:ea typeface="Courier New"/>
              <a:cs typeface="Courier New"/>
              <a:sym typeface="Courier New"/>
            </a:endParaRPr>
          </a:p>
        </p:txBody>
      </p:sp>
      <p:sp>
        <p:nvSpPr>
          <p:cNvPr id="157" name="Google Shape;157;p29"/>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0"/>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FRAMSET</a:t>
            </a:r>
            <a:endParaRPr sz="4400" b="1" strike="noStrike">
              <a:solidFill>
                <a:srgbClr val="FFFFFF"/>
              </a:solidFill>
              <a:latin typeface="Arial"/>
              <a:ea typeface="Arial"/>
              <a:cs typeface="Arial"/>
              <a:sym typeface="Arial"/>
            </a:endParaRPr>
          </a:p>
        </p:txBody>
      </p:sp>
      <p:sp>
        <p:nvSpPr>
          <p:cNvPr id="163" name="Google Shape;163;p30"/>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sz="3200">
                <a:latin typeface="Times New Roman"/>
                <a:ea typeface="Times New Roman"/>
                <a:cs typeface="Times New Roman"/>
                <a:sym typeface="Times New Roman"/>
              </a:rPr>
              <a:t>&lt;FRAMESET&gt; adalah tag untuk membuat frame atau bingkai, dan umumnya berpasangan dengan tag &lt;FRAME SRC&gt;.Atribut-atribut yang perlu ditambahkan dalam tag ini adalah seperti dalam sintak berikut :</a:t>
            </a:r>
            <a:endParaRPr sz="3200">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chemeClr val="dk1"/>
              </a:buClr>
              <a:buSzPts val="1100"/>
              <a:buFont typeface="Arial"/>
              <a:buNone/>
            </a:pPr>
            <a:r>
              <a:rPr lang="en-US" sz="3200">
                <a:latin typeface="Times New Roman"/>
                <a:ea typeface="Times New Roman"/>
                <a:cs typeface="Times New Roman"/>
                <a:sym typeface="Times New Roman"/>
              </a:rPr>
              <a:t>&lt;FRAMESET COLS : "lebar jendela bagian kiri, lebar jendela</a:t>
            </a:r>
            <a:endParaRPr sz="3200">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chemeClr val="dk1"/>
              </a:buClr>
              <a:buSzPts val="1100"/>
              <a:buFont typeface="Arial"/>
              <a:buNone/>
            </a:pPr>
            <a:r>
              <a:rPr lang="en-US" sz="3200">
                <a:latin typeface="Times New Roman"/>
                <a:ea typeface="Times New Roman"/>
                <a:cs typeface="Times New Roman"/>
                <a:sym typeface="Times New Roman"/>
              </a:rPr>
              <a:t>kanan" &gt;</a:t>
            </a:r>
            <a:endParaRPr sz="3200">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chemeClr val="dk1"/>
              </a:buClr>
              <a:buSzPts val="1100"/>
              <a:buFont typeface="Arial"/>
              <a:buNone/>
            </a:pPr>
            <a:r>
              <a:rPr lang="en-US" sz="3200">
                <a:latin typeface="Times New Roman"/>
                <a:ea typeface="Times New Roman"/>
                <a:cs typeface="Times New Roman"/>
                <a:sym typeface="Times New Roman"/>
              </a:rPr>
              <a:t>&lt;FRAMESET COLS : "*,*"&gt;</a:t>
            </a:r>
            <a:endParaRPr sz="3200">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chemeClr val="dk1"/>
              </a:buClr>
              <a:buSzPts val="1100"/>
              <a:buFont typeface="Arial"/>
              <a:buNone/>
            </a:pPr>
            <a:r>
              <a:rPr lang="en-US" sz="3200">
                <a:latin typeface="Times New Roman"/>
                <a:ea typeface="Times New Roman"/>
                <a:cs typeface="Times New Roman"/>
                <a:sym typeface="Times New Roman"/>
              </a:rPr>
              <a:t>&lt;FRAMESET ROWS : "lebar jendela bagian atas, lebar jendela</a:t>
            </a:r>
            <a:endParaRPr sz="3200">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chemeClr val="dk1"/>
              </a:buClr>
              <a:buSzPts val="1100"/>
              <a:buFont typeface="Arial"/>
              <a:buNone/>
            </a:pPr>
            <a:r>
              <a:rPr lang="en-US" sz="3200">
                <a:latin typeface="Times New Roman"/>
                <a:ea typeface="Times New Roman"/>
                <a:cs typeface="Times New Roman"/>
                <a:sym typeface="Times New Roman"/>
              </a:rPr>
              <a:t>bawah"&gt;</a:t>
            </a:r>
            <a:endParaRPr sz="3200">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chemeClr val="dk1"/>
              </a:buClr>
              <a:buSzPts val="1100"/>
              <a:buFont typeface="Arial"/>
              <a:buNone/>
            </a:pPr>
            <a:r>
              <a:rPr lang="en-US" sz="3200">
                <a:latin typeface="Times New Roman"/>
                <a:ea typeface="Times New Roman"/>
                <a:cs typeface="Times New Roman"/>
                <a:sym typeface="Times New Roman"/>
              </a:rPr>
              <a:t>&lt;FRAMESET ROWS : "*,*"&gt;</a:t>
            </a:r>
            <a:endParaRPr sz="3200">
              <a:latin typeface="Times New Roman"/>
              <a:ea typeface="Times New Roman"/>
              <a:cs typeface="Times New Roman"/>
              <a:sym typeface="Times New Roman"/>
            </a:endParaRPr>
          </a:p>
          <a:p>
            <a:pPr marL="457200" marR="0" lvl="0" indent="0" algn="l" rtl="0">
              <a:lnSpc>
                <a:spcPct val="100000"/>
              </a:lnSpc>
              <a:spcBef>
                <a:spcPts val="0"/>
              </a:spcBef>
              <a:spcAft>
                <a:spcPts val="0"/>
              </a:spcAft>
              <a:buNone/>
            </a:pPr>
            <a:endParaRPr sz="3200">
              <a:latin typeface="Times New Roman"/>
              <a:ea typeface="Times New Roman"/>
              <a:cs typeface="Times New Roman"/>
              <a:sym typeface="Times New Roman"/>
            </a:endParaRPr>
          </a:p>
        </p:txBody>
      </p:sp>
      <p:sp>
        <p:nvSpPr>
          <p:cNvPr id="164" name="Google Shape;164;p30"/>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FRAME</a:t>
            </a:r>
            <a:endParaRPr sz="4400" b="1" strike="noStrike">
              <a:solidFill>
                <a:srgbClr val="FFFFFF"/>
              </a:solidFill>
              <a:latin typeface="Arial"/>
              <a:ea typeface="Arial"/>
              <a:cs typeface="Arial"/>
              <a:sym typeface="Arial"/>
            </a:endParaRPr>
          </a:p>
        </p:txBody>
      </p:sp>
      <p:sp>
        <p:nvSpPr>
          <p:cNvPr id="170" name="Google Shape;170;p31"/>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1406"/>
              </a:spcBef>
              <a:spcAft>
                <a:spcPts val="0"/>
              </a:spcAft>
              <a:buClr>
                <a:schemeClr val="dk1"/>
              </a:buClr>
              <a:buSzPts val="1100"/>
              <a:buFont typeface="Arial"/>
              <a:buNone/>
            </a:pPr>
            <a:r>
              <a:rPr lang="en-US" sz="3200">
                <a:latin typeface="Times New Roman"/>
                <a:ea typeface="Times New Roman"/>
                <a:cs typeface="Times New Roman"/>
                <a:sym typeface="Times New Roman"/>
              </a:rPr>
              <a:t>&lt;FRAME SRC&gt; adalah tag untuk memasukkan suatu halaman atau gambar kedalam jendela. Sama halnya dengan tag "&lt;FRAMESET&gt;" maka tag "&lt;FRAME&gt;" juga memiliki beberapa atribut. Atribut utama yang ditambahkan dalam tag ini adalah SRC untuk menampilkan link dari suatu file.</a:t>
            </a:r>
            <a:endParaRPr sz="3200">
              <a:latin typeface="Times New Roman"/>
              <a:ea typeface="Times New Roman"/>
              <a:cs typeface="Times New Roman"/>
              <a:sym typeface="Times New Roman"/>
            </a:endParaRPr>
          </a:p>
          <a:p>
            <a:pPr marL="0" lvl="0" indent="0" algn="l" rtl="0">
              <a:lnSpc>
                <a:spcPct val="100000"/>
              </a:lnSpc>
              <a:spcBef>
                <a:spcPts val="1406"/>
              </a:spcBef>
              <a:spcAft>
                <a:spcPts val="0"/>
              </a:spcAft>
              <a:buNone/>
            </a:pPr>
            <a:r>
              <a:rPr lang="en-US" sz="3200">
                <a:latin typeface="Times New Roman"/>
                <a:ea typeface="Times New Roman"/>
                <a:cs typeface="Times New Roman"/>
                <a:sym typeface="Times New Roman"/>
              </a:rPr>
              <a:t>Sintak : </a:t>
            </a:r>
            <a:r>
              <a:rPr lang="en-US" sz="3200">
                <a:latin typeface="Courier New"/>
                <a:ea typeface="Courier New"/>
                <a:cs typeface="Courier New"/>
                <a:sym typeface="Courier New"/>
              </a:rPr>
              <a:t>&lt;FRAME SRC="link"&gt;</a:t>
            </a:r>
            <a:endParaRPr sz="3200">
              <a:latin typeface="Courier New"/>
              <a:ea typeface="Courier New"/>
              <a:cs typeface="Courier New"/>
              <a:sym typeface="Courier New"/>
            </a:endParaRPr>
          </a:p>
        </p:txBody>
      </p:sp>
      <p:sp>
        <p:nvSpPr>
          <p:cNvPr id="171" name="Google Shape;171;p31"/>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2"/>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IFRAME</a:t>
            </a:r>
            <a:endParaRPr sz="4400" b="1" strike="noStrike">
              <a:solidFill>
                <a:srgbClr val="FFFFFF"/>
              </a:solidFill>
              <a:latin typeface="Arial"/>
              <a:ea typeface="Arial"/>
              <a:cs typeface="Arial"/>
              <a:sym typeface="Arial"/>
            </a:endParaRPr>
          </a:p>
        </p:txBody>
      </p:sp>
      <p:sp>
        <p:nvSpPr>
          <p:cNvPr id="177" name="Google Shape;177;p32"/>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1406"/>
              </a:spcBef>
              <a:spcAft>
                <a:spcPts val="0"/>
              </a:spcAft>
              <a:buClr>
                <a:schemeClr val="dk1"/>
              </a:buClr>
              <a:buSzPts val="1100"/>
              <a:buFont typeface="Arial"/>
              <a:buNone/>
            </a:pPr>
            <a:r>
              <a:rPr lang="en-US" sz="3200">
                <a:latin typeface="Times New Roman"/>
                <a:ea typeface="Times New Roman"/>
                <a:cs typeface="Times New Roman"/>
                <a:sym typeface="Times New Roman"/>
              </a:rPr>
              <a:t>&lt;IFRAME SRC&gt; adalah tag untuk membuat jendela dengan lebar dan tinggi sesuai dengan keinginan programmer, dan dapat diletakkan dibagian kiri layar, tengah atau bagian tengah. Atribut-atribut yang ditambahkan dalam tag IFRAME pada dasarnya sama dengan FRAME .</a:t>
            </a:r>
            <a:endParaRPr sz="3200">
              <a:latin typeface="Times New Roman"/>
              <a:ea typeface="Times New Roman"/>
              <a:cs typeface="Times New Roman"/>
              <a:sym typeface="Times New Roman"/>
            </a:endParaRPr>
          </a:p>
          <a:p>
            <a:pPr marL="0" lvl="0" indent="0" algn="l" rtl="0">
              <a:lnSpc>
                <a:spcPct val="100000"/>
              </a:lnSpc>
              <a:spcBef>
                <a:spcPts val="1406"/>
              </a:spcBef>
              <a:spcAft>
                <a:spcPts val="0"/>
              </a:spcAft>
              <a:buClr>
                <a:schemeClr val="dk1"/>
              </a:buClr>
              <a:buSzPts val="1100"/>
              <a:buFont typeface="Arial"/>
              <a:buNone/>
            </a:pPr>
            <a:r>
              <a:rPr lang="en-US" sz="3200">
                <a:latin typeface="Times New Roman"/>
                <a:ea typeface="Times New Roman"/>
                <a:cs typeface="Times New Roman"/>
                <a:sym typeface="Times New Roman"/>
              </a:rPr>
              <a:t>Perhatikan sintak berikut ini:</a:t>
            </a:r>
            <a:endParaRPr sz="3200">
              <a:latin typeface="Times New Roman"/>
              <a:ea typeface="Times New Roman"/>
              <a:cs typeface="Times New Roman"/>
              <a:sym typeface="Times New Roman"/>
            </a:endParaRPr>
          </a:p>
          <a:p>
            <a:pPr marL="0" lvl="0" indent="0" algn="l" rtl="0">
              <a:lnSpc>
                <a:spcPct val="100000"/>
              </a:lnSpc>
              <a:spcBef>
                <a:spcPts val="1406"/>
              </a:spcBef>
              <a:spcAft>
                <a:spcPts val="0"/>
              </a:spcAft>
              <a:buNone/>
            </a:pPr>
            <a:r>
              <a:rPr lang="en-US" sz="3200">
                <a:latin typeface="Courier New"/>
                <a:ea typeface="Courier New"/>
                <a:cs typeface="Courier New"/>
                <a:sym typeface="Courier New"/>
              </a:rPr>
              <a:t>&lt;IFRAME SRC="link" WIDTH=400 HEIGHT=105 &gt; &lt;/IFRAME&gt;</a:t>
            </a:r>
            <a:endParaRPr sz="3200">
              <a:latin typeface="Courier New"/>
              <a:ea typeface="Courier New"/>
              <a:cs typeface="Courier New"/>
              <a:sym typeface="Courier New"/>
            </a:endParaRPr>
          </a:p>
        </p:txBody>
      </p:sp>
      <p:sp>
        <p:nvSpPr>
          <p:cNvPr id="178" name="Google Shape;178;p32"/>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3"/>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Aplikasi pembuatan FRAME</a:t>
            </a:r>
            <a:endParaRPr sz="4400" b="1" strike="noStrike">
              <a:solidFill>
                <a:srgbClr val="FFFFFF"/>
              </a:solidFill>
              <a:latin typeface="Arial"/>
              <a:ea typeface="Arial"/>
              <a:cs typeface="Arial"/>
              <a:sym typeface="Arial"/>
            </a:endParaRPr>
          </a:p>
        </p:txBody>
      </p:sp>
      <p:sp>
        <p:nvSpPr>
          <p:cNvPr id="184" name="Google Shape;184;p33"/>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US" sz="3200">
                <a:solidFill>
                  <a:schemeClr val="dk1"/>
                </a:solidFill>
                <a:latin typeface="Times New Roman"/>
                <a:ea typeface="Times New Roman"/>
                <a:cs typeface="Times New Roman"/>
                <a:sym typeface="Times New Roman"/>
              </a:rPr>
              <a:t>Sebelum kita membuat frame maka kita harus membuat beberapa file, di mana file-file tersebut akan ditampilkan dalam frame. Untuk itu mari kita coba membuat beberapa halaman web (dokumen html) lalu kita akan membuat sebuah halaman web utama yang terdiri dari beberapa frame.</a:t>
            </a:r>
            <a:endParaRPr sz="3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3200">
              <a:solidFill>
                <a:schemeClr val="dk1"/>
              </a:solidFill>
              <a:latin typeface="Times New Roman"/>
              <a:ea typeface="Times New Roman"/>
              <a:cs typeface="Times New Roman"/>
              <a:sym typeface="Times New Roman"/>
            </a:endParaRPr>
          </a:p>
        </p:txBody>
      </p:sp>
      <p:sp>
        <p:nvSpPr>
          <p:cNvPr id="185" name="Google Shape;185;p33"/>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4"/>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Buat file source FRAME</a:t>
            </a:r>
            <a:endParaRPr sz="4400" b="1" strike="noStrike">
              <a:solidFill>
                <a:srgbClr val="FFFFFF"/>
              </a:solidFill>
              <a:latin typeface="Arial"/>
              <a:ea typeface="Arial"/>
              <a:cs typeface="Arial"/>
              <a:sym typeface="Arial"/>
            </a:endParaRPr>
          </a:p>
        </p:txBody>
      </p:sp>
      <p:sp>
        <p:nvSpPr>
          <p:cNvPr id="191" name="Google Shape;191;p34"/>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3200">
                <a:solidFill>
                  <a:schemeClr val="dk1"/>
                </a:solidFill>
                <a:latin typeface="Times New Roman"/>
                <a:ea typeface="Times New Roman"/>
                <a:cs typeface="Times New Roman"/>
                <a:sym typeface="Times New Roman"/>
              </a:rPr>
              <a:t>Tentukan 3 file yang akan diletakan dalam frame, atau jika belum buat file-file berikut ini:</a:t>
            </a:r>
            <a:endParaRPr sz="3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3200">
              <a:solidFill>
                <a:schemeClr val="dk1"/>
              </a:solidFill>
              <a:latin typeface="Times New Roman"/>
              <a:ea typeface="Times New Roman"/>
              <a:cs typeface="Times New Roman"/>
              <a:sym typeface="Times New Roman"/>
            </a:endParaRPr>
          </a:p>
          <a:p>
            <a:pPr marL="457200" lvl="0" indent="-431800" algn="l" rtl="0">
              <a:spcBef>
                <a:spcPts val="0"/>
              </a:spcBef>
              <a:spcAft>
                <a:spcPts val="0"/>
              </a:spcAft>
              <a:buClr>
                <a:schemeClr val="dk1"/>
              </a:buClr>
              <a:buSzPts val="3200"/>
              <a:buFont typeface="Times New Roman"/>
              <a:buAutoNum type="arabicPeriod"/>
            </a:pPr>
            <a:r>
              <a:rPr lang="en-US" sz="3200">
                <a:solidFill>
                  <a:schemeClr val="dk1"/>
                </a:solidFill>
                <a:latin typeface="Times New Roman"/>
                <a:ea typeface="Times New Roman"/>
                <a:cs typeface="Times New Roman"/>
                <a:sym typeface="Times New Roman"/>
              </a:rPr>
              <a:t>web1.html</a:t>
            </a:r>
            <a:endParaRPr sz="3200">
              <a:solidFill>
                <a:schemeClr val="dk1"/>
              </a:solidFill>
              <a:latin typeface="Times New Roman"/>
              <a:ea typeface="Times New Roman"/>
              <a:cs typeface="Times New Roman"/>
              <a:sym typeface="Times New Roman"/>
            </a:endParaRPr>
          </a:p>
          <a:p>
            <a:pPr marL="457200" lvl="0" indent="-431800" algn="l" rtl="0">
              <a:spcBef>
                <a:spcPts val="0"/>
              </a:spcBef>
              <a:spcAft>
                <a:spcPts val="0"/>
              </a:spcAft>
              <a:buClr>
                <a:schemeClr val="dk1"/>
              </a:buClr>
              <a:buSzPts val="3200"/>
              <a:buFont typeface="Times New Roman"/>
              <a:buAutoNum type="arabicPeriod"/>
            </a:pPr>
            <a:r>
              <a:rPr lang="en-US" sz="3200">
                <a:solidFill>
                  <a:schemeClr val="dk1"/>
                </a:solidFill>
                <a:latin typeface="Times New Roman"/>
                <a:ea typeface="Times New Roman"/>
                <a:cs typeface="Times New Roman"/>
                <a:sym typeface="Times New Roman"/>
              </a:rPr>
              <a:t>web2.html</a:t>
            </a:r>
            <a:endParaRPr sz="3200">
              <a:solidFill>
                <a:schemeClr val="dk1"/>
              </a:solidFill>
              <a:latin typeface="Times New Roman"/>
              <a:ea typeface="Times New Roman"/>
              <a:cs typeface="Times New Roman"/>
              <a:sym typeface="Times New Roman"/>
            </a:endParaRPr>
          </a:p>
          <a:p>
            <a:pPr marL="457200" lvl="0" indent="-431800" algn="l" rtl="0">
              <a:spcBef>
                <a:spcPts val="0"/>
              </a:spcBef>
              <a:spcAft>
                <a:spcPts val="0"/>
              </a:spcAft>
              <a:buClr>
                <a:schemeClr val="dk1"/>
              </a:buClr>
              <a:buSzPts val="3200"/>
              <a:buFont typeface="Times New Roman"/>
              <a:buAutoNum type="arabicPeriod"/>
            </a:pPr>
            <a:r>
              <a:rPr lang="en-US" sz="3200">
                <a:solidFill>
                  <a:schemeClr val="dk1"/>
                </a:solidFill>
                <a:latin typeface="Times New Roman"/>
                <a:ea typeface="Times New Roman"/>
                <a:cs typeface="Times New Roman"/>
                <a:sym typeface="Times New Roman"/>
              </a:rPr>
              <a:t>web3.html</a:t>
            </a:r>
            <a:endParaRPr sz="3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3200">
              <a:solidFill>
                <a:schemeClr val="dk1"/>
              </a:solidFill>
              <a:latin typeface="Times New Roman"/>
              <a:ea typeface="Times New Roman"/>
              <a:cs typeface="Times New Roman"/>
              <a:sym typeface="Times New Roman"/>
            </a:endParaRPr>
          </a:p>
        </p:txBody>
      </p:sp>
      <p:sp>
        <p:nvSpPr>
          <p:cNvPr id="192" name="Google Shape;192;p34"/>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5"/>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sintaks : web1.html</a:t>
            </a:r>
            <a:endParaRPr sz="4400" b="1" strike="noStrike">
              <a:solidFill>
                <a:srgbClr val="FFFFFF"/>
              </a:solidFill>
              <a:latin typeface="Arial"/>
              <a:ea typeface="Arial"/>
              <a:cs typeface="Arial"/>
              <a:sym typeface="Arial"/>
            </a:endParaRPr>
          </a:p>
        </p:txBody>
      </p:sp>
      <p:sp>
        <p:nvSpPr>
          <p:cNvPr id="198" name="Google Shape;198;p35"/>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US" sz="3200">
                <a:solidFill>
                  <a:schemeClr val="dk1"/>
                </a:solidFill>
                <a:latin typeface="Courier New"/>
                <a:ea typeface="Courier New"/>
                <a:cs typeface="Courier New"/>
                <a:sym typeface="Courier New"/>
              </a:rPr>
              <a:t>&lt;html&gt;</a:t>
            </a:r>
            <a:endParaRPr sz="3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sz="3200">
                <a:solidFill>
                  <a:schemeClr val="dk1"/>
                </a:solidFill>
                <a:latin typeface="Courier New"/>
                <a:ea typeface="Courier New"/>
                <a:cs typeface="Courier New"/>
                <a:sym typeface="Courier New"/>
              </a:rPr>
              <a:t>&lt;head&gt;</a:t>
            </a:r>
            <a:endParaRPr sz="3200">
              <a:solidFill>
                <a:schemeClr val="dk1"/>
              </a:solidFill>
              <a:latin typeface="Courier New"/>
              <a:ea typeface="Courier New"/>
              <a:cs typeface="Courier New"/>
              <a:sym typeface="Courier New"/>
            </a:endParaRPr>
          </a:p>
          <a:p>
            <a:pPr marL="0" lvl="0" indent="457200" algn="l" rtl="0">
              <a:spcBef>
                <a:spcPts val="0"/>
              </a:spcBef>
              <a:spcAft>
                <a:spcPts val="0"/>
              </a:spcAft>
              <a:buClr>
                <a:schemeClr val="dk1"/>
              </a:buClr>
              <a:buSzPts val="1100"/>
              <a:buFont typeface="Arial"/>
              <a:buNone/>
            </a:pPr>
            <a:r>
              <a:rPr lang="en-US" sz="3200">
                <a:solidFill>
                  <a:schemeClr val="dk1"/>
                </a:solidFill>
                <a:latin typeface="Courier New"/>
                <a:ea typeface="Courier New"/>
                <a:cs typeface="Courier New"/>
                <a:sym typeface="Courier New"/>
              </a:rPr>
              <a:t>&lt;TITLE&gt;WEB 1&lt;/TITLE&gt;</a:t>
            </a:r>
            <a:endParaRPr sz="3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sz="3200">
                <a:solidFill>
                  <a:schemeClr val="dk1"/>
                </a:solidFill>
                <a:latin typeface="Courier New"/>
                <a:ea typeface="Courier New"/>
                <a:cs typeface="Courier New"/>
                <a:sym typeface="Courier New"/>
              </a:rPr>
              <a:t>&lt;/head&gt;</a:t>
            </a:r>
            <a:endParaRPr sz="3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sz="3200">
                <a:solidFill>
                  <a:schemeClr val="dk1"/>
                </a:solidFill>
                <a:latin typeface="Courier New"/>
                <a:ea typeface="Courier New"/>
                <a:cs typeface="Courier New"/>
                <a:sym typeface="Courier New"/>
              </a:rPr>
              <a:t>&lt;body&gt;</a:t>
            </a:r>
            <a:endParaRPr sz="3200">
              <a:solidFill>
                <a:schemeClr val="dk1"/>
              </a:solidFill>
              <a:latin typeface="Courier New"/>
              <a:ea typeface="Courier New"/>
              <a:cs typeface="Courier New"/>
              <a:sym typeface="Courier New"/>
            </a:endParaRPr>
          </a:p>
          <a:p>
            <a:pPr marL="0" lvl="0" indent="457200" algn="l" rtl="0">
              <a:spcBef>
                <a:spcPts val="0"/>
              </a:spcBef>
              <a:spcAft>
                <a:spcPts val="0"/>
              </a:spcAft>
              <a:buClr>
                <a:schemeClr val="dk1"/>
              </a:buClr>
              <a:buSzPts val="1100"/>
              <a:buFont typeface="Arial"/>
              <a:buNone/>
            </a:pPr>
            <a:r>
              <a:rPr lang="en-US" sz="3200">
                <a:solidFill>
                  <a:schemeClr val="dk1"/>
                </a:solidFill>
                <a:latin typeface="Courier New"/>
                <a:ea typeface="Courier New"/>
                <a:cs typeface="Courier New"/>
                <a:sym typeface="Courier New"/>
              </a:rPr>
              <a:t>&lt;h2&gt;INI WEB1&lt;/h2&gt;</a:t>
            </a:r>
            <a:endParaRPr sz="3200">
              <a:solidFill>
                <a:schemeClr val="dk1"/>
              </a:solidFill>
              <a:latin typeface="Courier New"/>
              <a:ea typeface="Courier New"/>
              <a:cs typeface="Courier New"/>
              <a:sym typeface="Courier New"/>
            </a:endParaRPr>
          </a:p>
          <a:p>
            <a:pPr marL="457200" lvl="0" indent="0" algn="l" rtl="0">
              <a:spcBef>
                <a:spcPts val="0"/>
              </a:spcBef>
              <a:spcAft>
                <a:spcPts val="0"/>
              </a:spcAft>
              <a:buClr>
                <a:schemeClr val="dk1"/>
              </a:buClr>
              <a:buSzPts val="1100"/>
              <a:buFont typeface="Arial"/>
              <a:buNone/>
            </a:pPr>
            <a:r>
              <a:rPr lang="en-US" sz="3200">
                <a:solidFill>
                  <a:schemeClr val="dk1"/>
                </a:solidFill>
                <a:latin typeface="Courier New"/>
                <a:ea typeface="Courier New"/>
                <a:cs typeface="Courier New"/>
                <a:sym typeface="Courier New"/>
              </a:rPr>
              <a:t>&lt;img src="balqis.jpg" width=”140” height=”175”&gt;</a:t>
            </a:r>
            <a:endParaRPr sz="32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sz="3200">
                <a:solidFill>
                  <a:schemeClr val="dk1"/>
                </a:solidFill>
                <a:latin typeface="Courier New"/>
                <a:ea typeface="Courier New"/>
                <a:cs typeface="Courier New"/>
                <a:sym typeface="Courier New"/>
              </a:rPr>
              <a:t>&lt;/body&gt;</a:t>
            </a:r>
            <a:endParaRPr sz="3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3200">
                <a:solidFill>
                  <a:schemeClr val="dk1"/>
                </a:solidFill>
                <a:latin typeface="Courier New"/>
                <a:ea typeface="Courier New"/>
                <a:cs typeface="Courier New"/>
                <a:sym typeface="Courier New"/>
              </a:rPr>
              <a:t>&lt;/html&gt;</a:t>
            </a:r>
            <a:endParaRPr sz="3200">
              <a:solidFill>
                <a:schemeClr val="dk1"/>
              </a:solidFill>
              <a:latin typeface="Courier New"/>
              <a:ea typeface="Courier New"/>
              <a:cs typeface="Courier New"/>
              <a:sym typeface="Courier New"/>
            </a:endParaRPr>
          </a:p>
        </p:txBody>
      </p:sp>
      <p:sp>
        <p:nvSpPr>
          <p:cNvPr id="199" name="Google Shape;199;p35"/>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6"/>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sintaks : web2.html</a:t>
            </a:r>
            <a:endParaRPr sz="4400" b="1" strike="noStrike">
              <a:solidFill>
                <a:srgbClr val="FFFFFF"/>
              </a:solidFill>
              <a:latin typeface="Arial"/>
              <a:ea typeface="Arial"/>
              <a:cs typeface="Arial"/>
              <a:sym typeface="Arial"/>
            </a:endParaRPr>
          </a:p>
        </p:txBody>
      </p:sp>
      <p:sp>
        <p:nvSpPr>
          <p:cNvPr id="205" name="Google Shape;205;p36"/>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3200">
                <a:solidFill>
                  <a:schemeClr val="dk1"/>
                </a:solidFill>
                <a:latin typeface="Courier New"/>
                <a:ea typeface="Courier New"/>
                <a:cs typeface="Courier New"/>
                <a:sym typeface="Courier New"/>
              </a:rPr>
              <a:t>&lt;html&gt;</a:t>
            </a:r>
            <a:endParaRPr sz="3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3200">
                <a:solidFill>
                  <a:schemeClr val="dk1"/>
                </a:solidFill>
                <a:latin typeface="Courier New"/>
                <a:ea typeface="Courier New"/>
                <a:cs typeface="Courier New"/>
                <a:sym typeface="Courier New"/>
              </a:rPr>
              <a:t>&lt;head&gt;</a:t>
            </a:r>
            <a:endParaRPr sz="320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US" sz="3200">
                <a:solidFill>
                  <a:schemeClr val="dk1"/>
                </a:solidFill>
                <a:latin typeface="Courier New"/>
                <a:ea typeface="Courier New"/>
                <a:cs typeface="Courier New"/>
                <a:sym typeface="Courier New"/>
              </a:rPr>
              <a:t>&lt;TITLE&gt;WEB 2&lt;/TITLE&gt;</a:t>
            </a:r>
            <a:endParaRPr sz="3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3200">
                <a:solidFill>
                  <a:schemeClr val="dk1"/>
                </a:solidFill>
                <a:latin typeface="Courier New"/>
                <a:ea typeface="Courier New"/>
                <a:cs typeface="Courier New"/>
                <a:sym typeface="Courier New"/>
              </a:rPr>
              <a:t>&lt;/head&gt;</a:t>
            </a:r>
            <a:endParaRPr sz="3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3200">
                <a:solidFill>
                  <a:schemeClr val="dk1"/>
                </a:solidFill>
                <a:latin typeface="Courier New"/>
                <a:ea typeface="Courier New"/>
                <a:cs typeface="Courier New"/>
                <a:sym typeface="Courier New"/>
              </a:rPr>
              <a:t>&lt;body&gt;</a:t>
            </a:r>
            <a:endParaRPr sz="320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US" sz="3200">
                <a:solidFill>
                  <a:schemeClr val="dk1"/>
                </a:solidFill>
                <a:latin typeface="Courier New"/>
                <a:ea typeface="Courier New"/>
                <a:cs typeface="Courier New"/>
                <a:sym typeface="Courier New"/>
              </a:rPr>
              <a:t>&lt;h2&gt;INI WEB2&lt;/h2&gt;</a:t>
            </a:r>
            <a:endParaRPr sz="320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US" sz="3200">
                <a:solidFill>
                  <a:schemeClr val="dk1"/>
                </a:solidFill>
                <a:latin typeface="Courier New"/>
                <a:ea typeface="Courier New"/>
                <a:cs typeface="Courier New"/>
                <a:sym typeface="Courier New"/>
              </a:rPr>
              <a:t>&lt;img src="fachri.jpg" width=128 height=175&gt;</a:t>
            </a:r>
            <a:endParaRPr sz="3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3200">
                <a:solidFill>
                  <a:schemeClr val="dk1"/>
                </a:solidFill>
                <a:latin typeface="Courier New"/>
                <a:ea typeface="Courier New"/>
                <a:cs typeface="Courier New"/>
                <a:sym typeface="Courier New"/>
              </a:rPr>
              <a:t>&lt;/body&gt;</a:t>
            </a:r>
            <a:endParaRPr sz="3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3200">
                <a:solidFill>
                  <a:schemeClr val="dk1"/>
                </a:solidFill>
                <a:latin typeface="Courier New"/>
                <a:ea typeface="Courier New"/>
                <a:cs typeface="Courier New"/>
                <a:sym typeface="Courier New"/>
              </a:rPr>
              <a:t>&lt;/html&gt;</a:t>
            </a:r>
            <a:endParaRPr sz="3200">
              <a:solidFill>
                <a:schemeClr val="dk1"/>
              </a:solidFill>
              <a:latin typeface="Courier New"/>
              <a:ea typeface="Courier New"/>
              <a:cs typeface="Courier New"/>
              <a:sym typeface="Courier New"/>
            </a:endParaRPr>
          </a:p>
        </p:txBody>
      </p:sp>
      <p:sp>
        <p:nvSpPr>
          <p:cNvPr id="206" name="Google Shape;206;p36"/>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9"/>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Kegunaan Form</a:t>
            </a:r>
            <a:endParaRPr sz="4400" b="1" strike="noStrike">
              <a:solidFill>
                <a:srgbClr val="FFFFFF"/>
              </a:solidFill>
              <a:latin typeface="Arial"/>
              <a:ea typeface="Arial"/>
              <a:cs typeface="Arial"/>
              <a:sym typeface="Arial"/>
            </a:endParaRPr>
          </a:p>
        </p:txBody>
      </p:sp>
      <p:sp>
        <p:nvSpPr>
          <p:cNvPr id="156" name="Google Shape;156;p29"/>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spcBef>
                <a:spcPts val="1406"/>
              </a:spcBef>
              <a:spcAft>
                <a:spcPts val="0"/>
              </a:spcAft>
              <a:buNone/>
            </a:pPr>
            <a:r>
              <a:rPr lang="en-US" sz="3200">
                <a:latin typeface="Times New Roman"/>
                <a:ea typeface="Times New Roman"/>
                <a:cs typeface="Times New Roman"/>
                <a:sym typeface="Times New Roman"/>
              </a:rPr>
              <a:t>Form adalah satu-satunya cara sebuah dokumen meminta input dari para pengunjung homepage kita.</a:t>
            </a:r>
            <a:endParaRPr sz="3200">
              <a:latin typeface="Times New Roman"/>
              <a:ea typeface="Times New Roman"/>
              <a:cs typeface="Times New Roman"/>
              <a:sym typeface="Times New Roman"/>
            </a:endParaRPr>
          </a:p>
          <a:p>
            <a:pPr marL="0" marR="0" lvl="0" indent="0" algn="l" rtl="0">
              <a:spcBef>
                <a:spcPts val="1406"/>
              </a:spcBef>
              <a:spcAft>
                <a:spcPts val="0"/>
              </a:spcAft>
              <a:buNone/>
            </a:pPr>
            <a:r>
              <a:rPr lang="en-US" sz="3200">
                <a:latin typeface="Times New Roman"/>
                <a:ea typeface="Times New Roman"/>
                <a:cs typeface="Times New Roman"/>
                <a:sym typeface="Times New Roman"/>
              </a:rPr>
              <a:t>Sebuah form didefinisikan dengan &lt;form&gt;.</a:t>
            </a:r>
            <a:endParaRPr sz="3200">
              <a:latin typeface="Times New Roman"/>
              <a:ea typeface="Times New Roman"/>
              <a:cs typeface="Times New Roman"/>
              <a:sym typeface="Times New Roman"/>
            </a:endParaRPr>
          </a:p>
          <a:p>
            <a:pPr marL="0" marR="0" lvl="0" indent="0" algn="l" rtl="0">
              <a:spcBef>
                <a:spcPts val="1406"/>
              </a:spcBef>
              <a:spcAft>
                <a:spcPts val="0"/>
              </a:spcAft>
              <a:buNone/>
            </a:pPr>
            <a:r>
              <a:rPr lang="en-US" sz="3200">
                <a:latin typeface="Courier New"/>
                <a:ea typeface="Courier New"/>
                <a:cs typeface="Courier New"/>
                <a:sym typeface="Courier New"/>
              </a:rPr>
              <a:t>&lt;form&gt;</a:t>
            </a:r>
            <a:endParaRPr sz="3200">
              <a:latin typeface="Courier New"/>
              <a:ea typeface="Courier New"/>
              <a:cs typeface="Courier New"/>
              <a:sym typeface="Courier New"/>
            </a:endParaRPr>
          </a:p>
          <a:p>
            <a:pPr marL="0" marR="0" lvl="0" indent="0" algn="l" rtl="0">
              <a:spcBef>
                <a:spcPts val="1406"/>
              </a:spcBef>
              <a:spcAft>
                <a:spcPts val="0"/>
              </a:spcAft>
              <a:buNone/>
            </a:pPr>
            <a:r>
              <a:rPr lang="en-US" sz="3200">
                <a:latin typeface="Courier New"/>
                <a:ea typeface="Courier New"/>
                <a:cs typeface="Courier New"/>
                <a:sym typeface="Courier New"/>
              </a:rPr>
              <a:t>&lt;!-- element form --&gt;</a:t>
            </a:r>
            <a:endParaRPr sz="3200">
              <a:latin typeface="Courier New"/>
              <a:ea typeface="Courier New"/>
              <a:cs typeface="Courier New"/>
              <a:sym typeface="Courier New"/>
            </a:endParaRPr>
          </a:p>
          <a:p>
            <a:pPr marL="0" marR="0" lvl="0" indent="0" algn="l" rtl="0">
              <a:spcBef>
                <a:spcPts val="1406"/>
              </a:spcBef>
              <a:spcAft>
                <a:spcPts val="0"/>
              </a:spcAft>
              <a:buNone/>
            </a:pPr>
            <a:r>
              <a:rPr lang="en-US" sz="3200">
                <a:latin typeface="Courier New"/>
                <a:ea typeface="Courier New"/>
                <a:cs typeface="Courier New"/>
                <a:sym typeface="Courier New"/>
              </a:rPr>
              <a:t>&lt;/form&gt;</a:t>
            </a:r>
            <a:endParaRPr sz="3200">
              <a:latin typeface="Courier New"/>
              <a:ea typeface="Courier New"/>
              <a:cs typeface="Courier New"/>
              <a:sym typeface="Courier New"/>
            </a:endParaRPr>
          </a:p>
          <a:p>
            <a:pPr marL="0" marR="0" lvl="0" indent="0" algn="l" rtl="0">
              <a:spcBef>
                <a:spcPts val="1406"/>
              </a:spcBef>
              <a:spcAft>
                <a:spcPts val="0"/>
              </a:spcAft>
              <a:buNone/>
            </a:pPr>
            <a:endParaRPr sz="3200">
              <a:latin typeface="Times New Roman"/>
              <a:ea typeface="Times New Roman"/>
              <a:cs typeface="Times New Roman"/>
              <a:sym typeface="Times New Roman"/>
            </a:endParaRPr>
          </a:p>
        </p:txBody>
      </p:sp>
      <p:sp>
        <p:nvSpPr>
          <p:cNvPr id="157" name="Google Shape;157;p29"/>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7"/>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sintaks : web3.html</a:t>
            </a:r>
            <a:endParaRPr sz="4400" b="1" strike="noStrike">
              <a:solidFill>
                <a:srgbClr val="FFFFFF"/>
              </a:solidFill>
              <a:latin typeface="Arial"/>
              <a:ea typeface="Arial"/>
              <a:cs typeface="Arial"/>
              <a:sym typeface="Arial"/>
            </a:endParaRPr>
          </a:p>
        </p:txBody>
      </p:sp>
      <p:sp>
        <p:nvSpPr>
          <p:cNvPr id="212" name="Google Shape;212;p37"/>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3200">
                <a:solidFill>
                  <a:schemeClr val="dk1"/>
                </a:solidFill>
                <a:latin typeface="Courier New"/>
                <a:ea typeface="Courier New"/>
                <a:cs typeface="Courier New"/>
                <a:sym typeface="Courier New"/>
              </a:rPr>
              <a:t>&lt;html&gt;</a:t>
            </a:r>
            <a:endParaRPr sz="3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3200">
                <a:solidFill>
                  <a:schemeClr val="dk1"/>
                </a:solidFill>
                <a:latin typeface="Courier New"/>
                <a:ea typeface="Courier New"/>
                <a:cs typeface="Courier New"/>
                <a:sym typeface="Courier New"/>
              </a:rPr>
              <a:t>&lt;head&gt;</a:t>
            </a:r>
            <a:endParaRPr sz="320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US" sz="3200">
                <a:solidFill>
                  <a:schemeClr val="dk1"/>
                </a:solidFill>
                <a:latin typeface="Courier New"/>
                <a:ea typeface="Courier New"/>
                <a:cs typeface="Courier New"/>
                <a:sym typeface="Courier New"/>
              </a:rPr>
              <a:t>&lt;TITLE&gt;WEB 3 &lt;/TITLE&gt;</a:t>
            </a:r>
            <a:endParaRPr sz="3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3200">
                <a:solidFill>
                  <a:schemeClr val="dk1"/>
                </a:solidFill>
                <a:latin typeface="Courier New"/>
                <a:ea typeface="Courier New"/>
                <a:cs typeface="Courier New"/>
                <a:sym typeface="Courier New"/>
              </a:rPr>
              <a:t>&lt;/head&gt;</a:t>
            </a:r>
            <a:endParaRPr sz="3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3200">
                <a:solidFill>
                  <a:schemeClr val="dk1"/>
                </a:solidFill>
                <a:latin typeface="Courier New"/>
                <a:ea typeface="Courier New"/>
                <a:cs typeface="Courier New"/>
                <a:sym typeface="Courier New"/>
              </a:rPr>
              <a:t>&lt;body&gt;</a:t>
            </a:r>
            <a:endParaRPr sz="320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US" sz="3200">
                <a:solidFill>
                  <a:schemeClr val="dk1"/>
                </a:solidFill>
                <a:latin typeface="Courier New"/>
                <a:ea typeface="Courier New"/>
                <a:cs typeface="Courier New"/>
                <a:sym typeface="Courier New"/>
              </a:rPr>
              <a:t>&lt;h2&gt;INI WEB3&lt;/h2&gt;</a:t>
            </a:r>
            <a:endParaRPr sz="320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US" sz="3200">
                <a:solidFill>
                  <a:schemeClr val="dk1"/>
                </a:solidFill>
                <a:latin typeface="Courier New"/>
                <a:ea typeface="Courier New"/>
                <a:cs typeface="Courier New"/>
                <a:sym typeface="Courier New"/>
              </a:rPr>
              <a:t>&lt;img src="adi.jpg" width=140 height=175&gt;</a:t>
            </a:r>
            <a:endParaRPr sz="3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3200">
                <a:solidFill>
                  <a:schemeClr val="dk1"/>
                </a:solidFill>
                <a:latin typeface="Courier New"/>
                <a:ea typeface="Courier New"/>
                <a:cs typeface="Courier New"/>
                <a:sym typeface="Courier New"/>
              </a:rPr>
              <a:t>&lt;/body&gt;</a:t>
            </a:r>
            <a:endParaRPr sz="3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3200">
                <a:solidFill>
                  <a:schemeClr val="dk1"/>
                </a:solidFill>
                <a:latin typeface="Courier New"/>
                <a:ea typeface="Courier New"/>
                <a:cs typeface="Courier New"/>
                <a:sym typeface="Courier New"/>
              </a:rPr>
              <a:t>&lt;/html&gt;</a:t>
            </a:r>
            <a:endParaRPr sz="3200">
              <a:solidFill>
                <a:schemeClr val="dk1"/>
              </a:solidFill>
              <a:latin typeface="Courier New"/>
              <a:ea typeface="Courier New"/>
              <a:cs typeface="Courier New"/>
              <a:sym typeface="Courier New"/>
            </a:endParaRPr>
          </a:p>
          <a:p>
            <a:pPr marL="0" lvl="0" indent="0" algn="l" rtl="0">
              <a:spcBef>
                <a:spcPts val="0"/>
              </a:spcBef>
              <a:spcAft>
                <a:spcPts val="0"/>
              </a:spcAft>
              <a:buNone/>
            </a:pPr>
            <a:endParaRPr sz="3200">
              <a:solidFill>
                <a:schemeClr val="dk1"/>
              </a:solidFill>
              <a:latin typeface="Courier New"/>
              <a:ea typeface="Courier New"/>
              <a:cs typeface="Courier New"/>
              <a:sym typeface="Courier New"/>
            </a:endParaRPr>
          </a:p>
        </p:txBody>
      </p:sp>
      <p:sp>
        <p:nvSpPr>
          <p:cNvPr id="213" name="Google Shape;213;p37"/>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8"/>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Menampilkan 2 file dalam 2 frame</a:t>
            </a:r>
            <a:endParaRPr sz="4400" b="1" strike="noStrike">
              <a:solidFill>
                <a:srgbClr val="FFFFFF"/>
              </a:solidFill>
              <a:latin typeface="Arial"/>
              <a:ea typeface="Arial"/>
              <a:cs typeface="Arial"/>
              <a:sym typeface="Arial"/>
            </a:endParaRPr>
          </a:p>
        </p:txBody>
      </p:sp>
      <p:sp>
        <p:nvSpPr>
          <p:cNvPr id="219" name="Google Shape;219;p38"/>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3200">
                <a:solidFill>
                  <a:schemeClr val="dk1"/>
                </a:solidFill>
                <a:latin typeface="Times New Roman"/>
                <a:ea typeface="Times New Roman"/>
                <a:cs typeface="Times New Roman"/>
                <a:sym typeface="Times New Roman"/>
              </a:rPr>
              <a:t>Selanjutnya mari kita buat file utama yang akan memuat file-file diatas. Pertama kita akan tampilkan 2 file ini kita beri nama "frame1.html" terdiri dari dua buah frame yang tesusun secara vertikal.</a:t>
            </a:r>
            <a:endParaRPr sz="3200">
              <a:solidFill>
                <a:schemeClr val="dk1"/>
              </a:solidFill>
              <a:latin typeface="Times New Roman"/>
              <a:ea typeface="Times New Roman"/>
              <a:cs typeface="Times New Roman"/>
              <a:sym typeface="Times New Roman"/>
            </a:endParaRPr>
          </a:p>
        </p:txBody>
      </p:sp>
      <p:sp>
        <p:nvSpPr>
          <p:cNvPr id="220" name="Google Shape;220;p38"/>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9"/>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sintaks : frame1.html</a:t>
            </a:r>
            <a:endParaRPr sz="4400" b="1" strike="noStrike">
              <a:solidFill>
                <a:srgbClr val="FFFFFF"/>
              </a:solidFill>
              <a:latin typeface="Arial"/>
              <a:ea typeface="Arial"/>
              <a:cs typeface="Arial"/>
              <a:sym typeface="Arial"/>
            </a:endParaRPr>
          </a:p>
        </p:txBody>
      </p:sp>
      <p:sp>
        <p:nvSpPr>
          <p:cNvPr id="227" name="Google Shape;227;p39"/>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3200">
                <a:solidFill>
                  <a:schemeClr val="dk1"/>
                </a:solidFill>
                <a:latin typeface="Courier New"/>
                <a:ea typeface="Courier New"/>
                <a:cs typeface="Courier New"/>
                <a:sym typeface="Courier New"/>
              </a:rPr>
              <a:t>&lt;html&gt;</a:t>
            </a:r>
            <a:endParaRPr sz="3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3200">
                <a:solidFill>
                  <a:schemeClr val="dk1"/>
                </a:solidFill>
                <a:latin typeface="Courier New"/>
                <a:ea typeface="Courier New"/>
                <a:cs typeface="Courier New"/>
                <a:sym typeface="Courier New"/>
              </a:rPr>
              <a:t>&lt;head&gt;</a:t>
            </a:r>
            <a:endParaRPr sz="320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US" sz="3200">
                <a:solidFill>
                  <a:schemeClr val="dk1"/>
                </a:solidFill>
                <a:latin typeface="Courier New"/>
                <a:ea typeface="Courier New"/>
                <a:cs typeface="Courier New"/>
                <a:sym typeface="Courier New"/>
              </a:rPr>
              <a:t>&lt;title&gt; belajar membuat frame &lt;/title&gt;</a:t>
            </a:r>
            <a:endParaRPr sz="3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3200">
                <a:solidFill>
                  <a:schemeClr val="dk1"/>
                </a:solidFill>
                <a:latin typeface="Courier New"/>
                <a:ea typeface="Courier New"/>
                <a:cs typeface="Courier New"/>
                <a:sym typeface="Courier New"/>
              </a:rPr>
              <a:t>&lt;/head&gt;</a:t>
            </a:r>
            <a:endParaRPr sz="320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US" sz="3200">
                <a:solidFill>
                  <a:schemeClr val="dk1"/>
                </a:solidFill>
                <a:latin typeface="Courier New"/>
                <a:ea typeface="Courier New"/>
                <a:cs typeface="Courier New"/>
                <a:sym typeface="Courier New"/>
              </a:rPr>
              <a:t>&lt;FRAMESET COLS="50%,50%"&gt;</a:t>
            </a:r>
            <a:endParaRPr sz="320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US" sz="3200">
                <a:solidFill>
                  <a:schemeClr val="dk1"/>
                </a:solidFill>
                <a:latin typeface="Courier New"/>
                <a:ea typeface="Courier New"/>
                <a:cs typeface="Courier New"/>
                <a:sym typeface="Courier New"/>
              </a:rPr>
              <a:t>&lt;FRAME SRC="web1.html"&gt;</a:t>
            </a:r>
            <a:endParaRPr sz="320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US" sz="3200">
                <a:solidFill>
                  <a:schemeClr val="dk1"/>
                </a:solidFill>
                <a:latin typeface="Courier New"/>
                <a:ea typeface="Courier New"/>
                <a:cs typeface="Courier New"/>
                <a:sym typeface="Courier New"/>
              </a:rPr>
              <a:t>&lt;FRAME SRC="web2.html"&gt;</a:t>
            </a:r>
            <a:endParaRPr sz="320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US" sz="3200">
                <a:solidFill>
                  <a:schemeClr val="dk1"/>
                </a:solidFill>
                <a:latin typeface="Courier New"/>
                <a:ea typeface="Courier New"/>
                <a:cs typeface="Courier New"/>
                <a:sym typeface="Courier New"/>
              </a:rPr>
              <a:t>&lt;/FRAMESET&gt;</a:t>
            </a:r>
            <a:endParaRPr sz="3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3200">
                <a:solidFill>
                  <a:schemeClr val="dk1"/>
                </a:solidFill>
                <a:latin typeface="Courier New"/>
                <a:ea typeface="Courier New"/>
                <a:cs typeface="Courier New"/>
                <a:sym typeface="Courier New"/>
              </a:rPr>
              <a:t>&lt;/html&gt;</a:t>
            </a:r>
            <a:endParaRPr sz="3200">
              <a:solidFill>
                <a:schemeClr val="dk1"/>
              </a:solidFill>
              <a:latin typeface="Courier New"/>
              <a:ea typeface="Courier New"/>
              <a:cs typeface="Courier New"/>
              <a:sym typeface="Courier New"/>
            </a:endParaRPr>
          </a:p>
        </p:txBody>
      </p:sp>
      <p:sp>
        <p:nvSpPr>
          <p:cNvPr id="228" name="Google Shape;228;p39"/>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40"/>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Menampilkan 3 file dalam 3 frame</a:t>
            </a:r>
            <a:endParaRPr sz="4400" b="1" strike="noStrike">
              <a:solidFill>
                <a:srgbClr val="FFFFFF"/>
              </a:solidFill>
              <a:latin typeface="Arial"/>
              <a:ea typeface="Arial"/>
              <a:cs typeface="Arial"/>
              <a:sym typeface="Arial"/>
            </a:endParaRPr>
          </a:p>
        </p:txBody>
      </p:sp>
      <p:sp>
        <p:nvSpPr>
          <p:cNvPr id="234" name="Google Shape;234;p40"/>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3200">
                <a:solidFill>
                  <a:schemeClr val="dk1"/>
                </a:solidFill>
                <a:latin typeface="Times New Roman"/>
                <a:ea typeface="Times New Roman"/>
                <a:cs typeface="Times New Roman"/>
                <a:sym typeface="Times New Roman"/>
              </a:rPr>
              <a:t>Jika kita ingin membuat lebih dari dua frame maka pada tag "&lt;FRAMESET&gt;" disertakan atribut "rows" atau "cols" dengan value lebih dari dua. Pada contoh berikut akan dibuat 3 frame dengan kombinasi atribut rows dan cols.</a:t>
            </a:r>
            <a:endParaRPr sz="3200">
              <a:solidFill>
                <a:schemeClr val="dk1"/>
              </a:solidFill>
              <a:latin typeface="Times New Roman"/>
              <a:ea typeface="Times New Roman"/>
              <a:cs typeface="Times New Roman"/>
              <a:sym typeface="Times New Roman"/>
            </a:endParaRPr>
          </a:p>
        </p:txBody>
      </p:sp>
      <p:sp>
        <p:nvSpPr>
          <p:cNvPr id="235" name="Google Shape;235;p40"/>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41"/>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sintaks : frame2.html</a:t>
            </a:r>
            <a:endParaRPr sz="4400" b="1" strike="noStrike">
              <a:solidFill>
                <a:srgbClr val="FFFFFF"/>
              </a:solidFill>
              <a:latin typeface="Arial"/>
              <a:ea typeface="Arial"/>
              <a:cs typeface="Arial"/>
              <a:sym typeface="Arial"/>
            </a:endParaRPr>
          </a:p>
        </p:txBody>
      </p:sp>
      <p:sp>
        <p:nvSpPr>
          <p:cNvPr id="242" name="Google Shape;242;p41"/>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2400">
                <a:solidFill>
                  <a:schemeClr val="dk1"/>
                </a:solidFill>
                <a:latin typeface="Courier New"/>
                <a:ea typeface="Courier New"/>
                <a:cs typeface="Courier New"/>
                <a:sym typeface="Courier New"/>
              </a:rPr>
              <a:t>&lt;html&gt;</a:t>
            </a:r>
            <a:endParaRPr sz="24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2400">
                <a:solidFill>
                  <a:schemeClr val="dk1"/>
                </a:solidFill>
                <a:latin typeface="Courier New"/>
                <a:ea typeface="Courier New"/>
                <a:cs typeface="Courier New"/>
                <a:sym typeface="Courier New"/>
              </a:rPr>
              <a:t>&lt;head&gt;</a:t>
            </a:r>
            <a:endParaRPr sz="240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US" sz="2400">
                <a:solidFill>
                  <a:schemeClr val="dk1"/>
                </a:solidFill>
                <a:latin typeface="Courier New"/>
                <a:ea typeface="Courier New"/>
                <a:cs typeface="Courier New"/>
                <a:sym typeface="Courier New"/>
              </a:rPr>
              <a:t>&lt;title&gt; belajar membuat frame &lt;/title&gt;</a:t>
            </a:r>
            <a:endParaRPr sz="24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2400">
                <a:solidFill>
                  <a:schemeClr val="dk1"/>
                </a:solidFill>
                <a:latin typeface="Courier New"/>
                <a:ea typeface="Courier New"/>
                <a:cs typeface="Courier New"/>
                <a:sym typeface="Courier New"/>
              </a:rPr>
              <a:t>&lt;/head&gt;</a:t>
            </a:r>
            <a:endParaRPr sz="240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US" sz="2400">
                <a:solidFill>
                  <a:schemeClr val="dk1"/>
                </a:solidFill>
                <a:latin typeface="Courier New"/>
                <a:ea typeface="Courier New"/>
                <a:cs typeface="Courier New"/>
                <a:sym typeface="Courier New"/>
              </a:rPr>
              <a:t>&lt;FRAMESET ROWS="150,*" BORDER=5 BORDERCOLOR="red"&gt;</a:t>
            </a:r>
            <a:endParaRPr sz="2400">
              <a:solidFill>
                <a:schemeClr val="dk1"/>
              </a:solidFill>
              <a:latin typeface="Courier New"/>
              <a:ea typeface="Courier New"/>
              <a:cs typeface="Courier New"/>
              <a:sym typeface="Courier New"/>
            </a:endParaRPr>
          </a:p>
          <a:p>
            <a:pPr marL="457200" lvl="0" indent="457200" algn="l" rtl="0">
              <a:spcBef>
                <a:spcPts val="0"/>
              </a:spcBef>
              <a:spcAft>
                <a:spcPts val="0"/>
              </a:spcAft>
              <a:buNone/>
            </a:pPr>
            <a:r>
              <a:rPr lang="en-US" sz="2400">
                <a:solidFill>
                  <a:schemeClr val="dk1"/>
                </a:solidFill>
                <a:latin typeface="Courier New"/>
                <a:ea typeface="Courier New"/>
                <a:cs typeface="Courier New"/>
                <a:sym typeface="Courier New"/>
              </a:rPr>
              <a:t>&lt;FRAME SRC="web1.html"&gt;</a:t>
            </a:r>
            <a:endParaRPr sz="2400">
              <a:solidFill>
                <a:schemeClr val="dk1"/>
              </a:solidFill>
              <a:latin typeface="Courier New"/>
              <a:ea typeface="Courier New"/>
              <a:cs typeface="Courier New"/>
              <a:sym typeface="Courier New"/>
            </a:endParaRPr>
          </a:p>
          <a:p>
            <a:pPr marL="914400" lvl="0" indent="0" algn="l" rtl="0">
              <a:spcBef>
                <a:spcPts val="0"/>
              </a:spcBef>
              <a:spcAft>
                <a:spcPts val="0"/>
              </a:spcAft>
              <a:buNone/>
            </a:pPr>
            <a:r>
              <a:rPr lang="en-US" sz="2400">
                <a:solidFill>
                  <a:schemeClr val="dk1"/>
                </a:solidFill>
                <a:latin typeface="Courier New"/>
                <a:ea typeface="Courier New"/>
                <a:cs typeface="Courier New"/>
                <a:sym typeface="Courier New"/>
              </a:rPr>
              <a:t>&lt;FRAMESET COLS="170,*" FRAMEBORDER=NO&gt;</a:t>
            </a:r>
            <a:endParaRPr sz="2400">
              <a:solidFill>
                <a:schemeClr val="dk1"/>
              </a:solidFill>
              <a:latin typeface="Courier New"/>
              <a:ea typeface="Courier New"/>
              <a:cs typeface="Courier New"/>
              <a:sym typeface="Courier New"/>
            </a:endParaRPr>
          </a:p>
          <a:p>
            <a:pPr marL="914400" lvl="0" indent="457200" algn="l" rtl="0">
              <a:spcBef>
                <a:spcPts val="0"/>
              </a:spcBef>
              <a:spcAft>
                <a:spcPts val="0"/>
              </a:spcAft>
              <a:buNone/>
            </a:pPr>
            <a:r>
              <a:rPr lang="en-US" sz="2400">
                <a:solidFill>
                  <a:schemeClr val="dk1"/>
                </a:solidFill>
                <a:latin typeface="Courier New"/>
                <a:ea typeface="Courier New"/>
                <a:cs typeface="Courier New"/>
                <a:sym typeface="Courier New"/>
              </a:rPr>
              <a:t>&lt;FRAME SRC="web2.html"&gt;</a:t>
            </a:r>
            <a:endParaRPr sz="2400">
              <a:solidFill>
                <a:schemeClr val="dk1"/>
              </a:solidFill>
              <a:latin typeface="Courier New"/>
              <a:ea typeface="Courier New"/>
              <a:cs typeface="Courier New"/>
              <a:sym typeface="Courier New"/>
            </a:endParaRPr>
          </a:p>
          <a:p>
            <a:pPr marL="914400" lvl="0" indent="457200" algn="l" rtl="0">
              <a:spcBef>
                <a:spcPts val="0"/>
              </a:spcBef>
              <a:spcAft>
                <a:spcPts val="0"/>
              </a:spcAft>
              <a:buNone/>
            </a:pPr>
            <a:r>
              <a:rPr lang="en-US" sz="2400">
                <a:solidFill>
                  <a:schemeClr val="dk1"/>
                </a:solidFill>
                <a:latin typeface="Courier New"/>
                <a:ea typeface="Courier New"/>
                <a:cs typeface="Courier New"/>
                <a:sym typeface="Courier New"/>
              </a:rPr>
              <a:t>&lt;FRAME SRC="web3.html"&gt;</a:t>
            </a:r>
            <a:endParaRPr sz="2400">
              <a:solidFill>
                <a:schemeClr val="dk1"/>
              </a:solidFill>
              <a:latin typeface="Courier New"/>
              <a:ea typeface="Courier New"/>
              <a:cs typeface="Courier New"/>
              <a:sym typeface="Courier New"/>
            </a:endParaRPr>
          </a:p>
          <a:p>
            <a:pPr marL="457200" lvl="0" indent="457200" algn="l" rtl="0">
              <a:spcBef>
                <a:spcPts val="0"/>
              </a:spcBef>
              <a:spcAft>
                <a:spcPts val="0"/>
              </a:spcAft>
              <a:buNone/>
            </a:pPr>
            <a:r>
              <a:rPr lang="en-US" sz="2400">
                <a:solidFill>
                  <a:schemeClr val="dk1"/>
                </a:solidFill>
                <a:latin typeface="Courier New"/>
                <a:ea typeface="Courier New"/>
                <a:cs typeface="Courier New"/>
                <a:sym typeface="Courier New"/>
              </a:rPr>
              <a:t>&lt;/FRAMESET&gt;</a:t>
            </a:r>
            <a:endParaRPr sz="240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US" sz="2400">
                <a:solidFill>
                  <a:schemeClr val="dk1"/>
                </a:solidFill>
                <a:latin typeface="Courier New"/>
                <a:ea typeface="Courier New"/>
                <a:cs typeface="Courier New"/>
                <a:sym typeface="Courier New"/>
              </a:rPr>
              <a:t>&lt;/FRAMESET&gt;</a:t>
            </a:r>
            <a:endParaRPr sz="24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2400">
                <a:solidFill>
                  <a:schemeClr val="dk1"/>
                </a:solidFill>
                <a:latin typeface="Courier New"/>
                <a:ea typeface="Courier New"/>
                <a:cs typeface="Courier New"/>
                <a:sym typeface="Courier New"/>
              </a:rPr>
              <a:t>&lt;/html&gt;</a:t>
            </a:r>
            <a:endParaRPr sz="2400">
              <a:solidFill>
                <a:schemeClr val="dk1"/>
              </a:solidFill>
              <a:latin typeface="Courier New"/>
              <a:ea typeface="Courier New"/>
              <a:cs typeface="Courier New"/>
              <a:sym typeface="Courier New"/>
            </a:endParaRPr>
          </a:p>
        </p:txBody>
      </p:sp>
      <p:sp>
        <p:nvSpPr>
          <p:cNvPr id="243" name="Google Shape;243;p41"/>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2"/>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Membuat link dalam frame</a:t>
            </a:r>
            <a:endParaRPr sz="4400" b="1" strike="noStrike">
              <a:solidFill>
                <a:srgbClr val="FFFFFF"/>
              </a:solidFill>
              <a:latin typeface="Arial"/>
              <a:ea typeface="Arial"/>
              <a:cs typeface="Arial"/>
              <a:sym typeface="Arial"/>
            </a:endParaRPr>
          </a:p>
        </p:txBody>
      </p:sp>
      <p:sp>
        <p:nvSpPr>
          <p:cNvPr id="249" name="Google Shape;249;p42"/>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3200">
                <a:solidFill>
                  <a:schemeClr val="dk1"/>
                </a:solidFill>
                <a:latin typeface="Times New Roman"/>
                <a:ea typeface="Times New Roman"/>
                <a:cs typeface="Times New Roman"/>
                <a:sym typeface="Times New Roman"/>
              </a:rPr>
              <a:t>Adakalanya kita ingin menampilkan sebuah file menu yang berisi materi keseluruhan dari halaman web. Dari menu tersebut kita ingin memilih halaman mana yang ingin di tampilkan, dan muncul pada suatu frame tertentu. Sehingga setiap akan membuka halaman web tidak perlu kembali ke halaman depan atau menuliskan alamat web tersebut.</a:t>
            </a:r>
            <a:endParaRPr sz="3200">
              <a:solidFill>
                <a:schemeClr val="dk1"/>
              </a:solidFill>
              <a:latin typeface="Times New Roman"/>
              <a:ea typeface="Times New Roman"/>
              <a:cs typeface="Times New Roman"/>
              <a:sym typeface="Times New Roman"/>
            </a:endParaRPr>
          </a:p>
        </p:txBody>
      </p:sp>
      <p:sp>
        <p:nvSpPr>
          <p:cNvPr id="250" name="Google Shape;250;p42"/>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3"/>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Sintaks : frame3.html</a:t>
            </a:r>
            <a:endParaRPr sz="4400" b="1" strike="noStrike">
              <a:solidFill>
                <a:srgbClr val="FFFFFF"/>
              </a:solidFill>
              <a:latin typeface="Arial"/>
              <a:ea typeface="Arial"/>
              <a:cs typeface="Arial"/>
              <a:sym typeface="Arial"/>
            </a:endParaRPr>
          </a:p>
        </p:txBody>
      </p:sp>
      <p:sp>
        <p:nvSpPr>
          <p:cNvPr id="257" name="Google Shape;257;p43"/>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3200">
                <a:solidFill>
                  <a:schemeClr val="dk1"/>
                </a:solidFill>
                <a:latin typeface="Courier New"/>
                <a:ea typeface="Courier New"/>
                <a:cs typeface="Courier New"/>
                <a:sym typeface="Courier New"/>
              </a:rPr>
              <a:t>&lt;html&gt;</a:t>
            </a:r>
            <a:endParaRPr sz="320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US" sz="3200">
                <a:solidFill>
                  <a:schemeClr val="dk1"/>
                </a:solidFill>
                <a:latin typeface="Courier New"/>
                <a:ea typeface="Courier New"/>
                <a:cs typeface="Courier New"/>
                <a:sym typeface="Courier New"/>
              </a:rPr>
              <a:t>&lt;head&gt;&lt;TITLE&gt;belajar membuat frame&lt;/TITLE&gt;&lt;/head&gt;</a:t>
            </a:r>
            <a:endParaRPr sz="320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US" sz="3200">
                <a:solidFill>
                  <a:schemeClr val="dk1"/>
                </a:solidFill>
                <a:latin typeface="Courier New"/>
                <a:ea typeface="Courier New"/>
                <a:cs typeface="Courier New"/>
                <a:sym typeface="Courier New"/>
              </a:rPr>
              <a:t>&lt;FRAMESET cols="25%,*"&gt;</a:t>
            </a:r>
            <a:endParaRPr sz="320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US" sz="3200">
                <a:solidFill>
                  <a:schemeClr val="dk1"/>
                </a:solidFill>
                <a:latin typeface="Courier New"/>
                <a:ea typeface="Courier New"/>
                <a:cs typeface="Courier New"/>
                <a:sym typeface="Courier New"/>
              </a:rPr>
              <a:t>&lt;FRAME SRC="menu.html" NAME="kiri" NORESIZE&gt;</a:t>
            </a:r>
            <a:endParaRPr sz="320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US" sz="3200">
                <a:solidFill>
                  <a:schemeClr val="dk1"/>
                </a:solidFill>
                <a:latin typeface="Courier New"/>
                <a:ea typeface="Courier New"/>
                <a:cs typeface="Courier New"/>
                <a:sym typeface="Courier New"/>
              </a:rPr>
              <a:t>&lt;FRAME SRC="web3.html" NAME="kanan"&gt;</a:t>
            </a:r>
            <a:endParaRPr sz="320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US" sz="3200">
                <a:solidFill>
                  <a:schemeClr val="dk1"/>
                </a:solidFill>
                <a:latin typeface="Courier New"/>
                <a:ea typeface="Courier New"/>
                <a:cs typeface="Courier New"/>
                <a:sym typeface="Courier New"/>
              </a:rPr>
              <a:t>&lt;/FRAMESET&gt;</a:t>
            </a:r>
            <a:endParaRPr sz="3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3200">
                <a:solidFill>
                  <a:schemeClr val="dk1"/>
                </a:solidFill>
                <a:latin typeface="Courier New"/>
                <a:ea typeface="Courier New"/>
                <a:cs typeface="Courier New"/>
                <a:sym typeface="Courier New"/>
              </a:rPr>
              <a:t>&lt;html&gt;</a:t>
            </a:r>
            <a:endParaRPr sz="3200">
              <a:solidFill>
                <a:schemeClr val="dk1"/>
              </a:solidFill>
              <a:latin typeface="Courier New"/>
              <a:ea typeface="Courier New"/>
              <a:cs typeface="Courier New"/>
              <a:sym typeface="Courier New"/>
            </a:endParaRPr>
          </a:p>
          <a:p>
            <a:pPr marL="0" lvl="0" indent="0" algn="l" rtl="0">
              <a:spcBef>
                <a:spcPts val="0"/>
              </a:spcBef>
              <a:spcAft>
                <a:spcPts val="0"/>
              </a:spcAft>
              <a:buNone/>
            </a:pPr>
            <a:endParaRPr sz="3200">
              <a:solidFill>
                <a:schemeClr val="dk1"/>
              </a:solidFill>
              <a:latin typeface="Courier New"/>
              <a:ea typeface="Courier New"/>
              <a:cs typeface="Courier New"/>
              <a:sym typeface="Courier New"/>
            </a:endParaRPr>
          </a:p>
        </p:txBody>
      </p:sp>
      <p:sp>
        <p:nvSpPr>
          <p:cNvPr id="258" name="Google Shape;258;p43"/>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4"/>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Sintaks : menu.html</a:t>
            </a:r>
            <a:endParaRPr sz="4400" b="1" strike="noStrike">
              <a:solidFill>
                <a:srgbClr val="FFFFFF"/>
              </a:solidFill>
              <a:latin typeface="Arial"/>
              <a:ea typeface="Arial"/>
              <a:cs typeface="Arial"/>
              <a:sym typeface="Arial"/>
            </a:endParaRPr>
          </a:p>
        </p:txBody>
      </p:sp>
      <p:sp>
        <p:nvSpPr>
          <p:cNvPr id="264" name="Google Shape;264;p44"/>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3200">
                <a:solidFill>
                  <a:schemeClr val="dk1"/>
                </a:solidFill>
                <a:latin typeface="Times New Roman"/>
                <a:ea typeface="Times New Roman"/>
                <a:cs typeface="Times New Roman"/>
                <a:sym typeface="Times New Roman"/>
              </a:rPr>
              <a:t>Persiapkan file baru dengan nama menu.html :</a:t>
            </a:r>
            <a:endParaRPr sz="3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4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2400">
                <a:solidFill>
                  <a:schemeClr val="dk1"/>
                </a:solidFill>
                <a:latin typeface="Courier New"/>
                <a:ea typeface="Courier New"/>
                <a:cs typeface="Courier New"/>
                <a:sym typeface="Courier New"/>
              </a:rPr>
              <a:t>&lt;html&gt;</a:t>
            </a:r>
            <a:endParaRPr sz="240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US" sz="2400">
                <a:solidFill>
                  <a:schemeClr val="dk1"/>
                </a:solidFill>
                <a:latin typeface="Courier New"/>
                <a:ea typeface="Courier New"/>
                <a:cs typeface="Courier New"/>
                <a:sym typeface="Courier New"/>
              </a:rPr>
              <a:t>&lt;head&gt; &lt;TITLE&gt;MENU&lt;/TITLE&gt; &lt;/head&gt;</a:t>
            </a:r>
            <a:endParaRPr sz="24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2400">
                <a:solidFill>
                  <a:schemeClr val="dk1"/>
                </a:solidFill>
                <a:latin typeface="Courier New"/>
                <a:ea typeface="Courier New"/>
                <a:cs typeface="Courier New"/>
                <a:sym typeface="Courier New"/>
              </a:rPr>
              <a:t>&lt;body&gt;</a:t>
            </a:r>
            <a:endParaRPr sz="240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US" sz="2400">
                <a:solidFill>
                  <a:schemeClr val="dk1"/>
                </a:solidFill>
                <a:latin typeface="Courier New"/>
                <a:ea typeface="Courier New"/>
                <a:cs typeface="Courier New"/>
                <a:sym typeface="Courier New"/>
              </a:rPr>
              <a:t>&lt;h2&gt;MENU&lt;/h2&gt;</a:t>
            </a:r>
            <a:endParaRPr sz="240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US" sz="2400">
                <a:solidFill>
                  <a:schemeClr val="dk1"/>
                </a:solidFill>
                <a:latin typeface="Courier New"/>
                <a:ea typeface="Courier New"/>
                <a:cs typeface="Courier New"/>
                <a:sym typeface="Courier New"/>
              </a:rPr>
              <a:t>&lt;ul&gt;</a:t>
            </a:r>
            <a:endParaRPr sz="2400">
              <a:solidFill>
                <a:schemeClr val="dk1"/>
              </a:solidFill>
              <a:latin typeface="Courier New"/>
              <a:ea typeface="Courier New"/>
              <a:cs typeface="Courier New"/>
              <a:sym typeface="Courier New"/>
            </a:endParaRPr>
          </a:p>
          <a:p>
            <a:pPr marL="457200" lvl="0" indent="457200" algn="l" rtl="0">
              <a:spcBef>
                <a:spcPts val="0"/>
              </a:spcBef>
              <a:spcAft>
                <a:spcPts val="0"/>
              </a:spcAft>
              <a:buNone/>
            </a:pPr>
            <a:r>
              <a:rPr lang="en-US" sz="2400">
                <a:solidFill>
                  <a:schemeClr val="dk1"/>
                </a:solidFill>
                <a:latin typeface="Courier New"/>
                <a:ea typeface="Courier New"/>
                <a:cs typeface="Courier New"/>
                <a:sym typeface="Courier New"/>
              </a:rPr>
              <a:t>&lt;li&gt;&lt;A HREF="web1.html" target="kanan"&gt;isi Web1&lt;/A&gt;</a:t>
            </a:r>
            <a:endParaRPr sz="2400">
              <a:solidFill>
                <a:schemeClr val="dk1"/>
              </a:solidFill>
              <a:latin typeface="Courier New"/>
              <a:ea typeface="Courier New"/>
              <a:cs typeface="Courier New"/>
              <a:sym typeface="Courier New"/>
            </a:endParaRPr>
          </a:p>
          <a:p>
            <a:pPr marL="457200" lvl="0" indent="457200" algn="l" rtl="0">
              <a:spcBef>
                <a:spcPts val="0"/>
              </a:spcBef>
              <a:spcAft>
                <a:spcPts val="0"/>
              </a:spcAft>
              <a:buNone/>
            </a:pPr>
            <a:r>
              <a:rPr lang="en-US" sz="2400">
                <a:solidFill>
                  <a:schemeClr val="dk1"/>
                </a:solidFill>
                <a:latin typeface="Courier New"/>
                <a:ea typeface="Courier New"/>
                <a:cs typeface="Courier New"/>
                <a:sym typeface="Courier New"/>
              </a:rPr>
              <a:t>&lt;li&gt;&lt;A HREF="web2.html" target="kanan"&gt;isi Web2&lt;/A&gt;</a:t>
            </a:r>
            <a:endParaRPr sz="2400">
              <a:solidFill>
                <a:schemeClr val="dk1"/>
              </a:solidFill>
              <a:latin typeface="Courier New"/>
              <a:ea typeface="Courier New"/>
              <a:cs typeface="Courier New"/>
              <a:sym typeface="Courier New"/>
            </a:endParaRPr>
          </a:p>
          <a:p>
            <a:pPr marL="457200" lvl="0" indent="457200" algn="l" rtl="0">
              <a:spcBef>
                <a:spcPts val="0"/>
              </a:spcBef>
              <a:spcAft>
                <a:spcPts val="0"/>
              </a:spcAft>
              <a:buNone/>
            </a:pPr>
            <a:r>
              <a:rPr lang="en-US" sz="2400">
                <a:solidFill>
                  <a:schemeClr val="dk1"/>
                </a:solidFill>
                <a:latin typeface="Courier New"/>
                <a:ea typeface="Courier New"/>
                <a:cs typeface="Courier New"/>
                <a:sym typeface="Courier New"/>
              </a:rPr>
              <a:t>&lt;li&gt;&lt;A HREF="web3.html" target="kanan"&gt;isi Web3&lt;/A&gt;</a:t>
            </a:r>
            <a:endParaRPr sz="240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US" sz="2400">
                <a:solidFill>
                  <a:schemeClr val="dk1"/>
                </a:solidFill>
                <a:latin typeface="Courier New"/>
                <a:ea typeface="Courier New"/>
                <a:cs typeface="Courier New"/>
                <a:sym typeface="Courier New"/>
              </a:rPr>
              <a:t>&lt;/ul&gt;</a:t>
            </a:r>
            <a:endParaRPr sz="24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2400">
                <a:solidFill>
                  <a:schemeClr val="dk1"/>
                </a:solidFill>
                <a:latin typeface="Courier New"/>
                <a:ea typeface="Courier New"/>
                <a:cs typeface="Courier New"/>
                <a:sym typeface="Courier New"/>
              </a:rPr>
              <a:t>&lt;/body&gt;</a:t>
            </a:r>
            <a:endParaRPr sz="24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2400">
                <a:solidFill>
                  <a:schemeClr val="dk1"/>
                </a:solidFill>
                <a:latin typeface="Courier New"/>
                <a:ea typeface="Courier New"/>
                <a:cs typeface="Courier New"/>
                <a:sym typeface="Courier New"/>
              </a:rPr>
              <a:t>&lt;/html&gt;</a:t>
            </a:r>
            <a:endParaRPr sz="2400">
              <a:solidFill>
                <a:schemeClr val="dk1"/>
              </a:solidFill>
              <a:latin typeface="Courier New"/>
              <a:ea typeface="Courier New"/>
              <a:cs typeface="Courier New"/>
              <a:sym typeface="Courier New"/>
            </a:endParaRPr>
          </a:p>
        </p:txBody>
      </p:sp>
      <p:sp>
        <p:nvSpPr>
          <p:cNvPr id="265" name="Google Shape;265;p44"/>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5"/>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Membuat dokumen dengan IFRAME</a:t>
            </a:r>
            <a:endParaRPr sz="4400" b="1" strike="noStrike">
              <a:solidFill>
                <a:srgbClr val="FFFFFF"/>
              </a:solidFill>
              <a:latin typeface="Arial"/>
              <a:ea typeface="Arial"/>
              <a:cs typeface="Arial"/>
              <a:sym typeface="Arial"/>
            </a:endParaRPr>
          </a:p>
        </p:txBody>
      </p:sp>
      <p:sp>
        <p:nvSpPr>
          <p:cNvPr id="271" name="Google Shape;271;p45"/>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3200">
                <a:solidFill>
                  <a:schemeClr val="dk1"/>
                </a:solidFill>
                <a:latin typeface="Times New Roman"/>
                <a:ea typeface="Times New Roman"/>
                <a:cs typeface="Times New Roman"/>
                <a:sym typeface="Times New Roman"/>
              </a:rPr>
              <a:t>Seperti telah diterangkan sebelumnya bahwa IFRAME mirip sebuah objek/gambar, maka penulisan programnya tidaklah sulit. Persiapkan file dengan nama frame4.html.</a:t>
            </a:r>
            <a:endParaRPr sz="3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3200">
              <a:solidFill>
                <a:schemeClr val="dk1"/>
              </a:solidFill>
              <a:latin typeface="Times New Roman"/>
              <a:ea typeface="Times New Roman"/>
              <a:cs typeface="Times New Roman"/>
              <a:sym typeface="Times New Roman"/>
            </a:endParaRPr>
          </a:p>
        </p:txBody>
      </p:sp>
      <p:sp>
        <p:nvSpPr>
          <p:cNvPr id="272" name="Google Shape;272;p45"/>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6"/>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Sintaks : frame4.html</a:t>
            </a:r>
            <a:endParaRPr sz="4400" b="1" strike="noStrike">
              <a:solidFill>
                <a:srgbClr val="FFFFFF"/>
              </a:solidFill>
              <a:latin typeface="Arial"/>
              <a:ea typeface="Arial"/>
              <a:cs typeface="Arial"/>
              <a:sym typeface="Arial"/>
            </a:endParaRPr>
          </a:p>
        </p:txBody>
      </p:sp>
      <p:sp>
        <p:nvSpPr>
          <p:cNvPr id="279" name="Google Shape;279;p46"/>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2400">
                <a:solidFill>
                  <a:schemeClr val="dk1"/>
                </a:solidFill>
                <a:latin typeface="Courier New"/>
                <a:ea typeface="Courier New"/>
                <a:cs typeface="Courier New"/>
                <a:sym typeface="Courier New"/>
              </a:rPr>
              <a:t>&lt;html&gt;</a:t>
            </a:r>
            <a:endParaRPr sz="240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US" sz="2400">
                <a:solidFill>
                  <a:schemeClr val="dk1"/>
                </a:solidFill>
                <a:latin typeface="Courier New"/>
                <a:ea typeface="Courier New"/>
                <a:cs typeface="Courier New"/>
                <a:sym typeface="Courier New"/>
              </a:rPr>
              <a:t>&lt;head&gt; &lt;TITLE&gt;membuat IFRAME&lt;/TITLE&gt;</a:t>
            </a:r>
            <a:endParaRPr sz="24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2400">
                <a:solidFill>
                  <a:schemeClr val="dk1"/>
                </a:solidFill>
                <a:latin typeface="Courier New"/>
                <a:ea typeface="Courier New"/>
                <a:cs typeface="Courier New"/>
                <a:sym typeface="Courier New"/>
              </a:rPr>
              <a:t>&lt;/head&gt;</a:t>
            </a:r>
            <a:endParaRPr sz="24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2400">
                <a:solidFill>
                  <a:schemeClr val="dk1"/>
                </a:solidFill>
                <a:latin typeface="Courier New"/>
                <a:ea typeface="Courier New"/>
                <a:cs typeface="Courier New"/>
                <a:sym typeface="Courier New"/>
              </a:rPr>
              <a:t>&lt;body&gt;</a:t>
            </a:r>
            <a:endParaRPr sz="240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US" sz="2400">
                <a:solidFill>
                  <a:schemeClr val="dk1"/>
                </a:solidFill>
                <a:latin typeface="Courier New"/>
                <a:ea typeface="Courier New"/>
                <a:cs typeface="Courier New"/>
                <a:sym typeface="Courier New"/>
              </a:rPr>
              <a:t>&lt;p align=center&gt;</a:t>
            </a:r>
            <a:endParaRPr sz="240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US" sz="2400">
                <a:solidFill>
                  <a:schemeClr val="dk1"/>
                </a:solidFill>
                <a:latin typeface="Courier New"/>
                <a:ea typeface="Courier New"/>
                <a:cs typeface="Courier New"/>
                <a:sym typeface="Courier New"/>
              </a:rPr>
              <a:t>&lt;IFRAME SRC="menu.html" WIDTH=400 HEIGHT=90&gt;&lt;/IFRAME&gt;</a:t>
            </a:r>
            <a:endParaRPr sz="240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US" sz="2400">
                <a:solidFill>
                  <a:schemeClr val="dk1"/>
                </a:solidFill>
                <a:latin typeface="Courier New"/>
                <a:ea typeface="Courier New"/>
                <a:cs typeface="Courier New"/>
                <a:sym typeface="Courier New"/>
              </a:rPr>
              <a:t>SRC="menu.html"</a:t>
            </a:r>
            <a:endParaRPr sz="240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US" sz="2400">
                <a:solidFill>
                  <a:schemeClr val="dk1"/>
                </a:solidFill>
                <a:latin typeface="Courier New"/>
                <a:ea typeface="Courier New"/>
                <a:cs typeface="Courier New"/>
                <a:sym typeface="Courier New"/>
              </a:rPr>
              <a:t>&lt;/p&gt;</a:t>
            </a:r>
            <a:endParaRPr sz="240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US" sz="2400">
                <a:solidFill>
                  <a:schemeClr val="dk1"/>
                </a:solidFill>
                <a:latin typeface="Courier New"/>
                <a:ea typeface="Courier New"/>
                <a:cs typeface="Courier New"/>
                <a:sym typeface="Courier New"/>
              </a:rPr>
              <a:t>&lt;p align=center&gt;</a:t>
            </a:r>
            <a:endParaRPr sz="2400">
              <a:solidFill>
                <a:schemeClr val="dk1"/>
              </a:solidFill>
              <a:latin typeface="Courier New"/>
              <a:ea typeface="Courier New"/>
              <a:cs typeface="Courier New"/>
              <a:sym typeface="Courier New"/>
            </a:endParaRPr>
          </a:p>
          <a:p>
            <a:pPr marL="457200" lvl="0" indent="0" algn="l" rtl="0">
              <a:spcBef>
                <a:spcPts val="0"/>
              </a:spcBef>
              <a:spcAft>
                <a:spcPts val="0"/>
              </a:spcAft>
              <a:buNone/>
            </a:pPr>
            <a:r>
              <a:rPr lang="en-US" sz="2400">
                <a:solidFill>
                  <a:schemeClr val="dk1"/>
                </a:solidFill>
                <a:latin typeface="Courier New"/>
                <a:ea typeface="Courier New"/>
                <a:cs typeface="Courier New"/>
                <a:sym typeface="Courier New"/>
              </a:rPr>
              <a:t>&lt;IMG SRC="adi.jpg" WIDTH=140 HEIGHT=175&gt;</a:t>
            </a:r>
            <a:endParaRPr sz="240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US" sz="2400">
                <a:solidFill>
                  <a:schemeClr val="dk1"/>
                </a:solidFill>
                <a:latin typeface="Courier New"/>
                <a:ea typeface="Courier New"/>
                <a:cs typeface="Courier New"/>
                <a:sym typeface="Courier New"/>
              </a:rPr>
              <a:t>&lt;/p&gt;</a:t>
            </a:r>
            <a:endParaRPr sz="24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2400">
                <a:solidFill>
                  <a:schemeClr val="dk1"/>
                </a:solidFill>
                <a:latin typeface="Courier New"/>
                <a:ea typeface="Courier New"/>
                <a:cs typeface="Courier New"/>
                <a:sym typeface="Courier New"/>
              </a:rPr>
              <a:t>&lt;/body&gt;</a:t>
            </a:r>
            <a:endParaRPr sz="24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2400">
                <a:solidFill>
                  <a:schemeClr val="dk1"/>
                </a:solidFill>
                <a:latin typeface="Courier New"/>
                <a:ea typeface="Courier New"/>
                <a:cs typeface="Courier New"/>
                <a:sym typeface="Courier New"/>
              </a:rPr>
              <a:t>&lt;/html&gt;</a:t>
            </a:r>
            <a:endParaRPr sz="2400">
              <a:solidFill>
                <a:schemeClr val="dk1"/>
              </a:solidFill>
              <a:latin typeface="Courier New"/>
              <a:ea typeface="Courier New"/>
              <a:cs typeface="Courier New"/>
              <a:sym typeface="Courier New"/>
            </a:endParaRPr>
          </a:p>
          <a:p>
            <a:pPr marL="0" lvl="0" indent="0" algn="l" rtl="0">
              <a:spcBef>
                <a:spcPts val="0"/>
              </a:spcBef>
              <a:spcAft>
                <a:spcPts val="0"/>
              </a:spcAft>
              <a:buNone/>
            </a:pPr>
            <a:endParaRPr sz="2400">
              <a:solidFill>
                <a:schemeClr val="dk1"/>
              </a:solidFill>
              <a:latin typeface="Courier New"/>
              <a:ea typeface="Courier New"/>
              <a:cs typeface="Courier New"/>
              <a:sym typeface="Courier New"/>
            </a:endParaRPr>
          </a:p>
        </p:txBody>
      </p:sp>
      <p:sp>
        <p:nvSpPr>
          <p:cNvPr id="280" name="Google Shape;280;p46"/>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0"/>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Elemen-elemen form</a:t>
            </a:r>
            <a:endParaRPr sz="4400" b="1" strike="noStrike">
              <a:solidFill>
                <a:srgbClr val="FFFFFF"/>
              </a:solidFill>
              <a:latin typeface="Arial"/>
              <a:ea typeface="Arial"/>
              <a:cs typeface="Arial"/>
              <a:sym typeface="Arial"/>
            </a:endParaRPr>
          </a:p>
        </p:txBody>
      </p:sp>
      <p:sp>
        <p:nvSpPr>
          <p:cNvPr id="163" name="Google Shape;163;p30"/>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Times New Roman"/>
                <a:ea typeface="Times New Roman"/>
                <a:cs typeface="Times New Roman"/>
                <a:sym typeface="Times New Roman"/>
              </a:rPr>
              <a:t>Textbox, Password, dan Hidden text</a:t>
            </a:r>
            <a:r>
              <a:rPr lang="en-US" sz="3200">
                <a:latin typeface="Times New Roman"/>
                <a:ea typeface="Times New Roman"/>
                <a:cs typeface="Times New Roman"/>
                <a:sym typeface="Times New Roman"/>
              </a:rPr>
              <a:t>, Ketiga jenis komponen input ini mempunyai fungsi yang mirip dan tag yang dipakai pun juga sama. Textbox berfungsi untuk menerima input berupa data karakter, password dipakai untuk meminta password (data yang diketik ditampilkan sebagai bintang) dan hidden text dipakai untuk melewatkan data tanpa menampilkannya di formulirnya sendiri</a:t>
            </a:r>
            <a:endParaRPr sz="3200">
              <a:latin typeface="Times New Roman"/>
              <a:ea typeface="Times New Roman"/>
              <a:cs typeface="Times New Roman"/>
              <a:sym typeface="Times New Roman"/>
            </a:endParaRPr>
          </a:p>
        </p:txBody>
      </p:sp>
      <p:sp>
        <p:nvSpPr>
          <p:cNvPr id="164" name="Google Shape;164;p30"/>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Referensi</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53"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 name="Rectangle 1">
            <a:extLst>
              <a:ext uri="{FF2B5EF4-FFF2-40B4-BE49-F238E27FC236}">
                <a16:creationId xmlns:a16="http://schemas.microsoft.com/office/drawing/2014/main" id="{970B220D-F209-4662-8757-3257C7A757F5}"/>
              </a:ext>
            </a:extLst>
          </p:cNvPr>
          <p:cNvSpPr/>
          <p:nvPr/>
        </p:nvSpPr>
        <p:spPr>
          <a:xfrm>
            <a:off x="599040" y="2040899"/>
            <a:ext cx="10739160" cy="2600712"/>
          </a:xfrm>
          <a:prstGeom prst="rect">
            <a:avLst/>
          </a:prstGeom>
        </p:spPr>
        <p:txBody>
          <a:bodyPr wrap="square">
            <a:spAutoFit/>
          </a:bodyPr>
          <a:lstStyle/>
          <a:p>
            <a:pPr marL="432000" indent="-323640">
              <a:spcAft>
                <a:spcPts val="1406"/>
              </a:spcAft>
              <a:buClr>
                <a:srgbClr val="04617B"/>
              </a:buClr>
              <a:buSzPct val="45000"/>
              <a:buFont typeface="Wingdings" charset="2"/>
              <a:buChar char=""/>
            </a:pPr>
            <a:r>
              <a:rPr lang="en-US" sz="3200" spc="-1" dirty="0">
                <a:solidFill>
                  <a:srgbClr val="000000"/>
                </a:solidFill>
                <a:latin typeface="Times New Roman" panose="02020603050405020304" pitchFamily="18" charset="0"/>
                <a:cs typeface="Times New Roman" panose="02020603050405020304" pitchFamily="18" charset="0"/>
              </a:rPr>
              <a:t>https://</a:t>
            </a:r>
            <a:r>
              <a:rPr lang="en-US" sz="3200" dirty="0">
                <a:solidFill>
                  <a:prstClr val="black"/>
                </a:solidFill>
                <a:latin typeface="Times New Roman" panose="02020603050405020304" pitchFamily="18" charset="0"/>
                <a:cs typeface="Times New Roman" panose="02020603050405020304" pitchFamily="18" charset="0"/>
              </a:rPr>
              <a:t>tutorialspoint.com/</a:t>
            </a:r>
          </a:p>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r>
              <a:rPr kumimoji="0" lang="en-US" sz="3200" b="0" i="0" u="none" strike="noStrike" kern="1200" cap="none" spc="-1" normalizeH="0" baseline="0" noProof="0" dirty="0">
                <a:ln>
                  <a:noFill/>
                </a:ln>
                <a:solidFill>
                  <a:srgbClr val="000000"/>
                </a:solidFill>
                <a:effectLst/>
                <a:uLnTx/>
                <a:uFillTx/>
                <a:latin typeface="Times New Roman" panose="02020603050405020304" pitchFamily="18" charset="0"/>
                <a:ea typeface="DejaVu Sans"/>
                <a:cs typeface="Times New Roman" panose="02020603050405020304" pitchFamily="18" charset="0"/>
              </a:rPr>
              <a:t>https://</a:t>
            </a:r>
            <a:r>
              <a:rPr lang="en-US" sz="3200" spc="-1" dirty="0">
                <a:solidFill>
                  <a:srgbClr val="000000"/>
                </a:solidFill>
                <a:latin typeface="Times New Roman" panose="02020603050405020304" pitchFamily="18" charset="0"/>
                <a:ea typeface="DejaVu Sans"/>
                <a:cs typeface="Times New Roman" panose="02020603050405020304" pitchFamily="18" charset="0"/>
              </a:rPr>
              <a:t>w3schools</a:t>
            </a:r>
            <a:r>
              <a:rPr kumimoji="0" lang="en-US" sz="3200" b="0" i="0" u="none" strike="noStrike" kern="1200" cap="none" spc="-1" normalizeH="0" baseline="0" noProof="0" dirty="0">
                <a:ln>
                  <a:noFill/>
                </a:ln>
                <a:solidFill>
                  <a:srgbClr val="000000"/>
                </a:solidFill>
                <a:effectLst/>
                <a:uLnTx/>
                <a:uFillTx/>
                <a:latin typeface="Times New Roman" panose="02020603050405020304" pitchFamily="18" charset="0"/>
                <a:ea typeface="DejaVu Sans"/>
                <a:cs typeface="Times New Roman" panose="02020603050405020304" pitchFamily="18" charset="0"/>
              </a:rPr>
              <a:t>.com/</a:t>
            </a:r>
          </a:p>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DejaVu Sans"/>
                <a:cs typeface="Times New Roman" panose="02020603050405020304" pitchFamily="18" charset="0"/>
              </a:rPr>
              <a:t>https://tizag.com/</a:t>
            </a:r>
          </a:p>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DejaVu Sans"/>
                <a:cs typeface="Times New Roman" panose="02020603050405020304" pitchFamily="18" charset="0"/>
              </a:rPr>
              <a:t>Modul Web Standard LP3T Nurul </a:t>
            </a:r>
            <a:r>
              <a:rPr kumimoji="0" lang="en-US" sz="3200" b="0" i="0" u="none" strike="noStrike" kern="1200" cap="none" spc="0" normalizeH="0" baseline="0" noProof="0" dirty="0" err="1">
                <a:ln>
                  <a:noFill/>
                </a:ln>
                <a:solidFill>
                  <a:prstClr val="black"/>
                </a:solidFill>
                <a:effectLst/>
                <a:uLnTx/>
                <a:uFillTx/>
                <a:latin typeface="Times New Roman" panose="02020603050405020304" pitchFamily="18" charset="0"/>
                <a:ea typeface="DejaVu Sans"/>
                <a:cs typeface="Times New Roman" panose="02020603050405020304" pitchFamily="18" charset="0"/>
              </a:rPr>
              <a:t>Fikri</a:t>
            </a: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DejaVu Sans"/>
                <a:cs typeface="Times New Roman" panose="02020603050405020304" pitchFamily="18" charset="0"/>
              </a:rPr>
              <a:t> </a:t>
            </a:r>
            <a:r>
              <a:rPr kumimoji="0" lang="en-US" sz="3200" b="0" i="0" u="none" strike="noStrike" kern="1200" cap="none" spc="0" normalizeH="0" baseline="0" noProof="0" dirty="0" err="1">
                <a:ln>
                  <a:noFill/>
                </a:ln>
                <a:solidFill>
                  <a:prstClr val="black"/>
                </a:solidFill>
                <a:effectLst/>
                <a:uLnTx/>
                <a:uFillTx/>
                <a:latin typeface="Times New Roman" panose="02020603050405020304" pitchFamily="18" charset="0"/>
                <a:ea typeface="DejaVu Sans"/>
                <a:cs typeface="Times New Roman" panose="02020603050405020304" pitchFamily="18" charset="0"/>
              </a:rPr>
              <a:t>tahun</a:t>
            </a: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DejaVu Sans"/>
                <a:cs typeface="Times New Roman" panose="02020603050405020304" pitchFamily="18" charset="0"/>
              </a:rPr>
              <a:t> 2009</a:t>
            </a:r>
            <a:endParaRPr kumimoji="0" lang="id-ID" sz="3200" b="0" i="0" u="none" strike="noStrike" kern="1200" cap="none" spc="-1" normalizeH="0" baseline="0" noProof="0" dirty="0">
              <a:ln>
                <a:noFill/>
              </a:ln>
              <a:solidFill>
                <a:prstClr val="black"/>
              </a:solidFill>
              <a:effectLst/>
              <a:uLnTx/>
              <a:uFillTx/>
              <a:latin typeface="Times New Roman" panose="02020603050405020304" pitchFamily="18" charset="0"/>
              <a:ea typeface="DejaVu Sans"/>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Contoh</a:t>
            </a:r>
            <a:endParaRPr sz="4400" b="1" strike="noStrike">
              <a:solidFill>
                <a:srgbClr val="FFFFFF"/>
              </a:solidFill>
              <a:latin typeface="Arial"/>
              <a:ea typeface="Arial"/>
              <a:cs typeface="Arial"/>
              <a:sym typeface="Arial"/>
            </a:endParaRPr>
          </a:p>
        </p:txBody>
      </p:sp>
      <p:sp>
        <p:nvSpPr>
          <p:cNvPr id="170" name="Google Shape;170;p31"/>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a:latin typeface="Courier New"/>
              <a:ea typeface="Courier New"/>
              <a:cs typeface="Courier New"/>
              <a:sym typeface="Courier New"/>
            </a:endParaRPr>
          </a:p>
        </p:txBody>
      </p:sp>
      <p:sp>
        <p:nvSpPr>
          <p:cNvPr id="171" name="Google Shape;171;p31"/>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5</a:t>
            </a:fld>
            <a:endParaRPr/>
          </a:p>
        </p:txBody>
      </p:sp>
      <p:pic>
        <p:nvPicPr>
          <p:cNvPr id="172" name="Google Shape;172;p31"/>
          <p:cNvPicPr preferRelativeResize="0"/>
          <p:nvPr/>
        </p:nvPicPr>
        <p:blipFill>
          <a:blip r:embed="rId3">
            <a:alphaModFix/>
          </a:blip>
          <a:stretch>
            <a:fillRect/>
          </a:stretch>
        </p:blipFill>
        <p:spPr>
          <a:xfrm>
            <a:off x="1516874" y="1874825"/>
            <a:ext cx="9115250" cy="3810175"/>
          </a:xfrm>
          <a:prstGeom prst="rect">
            <a:avLst/>
          </a:prstGeom>
          <a:noFill/>
          <a:ln>
            <a:noFill/>
          </a:ln>
        </p:spPr>
      </p:pic>
      <p:sp>
        <p:nvSpPr>
          <p:cNvPr id="173" name="Google Shape;173;p31"/>
          <p:cNvSpPr txBox="1"/>
          <p:nvPr/>
        </p:nvSpPr>
        <p:spPr>
          <a:xfrm>
            <a:off x="0" y="0"/>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74" name="Google Shape;174;p31"/>
          <p:cNvPicPr preferRelativeResize="0"/>
          <p:nvPr/>
        </p:nvPicPr>
        <p:blipFill>
          <a:blip r:embed="rId4">
            <a:alphaModFix/>
          </a:blip>
          <a:stretch>
            <a:fillRect/>
          </a:stretch>
        </p:blipFill>
        <p:spPr>
          <a:xfrm>
            <a:off x="3078725" y="6181540"/>
            <a:ext cx="5314950" cy="485775"/>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2"/>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Contoh : hidden text</a:t>
            </a:r>
            <a:endParaRPr sz="4400" b="1" strike="noStrike">
              <a:solidFill>
                <a:srgbClr val="FFFFFF"/>
              </a:solidFill>
              <a:latin typeface="Arial"/>
              <a:ea typeface="Arial"/>
              <a:cs typeface="Arial"/>
              <a:sym typeface="Arial"/>
            </a:endParaRPr>
          </a:p>
        </p:txBody>
      </p:sp>
      <p:sp>
        <p:nvSpPr>
          <p:cNvPr id="180" name="Google Shape;180;p32"/>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a:latin typeface="Courier New"/>
              <a:ea typeface="Courier New"/>
              <a:cs typeface="Courier New"/>
              <a:sym typeface="Courier New"/>
            </a:endParaRPr>
          </a:p>
        </p:txBody>
      </p:sp>
      <p:sp>
        <p:nvSpPr>
          <p:cNvPr id="181" name="Google Shape;181;p32"/>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6</a:t>
            </a:fld>
            <a:endParaRPr/>
          </a:p>
        </p:txBody>
      </p:sp>
      <p:pic>
        <p:nvPicPr>
          <p:cNvPr id="182" name="Google Shape;182;p32"/>
          <p:cNvPicPr preferRelativeResize="0"/>
          <p:nvPr/>
        </p:nvPicPr>
        <p:blipFill>
          <a:blip r:embed="rId3">
            <a:alphaModFix/>
          </a:blip>
          <a:stretch>
            <a:fillRect/>
          </a:stretch>
        </p:blipFill>
        <p:spPr>
          <a:xfrm>
            <a:off x="1983700" y="1920250"/>
            <a:ext cx="8029200" cy="3500950"/>
          </a:xfrm>
          <a:prstGeom prst="rect">
            <a:avLst/>
          </a:prstGeom>
          <a:noFill/>
          <a:ln>
            <a:noFill/>
          </a:ln>
        </p:spPr>
      </p:pic>
      <p:pic>
        <p:nvPicPr>
          <p:cNvPr id="183" name="Google Shape;183;p32"/>
          <p:cNvPicPr preferRelativeResize="0"/>
          <p:nvPr/>
        </p:nvPicPr>
        <p:blipFill>
          <a:blip r:embed="rId4">
            <a:alphaModFix/>
          </a:blip>
          <a:stretch>
            <a:fillRect/>
          </a:stretch>
        </p:blipFill>
        <p:spPr>
          <a:xfrm>
            <a:off x="2764613" y="5758875"/>
            <a:ext cx="6175075" cy="916825"/>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3"/>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Elemen-elemen form (2)</a:t>
            </a:r>
            <a:endParaRPr sz="4400" b="1" strike="noStrike">
              <a:solidFill>
                <a:srgbClr val="FFFFFF"/>
              </a:solidFill>
              <a:latin typeface="Arial"/>
              <a:ea typeface="Arial"/>
              <a:cs typeface="Arial"/>
              <a:sym typeface="Arial"/>
            </a:endParaRPr>
          </a:p>
        </p:txBody>
      </p:sp>
      <p:sp>
        <p:nvSpPr>
          <p:cNvPr id="189" name="Google Shape;189;p33"/>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Times New Roman"/>
                <a:ea typeface="Times New Roman"/>
                <a:cs typeface="Times New Roman"/>
                <a:sym typeface="Times New Roman"/>
              </a:rPr>
              <a:t>Tombol Submit dan Reset</a:t>
            </a:r>
            <a:r>
              <a:rPr lang="en-US" sz="3200">
                <a:latin typeface="Times New Roman"/>
                <a:ea typeface="Times New Roman"/>
                <a:cs typeface="Times New Roman"/>
                <a:sym typeface="Times New Roman"/>
              </a:rPr>
              <a:t>, Form akan diproses oleh server jika kita menyediakan mekanisme untuk mengirim form tersebut. Dalam hal ini digunakan tombol submit. Jika tombol ini di-klik maka form akan dikirim ke server.</a:t>
            </a:r>
            <a:endParaRPr sz="3200">
              <a:latin typeface="Times New Roman"/>
              <a:ea typeface="Times New Roman"/>
              <a:cs typeface="Times New Roman"/>
              <a:sym typeface="Times New Roman"/>
            </a:endParaRPr>
          </a:p>
        </p:txBody>
      </p:sp>
      <p:sp>
        <p:nvSpPr>
          <p:cNvPr id="190" name="Google Shape;190;p33"/>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4"/>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Contoh</a:t>
            </a:r>
            <a:endParaRPr sz="4400" b="1" strike="noStrike">
              <a:solidFill>
                <a:srgbClr val="FFFFFF"/>
              </a:solidFill>
              <a:latin typeface="Arial"/>
              <a:ea typeface="Arial"/>
              <a:cs typeface="Arial"/>
              <a:sym typeface="Arial"/>
            </a:endParaRPr>
          </a:p>
        </p:txBody>
      </p:sp>
      <p:sp>
        <p:nvSpPr>
          <p:cNvPr id="196" name="Google Shape;196;p34"/>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3200">
              <a:latin typeface="Times New Roman"/>
              <a:ea typeface="Times New Roman"/>
              <a:cs typeface="Times New Roman"/>
              <a:sym typeface="Times New Roman"/>
            </a:endParaRPr>
          </a:p>
        </p:txBody>
      </p:sp>
      <p:sp>
        <p:nvSpPr>
          <p:cNvPr id="197" name="Google Shape;197;p34"/>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8</a:t>
            </a:fld>
            <a:endParaRPr/>
          </a:p>
        </p:txBody>
      </p:sp>
      <p:pic>
        <p:nvPicPr>
          <p:cNvPr id="198" name="Google Shape;198;p34"/>
          <p:cNvPicPr preferRelativeResize="0"/>
          <p:nvPr/>
        </p:nvPicPr>
        <p:blipFill>
          <a:blip r:embed="rId3">
            <a:alphaModFix/>
          </a:blip>
          <a:stretch>
            <a:fillRect/>
          </a:stretch>
        </p:blipFill>
        <p:spPr>
          <a:xfrm>
            <a:off x="1941450" y="1920250"/>
            <a:ext cx="8113700" cy="3871500"/>
          </a:xfrm>
          <a:prstGeom prst="rect">
            <a:avLst/>
          </a:prstGeom>
          <a:noFill/>
          <a:ln>
            <a:noFill/>
          </a:ln>
        </p:spPr>
      </p:pic>
      <p:pic>
        <p:nvPicPr>
          <p:cNvPr id="199" name="Google Shape;199;p34"/>
          <p:cNvPicPr preferRelativeResize="0"/>
          <p:nvPr/>
        </p:nvPicPr>
        <p:blipFill>
          <a:blip r:embed="rId4">
            <a:alphaModFix/>
          </a:blip>
          <a:stretch>
            <a:fillRect/>
          </a:stretch>
        </p:blipFill>
        <p:spPr>
          <a:xfrm>
            <a:off x="3438923" y="5599475"/>
            <a:ext cx="5452625" cy="1095400"/>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5"/>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Elemen-elemen form (3)</a:t>
            </a:r>
            <a:endParaRPr sz="4400" b="1" strike="noStrike">
              <a:solidFill>
                <a:srgbClr val="FFFFFF"/>
              </a:solidFill>
              <a:latin typeface="Arial"/>
              <a:ea typeface="Arial"/>
              <a:cs typeface="Arial"/>
              <a:sym typeface="Arial"/>
            </a:endParaRPr>
          </a:p>
        </p:txBody>
      </p:sp>
      <p:sp>
        <p:nvSpPr>
          <p:cNvPr id="205" name="Google Shape;205;p35"/>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b="1">
                <a:latin typeface="Times New Roman"/>
                <a:ea typeface="Times New Roman"/>
                <a:cs typeface="Times New Roman"/>
                <a:sym typeface="Times New Roman"/>
              </a:rPr>
              <a:t>Hidden field, </a:t>
            </a:r>
            <a:r>
              <a:rPr lang="en-US" sz="3200">
                <a:latin typeface="Times New Roman"/>
                <a:ea typeface="Times New Roman"/>
                <a:cs typeface="Times New Roman"/>
                <a:sym typeface="Times New Roman"/>
              </a:rPr>
              <a:t>komponen form hidden digunakan untuk mengirim data ke server dimana nilainya sudah ditentukan oleh penulis program. Pada contoh sebelumnya dikirim variabel request bernama status dengan nilainya adalah member.</a:t>
            </a: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r>
              <a:rPr lang="en-US" sz="2400">
                <a:latin typeface="Courier New"/>
                <a:ea typeface="Courier New"/>
                <a:cs typeface="Courier New"/>
                <a:sym typeface="Courier New"/>
              </a:rPr>
              <a:t>&lt;input type=”hidden” name=”status” value=”member”/&gt;</a:t>
            </a:r>
            <a:endParaRPr sz="2400">
              <a:latin typeface="Courier New"/>
              <a:ea typeface="Courier New"/>
              <a:cs typeface="Courier New"/>
              <a:sym typeface="Courier New"/>
            </a:endParaRPr>
          </a:p>
          <a:p>
            <a:pPr marL="0" marR="0" lvl="0" indent="0" algn="l" rtl="0">
              <a:lnSpc>
                <a:spcPct val="100000"/>
              </a:lnSpc>
              <a:spcBef>
                <a:spcPts val="0"/>
              </a:spcBef>
              <a:spcAft>
                <a:spcPts val="0"/>
              </a:spcAft>
              <a:buNone/>
            </a:pPr>
            <a:endParaRPr sz="3200">
              <a:latin typeface="Times New Roman"/>
              <a:ea typeface="Times New Roman"/>
              <a:cs typeface="Times New Roman"/>
              <a:sym typeface="Times New Roman"/>
            </a:endParaRPr>
          </a:p>
        </p:txBody>
      </p:sp>
      <p:sp>
        <p:nvSpPr>
          <p:cNvPr id="206" name="Google Shape;206;p35"/>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440</TotalTime>
  <Words>2125</Words>
  <Application>Microsoft Office PowerPoint</Application>
  <PresentationFormat>Custom</PresentationFormat>
  <Paragraphs>234</Paragraphs>
  <Slides>40</Slides>
  <Notes>40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40</vt:i4>
      </vt:variant>
    </vt:vector>
  </HeadingPairs>
  <TitlesOfParts>
    <vt:vector size="48" baseType="lpstr">
      <vt:lpstr>Arial</vt:lpstr>
      <vt:lpstr>Courier New</vt:lpstr>
      <vt:lpstr>Times New Roman</vt:lpstr>
      <vt:lpstr>Noto Sans Symbols</vt:lpstr>
      <vt:lpstr>Wingdings</vt:lpstr>
      <vt:lpstr>Source Sans Pro</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Asisten Arip</cp:lastModifiedBy>
  <cp:revision>60</cp:revision>
  <dcterms:modified xsi:type="dcterms:W3CDTF">2024-02-09T04:15:41Z</dcterms:modified>
</cp:coreProperties>
</file>