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61" r:id="rId4"/>
    <p:sldId id="264" r:id="rId5"/>
    <p:sldId id="265" r:id="rId6"/>
    <p:sldId id="266" r:id="rId7"/>
    <p:sldId id="258" r:id="rId8"/>
    <p:sldId id="273" r:id="rId9"/>
    <p:sldId id="274" r:id="rId10"/>
    <p:sldId id="275" r:id="rId11"/>
    <p:sldId id="259" r:id="rId12"/>
    <p:sldId id="260" r:id="rId13"/>
    <p:sldId id="262" r:id="rId14"/>
    <p:sldId id="263" r:id="rId15"/>
    <p:sldId id="276" r:id="rId16"/>
    <p:sldId id="271" r:id="rId17"/>
    <p:sldId id="268" r:id="rId18"/>
    <p:sldId id="270" r:id="rId19"/>
    <p:sldId id="26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427" autoAdjust="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6D68-8A47-4E5A-810C-6EC9E550ABFE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A570F-C791-4F26-A514-667E2E8361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10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: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lain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source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 :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menutup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kecuali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kolaborasi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repository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Ketika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 readme file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570F-C791-4F26-A514-667E2E83618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64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new file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format missal .txt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dilembar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“commit new file”,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tulis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keterangna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commit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commit new file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570F-C791-4F26-A514-667E2E836181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181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6D29-5767-4B92-A2BD-59CFEAC9F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33CC0-862A-441D-B0DF-CF92B2557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620B-04FB-45E3-9300-EAC27233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DB66-12A8-44C3-AEFD-EFAFF50F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0E9C-3D8A-45E6-9A16-27664582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10;p1">
            <a:extLst>
              <a:ext uri="{FF2B5EF4-FFF2-40B4-BE49-F238E27FC236}">
                <a16:creationId xmlns:a16="http://schemas.microsoft.com/office/drawing/2014/main" id="{CCAC464C-9E4D-4EB0-B496-42EA04426D9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607383" y="568387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64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E2C5-FD0F-4287-A4B5-F6F2F5ED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37E2D-3081-4554-B8A2-B9376FFB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FC66-D339-4BF6-806C-7FBFC7EE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072B-CDDF-43DC-829D-46FCF6EF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FFE2-F137-4CD8-AE34-C5A9564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F1538-7B83-4832-AB92-8B7F46392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5867-404D-4325-B4EB-883E5319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3AD7-50DC-422C-A374-1394279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7129-2AF2-4BAF-BC20-B0553A51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91F5-1E95-4A71-882E-E420B517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oogle Shape;10;p1">
            <a:extLst>
              <a:ext uri="{FF2B5EF4-FFF2-40B4-BE49-F238E27FC236}">
                <a16:creationId xmlns:a16="http://schemas.microsoft.com/office/drawing/2014/main" id="{E25EAF03-3247-43B0-B022-0D4C444A13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537714" y="5737535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0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A14D-E859-4F2B-A15B-9403F161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1B8-1A72-455D-AC9A-C6F0C0CB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D415-76A8-427A-929E-25111568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04F9-90CC-49BB-B419-468E1AD4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780C-CF5F-4824-A840-D3E036F1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596B-2860-46F4-A876-0023CF05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302A2-3CDE-4400-86DD-AD2DC67B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333B8-B884-4755-B195-66E80B3C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4826-8A6F-4495-A602-40B51A89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F596-382F-4C41-9C91-AEABBE7B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7A1-0DD3-4DC0-AA64-A40B7602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9F0B-2703-470E-84A6-536F21BD0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FEB9A-6001-49FD-B343-9B4E43673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0ED18-8DA8-46CB-8252-3DD3B46C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DCC3-2226-4F26-A35D-589D4C97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768B-66D9-4C4D-BF38-20AD1D8C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0C8C-95C8-467C-ADA9-DDCB2467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8D83-6E0D-4528-B144-20D54525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5FCD8-4865-434D-82C0-1CB8BF1C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8A6A-E9F6-4986-91FE-D3F1B9475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95134-35A4-487F-86C0-8B63D37F3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40C0A-D913-4ED2-B18C-A26B520E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3FA37-C9A7-4DAB-8ACC-CFADC4AB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41AD0-58F7-48D9-AE18-2AB4211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5E5C-C2E9-4F75-9C3E-222FFDD2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C9B4B-5D23-48E9-92E9-824DED09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1FDC5-E219-450B-A8B6-923D6A6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C1A7-F1A8-4232-99A4-6618F896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C8FA6-7365-4736-8CD6-A43DCBB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64E5D-FA66-47C2-9FA1-09F601DC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2A4DE-37C2-466D-BC9E-0E10ED37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8CE-A4E4-4C5C-A0E5-B77ECEA8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D1B3-D03A-445F-A3A8-6A34614F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F5A38-96A3-4BE8-A40B-9E7C41339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AAFD8-BAD8-4CF4-AC58-9049ECD7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21A07-011C-493B-8076-74654966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4830-23A2-47A7-AB01-C9D05626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CD8E-2865-4D1B-B333-A7FC2FCC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EACEA-56A0-49BF-A758-1B47A3F07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58789-E049-42F0-B9C8-7028AD6F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9082-FBCF-468F-827A-67627888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655B-AD00-4134-83D8-71AC8AA3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70C8D-A983-44EA-B9FC-01697962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72600-C4F1-4DC7-A846-9CBDC27C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51246-07B1-4155-AAA4-AEC55D0C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A731-DD5B-4726-8AF9-0529E693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C353-E80C-426E-817B-D01C06DFF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0E30-0EC7-40FF-9959-A209504EB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D0D4-18E8-49DE-AF52-201D6F9FD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2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19CC-F56B-482B-90FA-B9B2A1D4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2F09-E0A4-4F3F-8A4E-AF45A08CBC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51546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repository: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5E6C2-1095-4DFE-B325-14DFC298B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98" y="2565355"/>
            <a:ext cx="8820603" cy="17272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379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089E-CECC-4087-8F8A-DC82EF45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47B6-1B85-4CA1-86B3-43CA333434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70530"/>
            <a:ext cx="10363826" cy="3424107"/>
          </a:xfrm>
        </p:spPr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Sebuah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branch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cabang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) di Git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secara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sederhana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hanyalah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pointer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dapat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bergerak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salah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satu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commit. Nama default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branch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Git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master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E7B917-95CB-4C88-9DF3-86A6FFAD9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568142"/>
            <a:ext cx="4762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3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A7BF-BEEE-4848-932A-2DE7EF65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163-1765-4422-A687-F7CBD534A3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Mencopy</a:t>
            </a:r>
            <a:r>
              <a:rPr lang="en-US" dirty="0"/>
              <a:t> dan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project </a:t>
            </a:r>
            <a:r>
              <a:rPr lang="en-US" dirty="0" err="1"/>
              <a:t>atau</a:t>
            </a:r>
            <a:r>
              <a:rPr lang="en-US" dirty="0"/>
              <a:t> repo yang </a:t>
            </a:r>
            <a:r>
              <a:rPr lang="en-US" dirty="0" err="1"/>
              <a:t>dimiliki</a:t>
            </a:r>
            <a:r>
              <a:rPr lang="en-US" dirty="0"/>
              <a:t> orang lain</a:t>
            </a:r>
          </a:p>
        </p:txBody>
      </p:sp>
    </p:spTree>
    <p:extLst>
      <p:ext uri="{BB962C8B-B14F-4D97-AF65-F5344CB8AC3E}">
        <p14:creationId xmlns:p14="http://schemas.microsoft.com/office/powerpoint/2010/main" val="346791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11F2-3133-46E0-B129-CC04806A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tools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5740-2FCA-4FB2-BACC-AF944615C4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Secara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singkat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, Git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tools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control system 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yang gratis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digunakan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oleh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programmer 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dan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developer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menjalankan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sebuah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proyek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kecil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maupun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besar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B0604020202020204" pitchFamily="18" charset="0"/>
              </a:rPr>
              <a:t>. 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istilah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lain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Git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distributed version control system</a:t>
            </a:r>
            <a:r>
              <a:rPr lang="en-US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. </a:t>
            </a:r>
            <a:endParaRPr lang="en-US" dirty="0">
              <a:solidFill>
                <a:srgbClr val="000000"/>
              </a:solidFill>
              <a:latin typeface="PT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6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8C5-8BE8-4C04-85AB-A262C94C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Installasi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1F4F-4D23-4E49-8433-D7DF5058B4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git </a:t>
            </a:r>
            <a:r>
              <a:rPr lang="en-US" dirty="0">
                <a:hlinkClick r:id="rId2"/>
              </a:rPr>
              <a:t>https://git-scm.com/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34E3-1A4E-4DE8-B4A0-E078A8AF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715B-6663-4EF9-A9DE-1FBD9232BC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git clone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digunakan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mengambil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salinan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dari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repositori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Git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dari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server yang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ada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di cloud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atau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github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ke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komputer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kita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2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0D30-3C22-4929-BFA5-E2307AD7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65C4-F555-40EB-81CE-D7C40132B9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Branches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bagian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proses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pengembangan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perangkat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lunak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dan salah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satu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fitur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paling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kuat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Git. Branches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dasarnya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penunjuk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commit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tertentu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Saat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memperbaiki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bug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bekerja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fitur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baru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developer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branch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baru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nantinya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digabungkan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basis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utama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2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34E3-1A4E-4DE8-B4A0-E078A8AF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715B-6663-4EF9-A9DE-1FBD9232BC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Git remote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petunjuk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versi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biasanya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disimpan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server lain.</a:t>
            </a:r>
          </a:p>
          <a:p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remote repository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harus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sebelum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menambahkan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remote git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lokal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Anda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layanan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hosting Git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seperti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GitHub, GitLab,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BitBucket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server Anda.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3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B456-5CD2-4A73-BF8F-AF6AE0F3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multiple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05D1-FA52-4D0C-9C6C-E3EA3DE697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mengirimkan</a:t>
            </a:r>
            <a:r>
              <a:rPr lang="en-US" dirty="0"/>
              <a:t> progress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bergantian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0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7D52-405E-445D-B9DF-6AB3E7C9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page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976B-D285-4E3F-B68C-DDD212DC95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Pages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platform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berbagi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program) yang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berguna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meng-host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statis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Halaman statis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yang di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memerlukan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server-side code 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PHP, Python,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dll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7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0D2E-C87B-430D-A7D5-05D6819E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74DE-3730-48A9-AE9A-DC49EB0254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salah </a:t>
            </a:r>
            <a:r>
              <a:rPr lang="en-US" b="1" dirty="0" err="1"/>
              <a:t>satu</a:t>
            </a:r>
            <a:r>
              <a:rPr lang="en-US" b="1" dirty="0"/>
              <a:t> version control system</a:t>
            </a:r>
          </a:p>
          <a:p>
            <a:r>
              <a:rPr lang="en-US" b="1" i="0" dirty="0" err="1">
                <a:effectLst/>
                <a:latin typeface="Muli"/>
              </a:rPr>
              <a:t>Sistem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kendali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versi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atau</a:t>
            </a:r>
            <a:r>
              <a:rPr lang="en-US" b="1" i="0" dirty="0">
                <a:effectLst/>
                <a:latin typeface="Muli"/>
              </a:rPr>
              <a:t> </a:t>
            </a:r>
            <a:r>
              <a:rPr lang="en-US" b="1" i="1" dirty="0">
                <a:effectLst/>
                <a:latin typeface="Muli"/>
              </a:rPr>
              <a:t>version control system</a:t>
            </a:r>
            <a:r>
              <a:rPr lang="en-US" b="1" i="0" dirty="0">
                <a:effectLst/>
                <a:latin typeface="Muli"/>
              </a:rPr>
              <a:t> </a:t>
            </a:r>
            <a:r>
              <a:rPr lang="en-US" b="1" i="0" dirty="0" err="1">
                <a:effectLst/>
                <a:latin typeface="Muli"/>
              </a:rPr>
              <a:t>adalah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sistem</a:t>
            </a:r>
            <a:r>
              <a:rPr lang="en-US" b="1" i="0" dirty="0">
                <a:effectLst/>
                <a:latin typeface="Muli"/>
              </a:rPr>
              <a:t> yang </a:t>
            </a:r>
            <a:r>
              <a:rPr lang="en-US" b="1" i="0" dirty="0" err="1">
                <a:effectLst/>
                <a:latin typeface="Muli"/>
              </a:rPr>
              <a:t>mencatat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perubahan</a:t>
            </a:r>
            <a:r>
              <a:rPr lang="en-US" b="1" i="0" dirty="0">
                <a:effectLst/>
                <a:latin typeface="Muli"/>
              </a:rPr>
              <a:t> yang </a:t>
            </a:r>
            <a:r>
              <a:rPr lang="en-US" b="1" i="0" dirty="0" err="1">
                <a:effectLst/>
                <a:latin typeface="Muli"/>
              </a:rPr>
              <a:t>dilakukan</a:t>
            </a:r>
            <a:r>
              <a:rPr lang="en-US" b="1" i="0" dirty="0">
                <a:effectLst/>
                <a:latin typeface="Muli"/>
              </a:rPr>
              <a:t> pada file </a:t>
            </a:r>
            <a:r>
              <a:rPr lang="en-US" b="1" i="0" dirty="0" err="1">
                <a:effectLst/>
                <a:latin typeface="Muli"/>
              </a:rPr>
              <a:t>sehingga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semua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riwayatnya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akan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terekam</a:t>
            </a:r>
            <a:r>
              <a:rPr lang="en-US" b="1" i="0" dirty="0">
                <a:effectLst/>
                <a:latin typeface="Muli"/>
              </a:rPr>
              <a:t> dan </a:t>
            </a:r>
            <a:r>
              <a:rPr lang="en-US" b="1" i="0" dirty="0" err="1">
                <a:effectLst/>
                <a:latin typeface="Muli"/>
              </a:rPr>
              <a:t>bisa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dilihat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kembali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nanti</a:t>
            </a:r>
            <a:r>
              <a:rPr lang="en-US" b="1" i="0" dirty="0">
                <a:effectLst/>
                <a:latin typeface="Muli"/>
              </a:rPr>
              <a:t>. </a:t>
            </a:r>
          </a:p>
          <a:p>
            <a:r>
              <a:rPr lang="en-US" b="1" i="0" dirty="0" err="1">
                <a:effectLst/>
                <a:latin typeface="Muli"/>
              </a:rPr>
              <a:t>Saat</a:t>
            </a:r>
            <a:r>
              <a:rPr lang="en-US" b="1" i="0" dirty="0">
                <a:effectLst/>
                <a:latin typeface="Muli"/>
              </a:rPr>
              <a:t> developer </a:t>
            </a:r>
            <a:r>
              <a:rPr lang="en-US" b="1" i="0" dirty="0" err="1">
                <a:effectLst/>
                <a:latin typeface="Muli"/>
              </a:rPr>
              <a:t>membuat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proyek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baru</a:t>
            </a:r>
            <a:r>
              <a:rPr lang="en-US" b="1" i="0" dirty="0">
                <a:effectLst/>
                <a:latin typeface="Muli"/>
              </a:rPr>
              <a:t>, </a:t>
            </a:r>
            <a:r>
              <a:rPr lang="en-US" b="1" i="0" dirty="0" err="1">
                <a:effectLst/>
                <a:latin typeface="Muli"/>
              </a:rPr>
              <a:t>mereka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selalu</a:t>
            </a:r>
            <a:r>
              <a:rPr lang="en-US" b="1" i="0" dirty="0">
                <a:effectLst/>
                <a:latin typeface="Muli"/>
              </a:rPr>
              <a:t> dan </a:t>
            </a:r>
            <a:r>
              <a:rPr lang="en-US" b="1" i="0" dirty="0" err="1">
                <a:effectLst/>
                <a:latin typeface="Muli"/>
              </a:rPr>
              <a:t>akan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terus-menerus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melakukan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pembaruan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terhadap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kodenya</a:t>
            </a:r>
            <a:r>
              <a:rPr lang="en-US" b="1" i="0" dirty="0">
                <a:effectLst/>
                <a:latin typeface="Muli"/>
              </a:rPr>
              <a:t>. </a:t>
            </a:r>
            <a:r>
              <a:rPr lang="en-US" b="1" i="0" dirty="0" err="1">
                <a:effectLst/>
                <a:latin typeface="Muli"/>
              </a:rPr>
              <a:t>Bahkan</a:t>
            </a:r>
            <a:r>
              <a:rPr lang="en-US" b="1" i="0" dirty="0">
                <a:effectLst/>
                <a:latin typeface="Muli"/>
              </a:rPr>
              <a:t>, </a:t>
            </a:r>
            <a:r>
              <a:rPr lang="en-US" b="1" i="0" dirty="0" err="1">
                <a:effectLst/>
                <a:latin typeface="Muli"/>
              </a:rPr>
              <a:t>setelah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proyeknya</a:t>
            </a:r>
            <a:r>
              <a:rPr lang="en-US" b="1" i="0" dirty="0">
                <a:effectLst/>
                <a:latin typeface="Muli"/>
              </a:rPr>
              <a:t> online, developer </a:t>
            </a:r>
            <a:r>
              <a:rPr lang="en-US" b="1" i="0" dirty="0" err="1">
                <a:effectLst/>
                <a:latin typeface="Muli"/>
              </a:rPr>
              <a:t>tetap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harus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memperbarui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versinya</a:t>
            </a:r>
            <a:r>
              <a:rPr lang="en-US" b="1" i="0" dirty="0">
                <a:effectLst/>
                <a:latin typeface="Muli"/>
              </a:rPr>
              <a:t>, </a:t>
            </a:r>
            <a:r>
              <a:rPr lang="en-US" b="1" i="0" dirty="0" err="1">
                <a:effectLst/>
                <a:latin typeface="Muli"/>
              </a:rPr>
              <a:t>memperbaiki</a:t>
            </a:r>
            <a:r>
              <a:rPr lang="en-US" b="1" i="0" dirty="0">
                <a:effectLst/>
                <a:latin typeface="Muli"/>
              </a:rPr>
              <a:t> bug, </a:t>
            </a:r>
            <a:r>
              <a:rPr lang="en-US" b="1" i="0" dirty="0" err="1">
                <a:effectLst/>
                <a:latin typeface="Muli"/>
              </a:rPr>
              <a:t>menambahkan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fitur</a:t>
            </a:r>
            <a:r>
              <a:rPr lang="en-US" b="1" i="0" dirty="0">
                <a:effectLst/>
                <a:latin typeface="Muli"/>
              </a:rPr>
              <a:t> </a:t>
            </a:r>
            <a:r>
              <a:rPr lang="en-US" b="1" i="0" dirty="0" err="1">
                <a:effectLst/>
                <a:latin typeface="Muli"/>
              </a:rPr>
              <a:t>baru</a:t>
            </a:r>
            <a:r>
              <a:rPr lang="en-US" b="1" i="0" dirty="0">
                <a:effectLst/>
                <a:latin typeface="Muli"/>
              </a:rPr>
              <a:t>, dan lain </a:t>
            </a:r>
            <a:r>
              <a:rPr lang="en-US" b="1" i="0" dirty="0" err="1">
                <a:effectLst/>
                <a:latin typeface="Muli"/>
              </a:rPr>
              <a:t>sebagainya</a:t>
            </a:r>
            <a:r>
              <a:rPr lang="en-US" b="1" i="0" dirty="0">
                <a:effectLst/>
                <a:latin typeface="Muli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220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0D30-3C22-4929-BFA5-E2307AD7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60884"/>
            <a:ext cx="10364451" cy="1596177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2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Repositori</a:t>
            </a:r>
            <a:endParaRPr lang="en-US" dirty="0"/>
          </a:p>
          <a:p>
            <a:pPr marL="0" indent="0">
              <a:buNone/>
            </a:pP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repo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adalah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direktori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penyimpanan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file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proyek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 Di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sini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bisa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menyimpan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apa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pun yang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berkaitan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dengan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proyek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yang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sedang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buat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misalnya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file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kode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gambar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,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audio. Repo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sendiri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bertempat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di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penyimpanan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storage 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GitHub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lokal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di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komputer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Anda.</a:t>
            </a:r>
            <a:endParaRPr lang="en-US" dirty="0"/>
          </a:p>
          <a:p>
            <a:r>
              <a:rPr lang="en-US" dirty="0"/>
              <a:t>Branch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Branch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merupakan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salinan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dari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bisa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menggunakan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branch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ketika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melakukan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suatu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pengembangan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atau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development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secara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terpisah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request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Pull request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adalah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ketika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menginformasikan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user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bahwa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sudah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memindahkan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perubahan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yang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lakukan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di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branch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ke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1" dirty="0">
                <a:solidFill>
                  <a:srgbClr val="36344D"/>
                </a:solidFill>
                <a:effectLst/>
                <a:latin typeface="Muli"/>
              </a:rPr>
              <a:t>master </a:t>
            </a:r>
            <a:r>
              <a:rPr lang="en-US" b="0" i="1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</a:t>
            </a:r>
            <a:endParaRPr lang="en-US" dirty="0"/>
          </a:p>
          <a:p>
            <a:r>
              <a:rPr lang="en-US" dirty="0"/>
              <a:t>Forking repository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Forking repository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artinya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Anda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membuat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proyek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baru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berdasarkan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repositori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yang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sudah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6344D"/>
                </a:solidFill>
                <a:effectLst/>
                <a:latin typeface="Muli"/>
              </a:rPr>
              <a:t>ada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4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</a:t>
            </a:r>
          </a:p>
          <a:p>
            <a:pPr marL="0" indent="0">
              <a:buNone/>
            </a:pP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pada repo </a:t>
            </a:r>
            <a:r>
              <a:rPr lang="en-US" dirty="0" err="1"/>
              <a:t>kita</a:t>
            </a:r>
            <a:r>
              <a:rPr lang="en-US" dirty="0"/>
              <a:t> </a:t>
            </a:r>
          </a:p>
          <a:p>
            <a:r>
              <a:rPr lang="en-US" dirty="0"/>
              <a:t>Checkout</a:t>
            </a:r>
          </a:p>
          <a:p>
            <a:pPr marL="0" indent="0">
              <a:buNone/>
            </a:pP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commit </a:t>
            </a:r>
            <a:r>
              <a:rPr lang="en-US" dirty="0" err="1"/>
              <a:t>atau</a:t>
            </a:r>
            <a:r>
              <a:rPr lang="en-US" dirty="0"/>
              <a:t> branch</a:t>
            </a:r>
          </a:p>
          <a:p>
            <a:r>
              <a:rPr lang="en-US" dirty="0"/>
              <a:t>Merge</a:t>
            </a:r>
          </a:p>
          <a:p>
            <a:pPr marL="0" indent="0">
              <a:buNone/>
            </a:pPr>
            <a:r>
              <a:rPr lang="en-US" dirty="0" err="1"/>
              <a:t>Menggabungkan</a:t>
            </a:r>
            <a:r>
              <a:rPr lang="en-US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92599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Remote</a:t>
            </a:r>
          </a:p>
          <a:p>
            <a:pPr marL="0" indent="0">
              <a:buNone/>
            </a:pP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repo</a:t>
            </a:r>
          </a:p>
          <a:p>
            <a:r>
              <a:rPr lang="en-US" dirty="0"/>
              <a:t>Clone</a:t>
            </a:r>
          </a:p>
          <a:p>
            <a:pPr marL="0" indent="0">
              <a:buNone/>
            </a:pPr>
            <a:r>
              <a:rPr lang="en-US" dirty="0" err="1"/>
              <a:t>Mengambil</a:t>
            </a:r>
            <a:r>
              <a:rPr lang="en-US" dirty="0"/>
              <a:t> repo </a:t>
            </a:r>
            <a:r>
              <a:rPr lang="en-US" dirty="0" err="1"/>
              <a:t>dari</a:t>
            </a:r>
            <a:r>
              <a:rPr lang="en-US" dirty="0"/>
              <a:t> remote</a:t>
            </a:r>
          </a:p>
          <a:p>
            <a:r>
              <a:rPr lang="en-US" dirty="0"/>
              <a:t>Push</a:t>
            </a:r>
          </a:p>
          <a:p>
            <a:pPr marL="0" indent="0">
              <a:buNone/>
            </a:pPr>
            <a:r>
              <a:rPr lang="en-US" dirty="0" err="1"/>
              <a:t>Mengirimkan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repo</a:t>
            </a:r>
          </a:p>
          <a:p>
            <a:r>
              <a:rPr lang="en-US" dirty="0"/>
              <a:t>Pull</a:t>
            </a:r>
          </a:p>
          <a:p>
            <a:pPr marL="0" indent="0">
              <a:buNone/>
            </a:pPr>
            <a:r>
              <a:rPr lang="en-US" dirty="0" err="1"/>
              <a:t>Mengambil</a:t>
            </a:r>
            <a:r>
              <a:rPr lang="en-US" dirty="0"/>
              <a:t> file </a:t>
            </a:r>
            <a:r>
              <a:rPr lang="en-US" dirty="0" err="1"/>
              <a:t>atau</a:t>
            </a:r>
            <a:r>
              <a:rPr lang="en-US" dirty="0"/>
              <a:t> commit </a:t>
            </a:r>
            <a:r>
              <a:rPr lang="en-US" dirty="0" err="1"/>
              <a:t>dari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63765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19CC-F56B-482B-90FA-B9B2A1D4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2F09-E0A4-4F3F-8A4E-AF45A08CBC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51546"/>
            <a:ext cx="10363826" cy="342410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03B25-9335-41D3-8373-8DD38A71E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19" y="2046199"/>
            <a:ext cx="9090454" cy="44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19CC-F56B-482B-90FA-B9B2A1D4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2F09-E0A4-4F3F-8A4E-AF45A08CBC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51546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project atau </a:t>
            </a:r>
            <a:r>
              <a:rPr lang="en-US" dirty="0" err="1"/>
              <a:t>disebut</a:t>
            </a:r>
            <a:r>
              <a:rPr lang="en-US" dirty="0"/>
              <a:t> dengan repository dengan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+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new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5D9F5-3C59-4E61-A41D-08A8E522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71" y="2537395"/>
            <a:ext cx="3549832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19CC-F56B-482B-90FA-B9B2A1D4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2F09-E0A4-4F3F-8A4E-AF45A08CBC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51546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repository: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D1FC1-3CEB-4139-BE0C-E3E2C4456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2"/>
          <a:stretch/>
        </p:blipFill>
        <p:spPr>
          <a:xfrm>
            <a:off x="2542590" y="2552260"/>
            <a:ext cx="6592702" cy="31809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8540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8928</TotalTime>
  <Words>665</Words>
  <Application>Microsoft Office PowerPoint</Application>
  <PresentationFormat>Widescreen</PresentationFormat>
  <Paragraphs>72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Google Sans</vt:lpstr>
      <vt:lpstr>Helvetica Neue</vt:lpstr>
      <vt:lpstr>Muli</vt:lpstr>
      <vt:lpstr>PT Serif</vt:lpstr>
      <vt:lpstr>Symbol</vt:lpstr>
      <vt:lpstr>Times New Roman</vt:lpstr>
      <vt:lpstr>Verdana</vt:lpstr>
      <vt:lpstr>Office Theme</vt:lpstr>
      <vt:lpstr>Github</vt:lpstr>
      <vt:lpstr>Pengertian github</vt:lpstr>
      <vt:lpstr>Istilah-istilah git</vt:lpstr>
      <vt:lpstr>Istilah-istilah git</vt:lpstr>
      <vt:lpstr>Istilah-istilah git</vt:lpstr>
      <vt:lpstr>Istilah-istilah git</vt:lpstr>
      <vt:lpstr>Pembuatan akun</vt:lpstr>
      <vt:lpstr>Start Project </vt:lpstr>
      <vt:lpstr>Create new repository</vt:lpstr>
      <vt:lpstr>Add First File</vt:lpstr>
      <vt:lpstr>Branch</vt:lpstr>
      <vt:lpstr>Fork</vt:lpstr>
      <vt:lpstr>Pengenalan tools git</vt:lpstr>
      <vt:lpstr>Installasi git</vt:lpstr>
      <vt:lpstr>Git Clone</vt:lpstr>
      <vt:lpstr>Remote Branch</vt:lpstr>
      <vt:lpstr>Git Remote</vt:lpstr>
      <vt:lpstr>Git multiple remote</vt:lpstr>
      <vt:lpstr>Git page web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Asisten Arip</dc:creator>
  <cp:lastModifiedBy>Asisten Arip</cp:lastModifiedBy>
  <cp:revision>41</cp:revision>
  <dcterms:created xsi:type="dcterms:W3CDTF">2022-03-01T22:47:46Z</dcterms:created>
  <dcterms:modified xsi:type="dcterms:W3CDTF">2024-02-28T01:09:55Z</dcterms:modified>
</cp:coreProperties>
</file>