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sldIdLst>
    <p:sldId id="256" r:id="rId2"/>
    <p:sldId id="257" r:id="rId3"/>
    <p:sldId id="277" r:id="rId4"/>
    <p:sldId id="261" r:id="rId5"/>
    <p:sldId id="279" r:id="rId6"/>
    <p:sldId id="264" r:id="rId7"/>
    <p:sldId id="268" r:id="rId8"/>
    <p:sldId id="278" r:id="rId9"/>
    <p:sldId id="26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427" autoAdjust="0"/>
  </p:normalViewPr>
  <p:slideViewPr>
    <p:cSldViewPr snapToGrid="0">
      <p:cViewPr varScale="1">
        <p:scale>
          <a:sx n="55" d="100"/>
          <a:sy n="55" d="100"/>
        </p:scale>
        <p:origin x="10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96D68-8A47-4E5A-810C-6EC9E550ABFE}" type="datetimeFigureOut">
              <a:rPr lang="en-ID" smtClean="0"/>
              <a:t>28/02/2024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A570F-C791-4F26-A514-667E2E8361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2105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6D29-5767-4B92-A2BD-59CFEAC9F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33CC0-862A-441D-B0DF-CF92B2557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620B-04FB-45E3-9300-EAC27233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DDB66-12A8-44C3-AEFD-EFAFF50F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10E9C-3D8A-45E6-9A16-27664582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10;p1">
            <a:extLst>
              <a:ext uri="{FF2B5EF4-FFF2-40B4-BE49-F238E27FC236}">
                <a16:creationId xmlns:a16="http://schemas.microsoft.com/office/drawing/2014/main" id="{CCAC464C-9E4D-4EB0-B496-42EA04426D9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607383" y="5683870"/>
            <a:ext cx="2646720" cy="67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641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E2C5-FD0F-4287-A4B5-F6F2F5ED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37E2D-3081-4554-B8A2-B9376FFB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FC66-D339-4BF6-806C-7FBFC7EE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3072B-CDDF-43DC-829D-46FCF6EF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FFE2-F137-4CD8-AE34-C5A95647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F1538-7B83-4832-AB92-8B7F46392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B5867-404D-4325-B4EB-883E53195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3AD7-50DC-422C-A374-1394279B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7129-2AF2-4BAF-BC20-B0553A51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91F5-1E95-4A71-882E-E420B517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5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oogle Shape;10;p1">
            <a:extLst>
              <a:ext uri="{FF2B5EF4-FFF2-40B4-BE49-F238E27FC236}">
                <a16:creationId xmlns:a16="http://schemas.microsoft.com/office/drawing/2014/main" id="{E25EAF03-3247-43B0-B022-0D4C444A13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537714" y="5737535"/>
            <a:ext cx="2646720" cy="67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30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A14D-E859-4F2B-A15B-9403F161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C1B8-1A72-455D-AC9A-C6F0C0CB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D415-76A8-427A-929E-25111568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B04F9-90CC-49BB-B419-468E1AD4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E780C-CF5F-4824-A840-D3E036F1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7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596B-2860-46F4-A876-0023CF05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302A2-3CDE-4400-86DD-AD2DC67BB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333B8-B884-4755-B195-66E80B3C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64826-8A6F-4495-A602-40B51A89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7F596-382F-4C41-9C91-AEABBE7B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4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87A1-0DD3-4DC0-AA64-A40B7602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9F0B-2703-470E-84A6-536F21BD0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FEB9A-6001-49FD-B343-9B4E43673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0ED18-8DA8-46CB-8252-3DD3B46C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7DCC3-2226-4F26-A35D-589D4C97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B768B-66D9-4C4D-BF38-20AD1D8C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5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0C8C-95C8-467C-ADA9-DDCB2467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28D83-6E0D-4528-B144-20D545255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5FCD8-4865-434D-82C0-1CB8BF1C9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08A6A-E9F6-4986-91FE-D3F1B9475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95134-35A4-487F-86C0-8B63D37F3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40C0A-D913-4ED2-B18C-A26B520E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3FA37-C9A7-4DAB-8ACC-CFADC4AB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41AD0-58F7-48D9-AE18-2AB42110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5E5C-C2E9-4F75-9C3E-222FFDD2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C9B4B-5D23-48E9-92E9-824DED09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1FDC5-E219-450B-A8B6-923D6A65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AC1A7-F1A8-4232-99A4-6618F896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7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C8FA6-7365-4736-8CD6-A43DCBBE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64E5D-FA66-47C2-9FA1-09F601DC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2A4DE-37C2-466D-BC9E-0E10ED37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6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08CE-A4E4-4C5C-A0E5-B77ECEA8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D1B3-D03A-445F-A3A8-6A34614FB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F5A38-96A3-4BE8-A40B-9E7C41339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AAFD8-BAD8-4CF4-AC58-9049ECD7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21A07-011C-493B-8076-74654966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54830-23A2-47A7-AB01-C9D05626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CD8E-2865-4D1B-B333-A7FC2FCC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EACEA-56A0-49BF-A758-1B47A3F07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58789-E049-42F0-B9C8-7028AD6F2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99082-FBCF-468F-827A-67627888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A655B-AD00-4134-83D8-71AC8AA3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70C8D-A983-44EA-B9FC-01697962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6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72600-C4F1-4DC7-A846-9CBDC27C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51246-07B1-4155-AAA4-AEC55D0C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A731-DD5B-4726-8AF9-0529E6936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6647-37EC-46A9-991F-CF367AE22F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C353-E80C-426E-817B-D01C06DFF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0E30-0EC7-40FF-9959-A209504EB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72243-83D3-46E2-91B9-8016C62E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5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D0D4-18E8-49DE-AF52-201D6F9FD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 err="1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2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0D30-3C22-4929-BFA5-E2307AD7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60884"/>
            <a:ext cx="10364451" cy="1596177"/>
          </a:xfrm>
        </p:spPr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2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0D2E-C87B-430D-A7D5-05D6819E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74DE-3730-48A9-AE9A-DC49EB0254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tindakan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untuk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menyalin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dari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repository online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ke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repository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lokal</a:t>
            </a:r>
            <a:r>
              <a:rPr lang="en-ID" b="0" i="0" dirty="0">
                <a:solidFill>
                  <a:srgbClr val="202124"/>
                </a:solidFill>
                <a:effectLst/>
                <a:latin typeface="Google Sans"/>
              </a:rPr>
              <a:t> (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Google Sans"/>
              </a:rPr>
              <a:t>Mendownload</a:t>
            </a:r>
            <a:r>
              <a:rPr lang="en-ID" b="0" i="0" dirty="0">
                <a:solidFill>
                  <a:srgbClr val="202124"/>
                </a:solidFill>
                <a:effectLst/>
                <a:latin typeface="Google Sans"/>
              </a:rPr>
              <a:t> repo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Google Sans"/>
              </a:rPr>
              <a:t>kedalam</a:t>
            </a:r>
            <a:r>
              <a:rPr lang="en-ID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Google Sans"/>
              </a:rPr>
              <a:t>komputer</a:t>
            </a:r>
            <a:r>
              <a:rPr lang="en-ID" b="0" i="0" dirty="0">
                <a:solidFill>
                  <a:srgbClr val="202124"/>
                </a:solidFill>
                <a:effectLst/>
                <a:latin typeface="Google Sans"/>
              </a:rPr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220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0D2E-C87B-430D-A7D5-05D6819E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5A4D95-7B77-4B0F-8682-5CB64F77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25" y="1290181"/>
            <a:ext cx="10386349" cy="42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0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5F9C-A63F-4437-BD45-12EA3D82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FA06-5EFD-4A2F-B8CB-95A2398915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fitur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pada Git yang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memungkinkan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pengguna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untuk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membuat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cabang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atau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percabangan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dari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sebuah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repositori</a:t>
            </a:r>
            <a:r>
              <a:rPr lang="en-ID" b="0" i="0" dirty="0">
                <a:solidFill>
                  <a:srgbClr val="202124"/>
                </a:solidFill>
                <a:effectLst/>
                <a:latin typeface="Google Sans"/>
              </a:rPr>
              <a:t>. </a:t>
            </a:r>
          </a:p>
          <a:p>
            <a:r>
              <a:rPr lang="en-ID" dirty="0">
                <a:solidFill>
                  <a:srgbClr val="202124"/>
                </a:solidFill>
                <a:latin typeface="Google Sans"/>
              </a:rPr>
              <a:t>Fitur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ini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dapat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diimplementasikan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dengan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kode</a:t>
            </a:r>
            <a:endParaRPr lang="en-ID" dirty="0">
              <a:solidFill>
                <a:srgbClr val="202124"/>
              </a:solidFill>
              <a:latin typeface="Google Sans"/>
            </a:endParaRPr>
          </a:p>
          <a:p>
            <a:r>
              <a:rPr lang="en-ID" dirty="0">
                <a:solidFill>
                  <a:srgbClr val="202124"/>
                </a:solidFill>
                <a:latin typeface="Google Sans"/>
              </a:rPr>
              <a:t>Git branch (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untuk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mengecek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branch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apa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saja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yang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sudah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masuk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dan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terbuat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didalam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repo)</a:t>
            </a:r>
          </a:p>
          <a:p>
            <a:r>
              <a:rPr lang="en-ID" dirty="0">
                <a:solidFill>
                  <a:srgbClr val="202124"/>
                </a:solidFill>
                <a:latin typeface="Google Sans"/>
              </a:rPr>
              <a:t>Git branch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nama_branch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(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untuk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membuat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branch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baru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8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5F9C-A63F-4437-BD45-12EA3D82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FA06-5EFD-4A2F-B8CB-95A2398915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Untuk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mengupload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file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kedalam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github</a:t>
            </a:r>
            <a:r>
              <a:rPr lang="en-ID" dirty="0">
                <a:solidFill>
                  <a:srgbClr val="040C28"/>
                </a:solidFill>
                <a:latin typeface="Google Sans"/>
              </a:rPr>
              <a:t>, </a:t>
            </a:r>
            <a:r>
              <a:rPr lang="en-ID" dirty="0" err="1">
                <a:solidFill>
                  <a:srgbClr val="040C28"/>
                </a:solidFill>
                <a:latin typeface="Google Sans"/>
              </a:rPr>
              <a:t>lakukan</a:t>
            </a:r>
            <a:r>
              <a:rPr lang="en-ID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040C28"/>
                </a:solidFill>
                <a:latin typeface="Google Sans"/>
              </a:rPr>
              <a:t>berikut</a:t>
            </a:r>
            <a:r>
              <a:rPr lang="en-ID" dirty="0">
                <a:solidFill>
                  <a:srgbClr val="040C28"/>
                </a:solidFill>
                <a:latin typeface="Google Sans"/>
              </a:rPr>
              <a:t> </a:t>
            </a:r>
          </a:p>
          <a:p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Git add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nama_file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atau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git add .</a:t>
            </a:r>
            <a:r>
              <a:rPr lang="en-ID" dirty="0">
                <a:solidFill>
                  <a:srgbClr val="040C28"/>
                </a:solidFill>
                <a:latin typeface="Google Sans"/>
              </a:rPr>
              <a:t> (</a:t>
            </a:r>
            <a:r>
              <a:rPr lang="en-ID" dirty="0" err="1">
                <a:solidFill>
                  <a:srgbClr val="040C28"/>
                </a:solidFill>
                <a:latin typeface="Google Sans"/>
              </a:rPr>
              <a:t>untuk</a:t>
            </a:r>
            <a:r>
              <a:rPr lang="en-ID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040C28"/>
                </a:solidFill>
                <a:latin typeface="Google Sans"/>
              </a:rPr>
              <a:t>menambahkan</a:t>
            </a:r>
            <a:r>
              <a:rPr lang="en-ID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040C28"/>
                </a:solidFill>
                <a:latin typeface="Google Sans"/>
              </a:rPr>
              <a:t>semua</a:t>
            </a:r>
            <a:r>
              <a:rPr lang="en-ID" dirty="0">
                <a:solidFill>
                  <a:srgbClr val="040C28"/>
                </a:solidFill>
                <a:latin typeface="Google Sans"/>
              </a:rPr>
              <a:t> file </a:t>
            </a:r>
            <a:r>
              <a:rPr lang="en-ID" dirty="0" err="1">
                <a:solidFill>
                  <a:srgbClr val="040C28"/>
                </a:solidFill>
                <a:latin typeface="Google Sans"/>
              </a:rPr>
              <a:t>didalam</a:t>
            </a:r>
            <a:r>
              <a:rPr lang="en-ID" dirty="0">
                <a:solidFill>
                  <a:srgbClr val="040C28"/>
                </a:solidFill>
                <a:latin typeface="Google Sans"/>
              </a:rPr>
              <a:t> folder </a:t>
            </a:r>
            <a:r>
              <a:rPr lang="en-ID" dirty="0" err="1">
                <a:solidFill>
                  <a:srgbClr val="040C28"/>
                </a:solidFill>
                <a:latin typeface="Google Sans"/>
              </a:rPr>
              <a:t>tersebut</a:t>
            </a:r>
            <a:endParaRPr lang="en-ID" dirty="0">
              <a:solidFill>
                <a:srgbClr val="040C28"/>
              </a:solidFill>
              <a:latin typeface="Google Sans"/>
            </a:endParaRPr>
          </a:p>
          <a:p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Git commit –m (“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memberikan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komentar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pada file yang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diupload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)</a:t>
            </a:r>
          </a:p>
          <a:p>
            <a:r>
              <a:rPr lang="en-ID" dirty="0">
                <a:solidFill>
                  <a:srgbClr val="040C28"/>
                </a:solidFill>
                <a:latin typeface="Google Sans"/>
              </a:rPr>
              <a:t>Git push –u origin </a:t>
            </a:r>
            <a:r>
              <a:rPr lang="en-ID" dirty="0" err="1">
                <a:solidFill>
                  <a:srgbClr val="040C28"/>
                </a:solidFill>
                <a:latin typeface="Google Sans"/>
              </a:rPr>
              <a:t>nama_branch</a:t>
            </a:r>
            <a:r>
              <a:rPr lang="en-ID" dirty="0">
                <a:solidFill>
                  <a:srgbClr val="040C28"/>
                </a:solidFill>
                <a:latin typeface="Google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03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5F9C-A63F-4437-BD45-12EA3D82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FA06-5EFD-4A2F-B8CB-95A2398915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b="0" i="0" dirty="0" err="1">
                <a:solidFill>
                  <a:srgbClr val="202124"/>
                </a:solidFill>
                <a:effectLst/>
                <a:latin typeface="Google Sans"/>
              </a:rPr>
              <a:t>suatu</a:t>
            </a:r>
            <a:r>
              <a:rPr lang="en-ID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command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dalam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git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untuk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membuat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branch yang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bercabang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menjadi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satu</a:t>
            </a:r>
            <a:r>
              <a:rPr lang="en-ID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040C28"/>
                </a:solidFill>
                <a:effectLst/>
                <a:latin typeface="Google Sans"/>
              </a:rPr>
              <a:t>kembali</a:t>
            </a:r>
            <a:r>
              <a:rPr lang="en-ID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Google Sans"/>
              </a:rPr>
              <a:t>atau</a:t>
            </a:r>
            <a:r>
              <a:rPr lang="en-ID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Google Sans"/>
              </a:rPr>
              <a:t>dengan</a:t>
            </a:r>
            <a:r>
              <a:rPr lang="en-ID" b="0" i="0" dirty="0">
                <a:solidFill>
                  <a:srgbClr val="202124"/>
                </a:solidFill>
                <a:effectLst/>
                <a:latin typeface="Google Sans"/>
              </a:rPr>
              <a:t> kata lain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Google Sans"/>
              </a:rPr>
              <a:t>mengintegrasikan</a:t>
            </a:r>
            <a:r>
              <a:rPr lang="en-ID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Google Sans"/>
              </a:rPr>
              <a:t>kembali</a:t>
            </a:r>
            <a:r>
              <a:rPr lang="en-ID" b="0" i="0" dirty="0">
                <a:solidFill>
                  <a:srgbClr val="202124"/>
                </a:solidFill>
                <a:effectLst/>
                <a:latin typeface="Google Sans"/>
              </a:rPr>
              <a:t> branch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Google Sans"/>
              </a:rPr>
              <a:t>tersebut</a:t>
            </a:r>
            <a:r>
              <a:rPr lang="en-ID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Google Sans"/>
              </a:rPr>
              <a:t>menjadi</a:t>
            </a:r>
            <a:r>
              <a:rPr lang="en-ID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Google Sans"/>
              </a:rPr>
              <a:t>satu</a:t>
            </a:r>
            <a:endParaRPr lang="en-ID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ID" dirty="0" err="1">
                <a:solidFill>
                  <a:srgbClr val="202124"/>
                </a:solidFill>
                <a:latin typeface="Google Sans"/>
              </a:rPr>
              <a:t>Dapat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dilakukan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dengan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cara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berikut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:</a:t>
            </a:r>
          </a:p>
          <a:p>
            <a:r>
              <a:rPr lang="en-ID" dirty="0">
                <a:solidFill>
                  <a:srgbClr val="202124"/>
                </a:solidFill>
                <a:latin typeface="Google Sans"/>
              </a:rPr>
              <a:t>Jika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ingin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menggabungkan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branch lain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pastikan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posisi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branch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ada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didalam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master/main</a:t>
            </a:r>
          </a:p>
          <a:p>
            <a:r>
              <a:rPr lang="en-ID" dirty="0" err="1">
                <a:solidFill>
                  <a:srgbClr val="202124"/>
                </a:solidFill>
                <a:latin typeface="Google Sans"/>
              </a:rPr>
              <a:t>Lakukan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git merge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nama_branch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r>
              <a:rPr lang="en-ID" dirty="0" err="1">
                <a:solidFill>
                  <a:srgbClr val="202124"/>
                </a:solidFill>
                <a:latin typeface="Google Sans"/>
              </a:rPr>
              <a:t>Maka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otomatis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branch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beserta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isinya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gabung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ke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branch master</a:t>
            </a:r>
          </a:p>
          <a:p>
            <a:r>
              <a:rPr lang="en-ID" dirty="0">
                <a:solidFill>
                  <a:srgbClr val="202124"/>
                </a:solidFill>
                <a:latin typeface="Google Sans"/>
              </a:rPr>
              <a:t>Jika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ingin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menghapus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nama_branch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lakukan</a:t>
            </a:r>
            <a:r>
              <a:rPr lang="en-ID" dirty="0">
                <a:solidFill>
                  <a:srgbClr val="202124"/>
                </a:solidFill>
                <a:latin typeface="Google Sans"/>
              </a:rPr>
              <a:t> git branch –d </a:t>
            </a:r>
            <a:r>
              <a:rPr lang="en-ID" dirty="0" err="1">
                <a:solidFill>
                  <a:srgbClr val="202124"/>
                </a:solidFill>
                <a:latin typeface="Google Sans"/>
              </a:rPr>
              <a:t>nama_branch</a:t>
            </a:r>
            <a:endParaRPr lang="en-ID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0094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34E3-1A4E-4DE8-B4A0-E078A8AF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715B-6663-4EF9-A9DE-1FBD9232BC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Git config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memberikan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hal-hal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terkait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pengaturan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yang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akan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dibuat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didalam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git</a:t>
            </a:r>
          </a:p>
          <a:p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Salah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satu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pengaturan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awal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pada git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iyalah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memberikan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akses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terhapad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username dan email </a:t>
            </a: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dengan </a:t>
            </a:r>
            <a:r>
              <a:rPr lang="en-US" dirty="0" err="1">
                <a:solidFill>
                  <a:srgbClr val="222222"/>
                </a:solidFill>
                <a:latin typeface="Verdana" panose="020B0604030504040204" pitchFamily="34" charset="0"/>
              </a:rPr>
              <a:t>cara</a:t>
            </a: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 Berikut </a:t>
            </a:r>
          </a:p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Git config –-global user.name ”username”</a:t>
            </a:r>
          </a:p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Git config –global </a:t>
            </a:r>
            <a:r>
              <a:rPr lang="en-US" dirty="0" err="1">
                <a:solidFill>
                  <a:srgbClr val="222222"/>
                </a:solidFill>
                <a:latin typeface="Verdana" panose="020B0604030504040204" pitchFamily="34" charset="0"/>
              </a:rPr>
              <a:t>user.email</a:t>
            </a: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 “</a:t>
            </a:r>
            <a:r>
              <a:rPr lang="en-US" dirty="0" err="1">
                <a:solidFill>
                  <a:srgbClr val="222222"/>
                </a:solidFill>
                <a:latin typeface="Verdana" panose="020B0604030504040204" pitchFamily="34" charset="0"/>
              </a:rPr>
              <a:t>useremail</a:t>
            </a: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”</a:t>
            </a:r>
            <a:endParaRPr lang="en-ID" dirty="0">
              <a:solidFill>
                <a:srgbClr val="222222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3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34E3-1A4E-4DE8-B4A0-E078A8AF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715B-6663-4EF9-A9DE-1FBD9232BC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Git remote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petunjuk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ke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versi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repositori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biasanya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disimpan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di server lain.</a:t>
            </a:r>
          </a:p>
          <a:p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Untuk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melakukan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remote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terlebih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dahulu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kita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pilih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folder mana yang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akan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dihubungkan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dengan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github</a:t>
            </a:r>
            <a:endParaRPr lang="en-ID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Setelah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itu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ketikan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git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init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didalam</a:t>
            </a:r>
            <a:r>
              <a:rPr lang="en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folder </a:t>
            </a:r>
          </a:p>
          <a:p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Lalu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lakukan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git remote add origin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nama_repo</a:t>
            </a:r>
            <a:endParaRPr lang="en-ID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Cek remote yang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masuk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dengan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mengetikan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git remote </a:t>
            </a:r>
          </a:p>
          <a:p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Setelah </a:t>
            </a:r>
            <a:r>
              <a:rPr lang="en-ID" dirty="0" err="1">
                <a:solidFill>
                  <a:srgbClr val="222222"/>
                </a:solidFill>
                <a:latin typeface="Verdana" panose="020B0604030504040204" pitchFamily="34" charset="0"/>
              </a:rPr>
              <a:t>itu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 pull request </a:t>
            </a:r>
          </a:p>
          <a:p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Git pull origin master</a:t>
            </a:r>
          </a:p>
          <a:p>
            <a:endParaRPr lang="en-ID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endParaRPr lang="en-ID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7D52-405E-445D-B9DF-6AB3E7C9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page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976B-D285-4E3F-B68C-DDD212DC95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Pages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layanan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platform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berbagi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kode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program) yang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berguna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meng-host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halaman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statis 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Halaman statis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halaman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yang di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dalamnya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memerlukan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server-side code (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PHP, Python,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dll</a:t>
            </a:r>
            <a:r>
              <a:rPr lang="en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7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8991</TotalTime>
  <Words>341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Google Sans</vt:lpstr>
      <vt:lpstr>Verdana</vt:lpstr>
      <vt:lpstr>Office Theme</vt:lpstr>
      <vt:lpstr>Github - Gitbash</vt:lpstr>
      <vt:lpstr>Clone</vt:lpstr>
      <vt:lpstr>Clone</vt:lpstr>
      <vt:lpstr>Branch</vt:lpstr>
      <vt:lpstr>Upload</vt:lpstr>
      <vt:lpstr>Merge</vt:lpstr>
      <vt:lpstr>Config</vt:lpstr>
      <vt:lpstr>Git Remote</vt:lpstr>
      <vt:lpstr>Git page web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Asisten Arip</dc:creator>
  <cp:lastModifiedBy>Asisten Arip</cp:lastModifiedBy>
  <cp:revision>57</cp:revision>
  <dcterms:created xsi:type="dcterms:W3CDTF">2022-03-01T22:47:46Z</dcterms:created>
  <dcterms:modified xsi:type="dcterms:W3CDTF">2024-02-28T13:10:30Z</dcterms:modified>
</cp:coreProperties>
</file>