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>
  <p1510:revLst>
    <p1510:client id="{89D5FB39-9CAC-4E21-A519-A8C93DF3CFD3}" v="54" dt="2023-06-15T09:26:12.993"/>
  </p1510:revLst>
</p1510:revInfo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25.689%" autoAdjust="0"/>
    <p:restoredTop sz="94.66%"/>
  </p:normalViewPr>
  <p:slideViewPr>
    <p:cSldViewPr snapToGrid="0">
      <p:cViewPr varScale="1">
        <p:scale>
          <a:sx n="73" d="100"/>
          <a:sy n="73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heme" Target="theme/theme1.xml"/><Relationship Id="rId3" Type="http://purl.oclc.org/ooxml/officeDocument/relationships/slide" Target="slides/slide2.xml"/><Relationship Id="rId21" Type="http://schemas.microsoft.com/office/2015/10/relationships/revisionInfo" Target="revisionInfo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presProps" Target="presProps.xml"/><Relationship Id="rId20" Type="http://schemas.microsoft.com/office/2016/11/relationships/changesInfo" Target="changesInfos/changesInfo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10" Type="http://purl.oclc.org/ooxml/officeDocument/relationships/slide" Target="slides/slide9.xml"/><Relationship Id="rId19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changesInfos/changesInfo1.xml><?xml version="1.0" encoding="utf-8"?>
<pc:chgInfo xmlns:a="http://purl.oclc.org/ooxml/drawingml/main" xmlns:r="http://purl.oclc.org/ooxml/officeDocument/relationships" xmlns:ac="http://schemas.microsoft.com/office/drawing/2013/main/command" xmlns:pc="http://schemas.microsoft.com/office/powerpoint/2013/main/command">
  <pc:docChgLst>
    <pc:chgData name="Farros" userId="df11d345-d12f-4095-94b4-97cf45a43efa" providerId="ADAL" clId="{89D5FB39-9CAC-4E21-A519-A8C93DF3CFD3}"/>
    <pc:docChg chg="undo redo custSel mod addSld delSld modSld">
      <pc:chgData name="Farros" userId="df11d345-d12f-4095-94b4-97cf45a43efa" providerId="ADAL" clId="{89D5FB39-9CAC-4E21-A519-A8C93DF3CFD3}" dt="2023-06-15T10:39:59.981" v="2461" actId="20577"/>
      <pc:docMkLst>
        <pc:docMk/>
      </pc:docMkLst>
      <pc:sldChg chg="modSp">
        <pc:chgData name="Farros" userId="df11d345-d12f-4095-94b4-97cf45a43efa" providerId="ADAL" clId="{89D5FB39-9CAC-4E21-A519-A8C93DF3CFD3}" dt="2023-06-15T07:08:58.842" v="1272" actId="20577"/>
        <pc:sldMkLst>
          <pc:docMk/>
          <pc:sldMk cId="3782223213" sldId="258"/>
        </pc:sldMkLst>
        <pc:graphicFrameChg chg="mod">
          <ac:chgData name="Farros" userId="df11d345-d12f-4095-94b4-97cf45a43efa" providerId="ADAL" clId="{89D5FB39-9CAC-4E21-A519-A8C93DF3CFD3}" dt="2023-06-15T07:08:58.842" v="1272" actId="20577"/>
          <ac:graphicFrameMkLst>
            <pc:docMk/>
            <pc:sldMk cId="3782223213" sldId="258"/>
            <ac:graphicFrameMk id="6" creationId="{07304572-FE01-7B1F-1DD2-76E3C58734DD}"/>
          </ac:graphicFrameMkLst>
        </pc:graphicFrameChg>
      </pc:sldChg>
      <pc:sldChg chg="addSp modSp mod setBg">
        <pc:chgData name="Farros" userId="df11d345-d12f-4095-94b4-97cf45a43efa" providerId="ADAL" clId="{89D5FB39-9CAC-4E21-A519-A8C93DF3CFD3}" dt="2023-06-15T07:28:37.216" v="1717" actId="26606"/>
        <pc:sldMkLst>
          <pc:docMk/>
          <pc:sldMk cId="4177858493" sldId="259"/>
        </pc:sldMkLst>
        <pc:spChg chg="mod">
          <ac:chgData name="Farros" userId="df11d345-d12f-4095-94b4-97cf45a43efa" providerId="ADAL" clId="{89D5FB39-9CAC-4E21-A519-A8C93DF3CFD3}" dt="2023-06-15T07:28:37.216" v="1717" actId="26606"/>
          <ac:spMkLst>
            <pc:docMk/>
            <pc:sldMk cId="4177858493" sldId="259"/>
            <ac:spMk id="3" creationId="{D9FB5B95-1FBA-F695-5E5E-81263C7833BE}"/>
          </ac:spMkLst>
        </pc:spChg>
        <pc:spChg chg="mod">
          <ac:chgData name="Farros" userId="df11d345-d12f-4095-94b4-97cf45a43efa" providerId="ADAL" clId="{89D5FB39-9CAC-4E21-A519-A8C93DF3CFD3}" dt="2023-06-15T07:28:37.216" v="1717" actId="26606"/>
          <ac:spMkLst>
            <pc:docMk/>
            <pc:sldMk cId="4177858493" sldId="259"/>
            <ac:spMk id="4" creationId="{6336BC59-86FA-06BE-716B-B99AE005E649}"/>
          </ac:spMkLst>
        </pc:spChg>
        <pc:spChg chg="add">
          <ac:chgData name="Farros" userId="df11d345-d12f-4095-94b4-97cf45a43efa" providerId="ADAL" clId="{89D5FB39-9CAC-4E21-A519-A8C93DF3CFD3}" dt="2023-06-15T07:28:37.216" v="1717" actId="26606"/>
          <ac:spMkLst>
            <pc:docMk/>
            <pc:sldMk cId="4177858493" sldId="259"/>
            <ac:spMk id="10" creationId="{D1D34770-47A8-402C-AF23-2B653F2D88C1}"/>
          </ac:spMkLst>
        </pc:spChg>
        <pc:picChg chg="add">
          <ac:chgData name="Farros" userId="df11d345-d12f-4095-94b4-97cf45a43efa" providerId="ADAL" clId="{89D5FB39-9CAC-4E21-A519-A8C93DF3CFD3}" dt="2023-06-15T07:28:37.216" v="1717" actId="26606"/>
          <ac:picMkLst>
            <pc:docMk/>
            <pc:sldMk cId="4177858493" sldId="259"/>
            <ac:picMk id="6" creationId="{1B2140B8-BBD4-63CD-CC26-11435110DAB3}"/>
          </ac:picMkLst>
        </pc:picChg>
      </pc:sldChg>
      <pc:sldChg chg="addSp modSp mod setBg modClrScheme modAnim chgLayout">
        <pc:chgData name="Farros" userId="df11d345-d12f-4095-94b4-97cf45a43efa" providerId="ADAL" clId="{89D5FB39-9CAC-4E21-A519-A8C93DF3CFD3}" dt="2023-06-15T09:22:21.324" v="2401"/>
        <pc:sldMkLst>
          <pc:docMk/>
          <pc:sldMk cId="2056268238" sldId="260"/>
        </pc:sldMkLst>
        <pc:spChg chg="mod ord">
          <ac:chgData name="Farros" userId="df11d345-d12f-4095-94b4-97cf45a43efa" providerId="ADAL" clId="{89D5FB39-9CAC-4E21-A519-A8C93DF3CFD3}" dt="2023-06-15T07:28:55.073" v="1718" actId="26606"/>
          <ac:spMkLst>
            <pc:docMk/>
            <pc:sldMk cId="2056268238" sldId="260"/>
            <ac:spMk id="2" creationId="{6E50DDD2-E7D4-2E89-726D-CA076BC940A3}"/>
          </ac:spMkLst>
        </pc:spChg>
        <pc:spChg chg="add mod ord">
          <ac:chgData name="Farros" userId="df11d345-d12f-4095-94b4-97cf45a43efa" providerId="ADAL" clId="{89D5FB39-9CAC-4E21-A519-A8C93DF3CFD3}" dt="2023-06-15T07:28:55.073" v="1718" actId="26606"/>
          <ac:spMkLst>
            <pc:docMk/>
            <pc:sldMk cId="2056268238" sldId="260"/>
            <ac:spMk id="3" creationId="{2CB68316-2A6D-9EC3-E527-7407CCDA2040}"/>
          </ac:spMkLst>
        </pc:spChg>
        <pc:spChg chg="add">
          <ac:chgData name="Farros" userId="df11d345-d12f-4095-94b4-97cf45a43efa" providerId="ADAL" clId="{89D5FB39-9CAC-4E21-A519-A8C93DF3CFD3}" dt="2023-06-15T07:28:55.073" v="1718" actId="26606"/>
          <ac:spMkLst>
            <pc:docMk/>
            <pc:sldMk cId="2056268238" sldId="260"/>
            <ac:spMk id="8" creationId="{09588DA8-065E-4F6F-8EFD-43104AB2E0CF}"/>
          </ac:spMkLst>
        </pc:spChg>
        <pc:spChg chg="add">
          <ac:chgData name="Farros" userId="df11d345-d12f-4095-94b4-97cf45a43efa" providerId="ADAL" clId="{89D5FB39-9CAC-4E21-A519-A8C93DF3CFD3}" dt="2023-06-15T07:28:55.073" v="1718" actId="26606"/>
          <ac:spMkLst>
            <pc:docMk/>
            <pc:sldMk cId="2056268238" sldId="260"/>
            <ac:spMk id="10" creationId="{C4285719-470E-454C-AF62-8323075F1F5B}"/>
          </ac:spMkLst>
        </pc:spChg>
        <pc:spChg chg="add">
          <ac:chgData name="Farros" userId="df11d345-d12f-4095-94b4-97cf45a43efa" providerId="ADAL" clId="{89D5FB39-9CAC-4E21-A519-A8C93DF3CFD3}" dt="2023-06-15T07:28:55.073" v="1718" actId="26606"/>
          <ac:spMkLst>
            <pc:docMk/>
            <pc:sldMk cId="2056268238" sldId="260"/>
            <ac:spMk id="12" creationId="{CD9FE4EF-C4D8-49A0-B2FF-81D8DB7D8A24}"/>
          </ac:spMkLst>
        </pc:spChg>
        <pc:spChg chg="add">
          <ac:chgData name="Farros" userId="df11d345-d12f-4095-94b4-97cf45a43efa" providerId="ADAL" clId="{89D5FB39-9CAC-4E21-A519-A8C93DF3CFD3}" dt="2023-06-15T07:28:55.073" v="1718" actId="26606"/>
          <ac:spMkLst>
            <pc:docMk/>
            <pc:sldMk cId="2056268238" sldId="260"/>
            <ac:spMk id="14" creationId="{4300840D-0A0B-4512-BACA-B439D5B9C57C}"/>
          </ac:spMkLst>
        </pc:spChg>
        <pc:spChg chg="add">
          <ac:chgData name="Farros" userId="df11d345-d12f-4095-94b4-97cf45a43efa" providerId="ADAL" clId="{89D5FB39-9CAC-4E21-A519-A8C93DF3CFD3}" dt="2023-06-15T07:28:55.073" v="1718" actId="26606"/>
          <ac:spMkLst>
            <pc:docMk/>
            <pc:sldMk cId="2056268238" sldId="260"/>
            <ac:spMk id="16" creationId="{D2B78728-A580-49A7-84F9-6EF6F583ADE0}"/>
          </ac:spMkLst>
        </pc:spChg>
        <pc:spChg chg="add">
          <ac:chgData name="Farros" userId="df11d345-d12f-4095-94b4-97cf45a43efa" providerId="ADAL" clId="{89D5FB39-9CAC-4E21-A519-A8C93DF3CFD3}" dt="2023-06-15T07:28:55.073" v="1718" actId="26606"/>
          <ac:spMkLst>
            <pc:docMk/>
            <pc:sldMk cId="2056268238" sldId="260"/>
            <ac:spMk id="18" creationId="{38FAA1A1-D861-433F-88FA-1E9D6FD31D11}"/>
          </ac:spMkLst>
        </pc:spChg>
        <pc:spChg chg="add">
          <ac:chgData name="Farros" userId="df11d345-d12f-4095-94b4-97cf45a43efa" providerId="ADAL" clId="{89D5FB39-9CAC-4E21-A519-A8C93DF3CFD3}" dt="2023-06-15T07:28:55.073" v="1718" actId="26606"/>
          <ac:spMkLst>
            <pc:docMk/>
            <pc:sldMk cId="2056268238" sldId="260"/>
            <ac:spMk id="20" creationId="{8D71EDA1-87BF-4D5D-AB79-F346FD19278A}"/>
          </ac:spMkLst>
        </pc:spChg>
      </pc:sldChg>
      <pc:sldChg chg="addSp delSp modSp mod setBg modClrScheme modAnim chgLayout">
        <pc:chgData name="Farros" userId="df11d345-d12f-4095-94b4-97cf45a43efa" providerId="ADAL" clId="{89D5FB39-9CAC-4E21-A519-A8C93DF3CFD3}" dt="2023-06-15T09:22:30.586" v="2402"/>
        <pc:sldMkLst>
          <pc:docMk/>
          <pc:sldMk cId="3602349336" sldId="261"/>
        </pc:sldMkLst>
        <pc:spChg chg="mod ord">
          <ac:chgData name="Farros" userId="df11d345-d12f-4095-94b4-97cf45a43efa" providerId="ADAL" clId="{89D5FB39-9CAC-4E21-A519-A8C93DF3CFD3}" dt="2023-06-15T07:29:05.972" v="1719" actId="26606"/>
          <ac:spMkLst>
            <pc:docMk/>
            <pc:sldMk cId="3602349336" sldId="261"/>
            <ac:spMk id="2" creationId="{E4DA9969-3153-A813-E421-A9C3420B41B1}"/>
          </ac:spMkLst>
        </pc:spChg>
        <pc:spChg chg="add del mod ord">
          <ac:chgData name="Farros" userId="df11d345-d12f-4095-94b4-97cf45a43efa" providerId="ADAL" clId="{89D5FB39-9CAC-4E21-A519-A8C93DF3CFD3}" dt="2023-06-15T06:45:59.856" v="286" actId="931"/>
          <ac:spMkLst>
            <pc:docMk/>
            <pc:sldMk cId="3602349336" sldId="261"/>
            <ac:spMk id="3" creationId="{75934931-B304-12ED-787E-9BC44B7FE38F}"/>
          </ac:spMkLst>
        </pc:spChg>
        <pc:spChg chg="add">
          <ac:chgData name="Farros" userId="df11d345-d12f-4095-94b4-97cf45a43efa" providerId="ADAL" clId="{89D5FB39-9CAC-4E21-A519-A8C93DF3CFD3}" dt="2023-06-15T07:29:05.972" v="1719" actId="26606"/>
          <ac:spMkLst>
            <pc:docMk/>
            <pc:sldMk cId="3602349336" sldId="261"/>
            <ac:spMk id="10" creationId="{A8384FB5-9ADC-4DDC-881B-597D56F5B15D}"/>
          </ac:spMkLst>
        </pc:spChg>
        <pc:spChg chg="add">
          <ac:chgData name="Farros" userId="df11d345-d12f-4095-94b4-97cf45a43efa" providerId="ADAL" clId="{89D5FB39-9CAC-4E21-A519-A8C93DF3CFD3}" dt="2023-06-15T07:29:05.972" v="1719" actId="26606"/>
          <ac:spMkLst>
            <pc:docMk/>
            <pc:sldMk cId="3602349336" sldId="261"/>
            <ac:spMk id="12" creationId="{91E5A9A7-95C6-4F4F-B00E-C82E07FE62EF}"/>
          </ac:spMkLst>
        </pc:spChg>
        <pc:spChg chg="add">
          <ac:chgData name="Farros" userId="df11d345-d12f-4095-94b4-97cf45a43efa" providerId="ADAL" clId="{89D5FB39-9CAC-4E21-A519-A8C93DF3CFD3}" dt="2023-06-15T07:29:05.972" v="1719" actId="26606"/>
          <ac:spMkLst>
            <pc:docMk/>
            <pc:sldMk cId="3602349336" sldId="261"/>
            <ac:spMk id="14" creationId="{D07DD2DE-F619-49DD-B5E7-03A290FF4ED1}"/>
          </ac:spMkLst>
        </pc:spChg>
        <pc:spChg chg="add">
          <ac:chgData name="Farros" userId="df11d345-d12f-4095-94b4-97cf45a43efa" providerId="ADAL" clId="{89D5FB39-9CAC-4E21-A519-A8C93DF3CFD3}" dt="2023-06-15T07:29:05.972" v="1719" actId="26606"/>
          <ac:spMkLst>
            <pc:docMk/>
            <pc:sldMk cId="3602349336" sldId="261"/>
            <ac:spMk id="16" creationId="{85149191-5F60-4A28-AAFF-039F96B0F3EC}"/>
          </ac:spMkLst>
        </pc:spChg>
        <pc:spChg chg="add">
          <ac:chgData name="Farros" userId="df11d345-d12f-4095-94b4-97cf45a43efa" providerId="ADAL" clId="{89D5FB39-9CAC-4E21-A519-A8C93DF3CFD3}" dt="2023-06-15T07:29:05.972" v="1719" actId="26606"/>
          <ac:spMkLst>
            <pc:docMk/>
            <pc:sldMk cId="3602349336" sldId="261"/>
            <ac:spMk id="18" creationId="{F8260ED5-17F7-4158-B241-D51DD4CF1B7E}"/>
          </ac:spMkLst>
        </pc:spChg>
        <pc:picChg chg="add mod">
          <ac:chgData name="Farros" userId="df11d345-d12f-4095-94b4-97cf45a43efa" providerId="ADAL" clId="{89D5FB39-9CAC-4E21-A519-A8C93DF3CFD3}" dt="2023-06-15T07:29:05.972" v="1719" actId="26606"/>
          <ac:picMkLst>
            <pc:docMk/>
            <pc:sldMk cId="3602349336" sldId="261"/>
            <ac:picMk id="5" creationId="{ABD4E8B1-83FF-38ED-CD55-4986B28FE681}"/>
          </ac:picMkLst>
        </pc:picChg>
      </pc:sldChg>
      <pc:sldChg chg="addSp modSp new mod setBg modClrScheme modAnim chgLayout">
        <pc:chgData name="Farros" userId="df11d345-d12f-4095-94b4-97cf45a43efa" providerId="ADAL" clId="{89D5FB39-9CAC-4E21-A519-A8C93DF3CFD3}" dt="2023-06-15T09:23:12.455" v="2406"/>
        <pc:sldMkLst>
          <pc:docMk/>
          <pc:sldMk cId="4231822937" sldId="262"/>
        </pc:sldMkLst>
        <pc:spChg chg="mod ord">
          <ac:chgData name="Farros" userId="df11d345-d12f-4095-94b4-97cf45a43efa" providerId="ADAL" clId="{89D5FB39-9CAC-4E21-A519-A8C93DF3CFD3}" dt="2023-06-15T07:29:11.601" v="1720" actId="26606"/>
          <ac:spMkLst>
            <pc:docMk/>
            <pc:sldMk cId="4231822937" sldId="262"/>
            <ac:spMk id="2" creationId="{127973D6-1347-86EB-B312-55F9A8ABFA27}"/>
          </ac:spMkLst>
        </pc:spChg>
        <pc:spChg chg="add mod ord">
          <ac:chgData name="Farros" userId="df11d345-d12f-4095-94b4-97cf45a43efa" providerId="ADAL" clId="{89D5FB39-9CAC-4E21-A519-A8C93DF3CFD3}" dt="2023-06-15T07:29:11.601" v="1720" actId="26606"/>
          <ac:spMkLst>
            <pc:docMk/>
            <pc:sldMk cId="4231822937" sldId="262"/>
            <ac:spMk id="3" creationId="{643D4F7D-DB72-A6FC-9901-908D1B34344B}"/>
          </ac:spMkLst>
        </pc:spChg>
        <pc:spChg chg="add">
          <ac:chgData name="Farros" userId="df11d345-d12f-4095-94b4-97cf45a43efa" providerId="ADAL" clId="{89D5FB39-9CAC-4E21-A519-A8C93DF3CFD3}" dt="2023-06-15T07:29:11.601" v="1720" actId="26606"/>
          <ac:spMkLst>
            <pc:docMk/>
            <pc:sldMk cId="4231822937" sldId="262"/>
            <ac:spMk id="8" creationId="{09588DA8-065E-4F6F-8EFD-43104AB2E0CF}"/>
          </ac:spMkLst>
        </pc:spChg>
        <pc:spChg chg="add">
          <ac:chgData name="Farros" userId="df11d345-d12f-4095-94b4-97cf45a43efa" providerId="ADAL" clId="{89D5FB39-9CAC-4E21-A519-A8C93DF3CFD3}" dt="2023-06-15T07:29:11.601" v="1720" actId="26606"/>
          <ac:spMkLst>
            <pc:docMk/>
            <pc:sldMk cId="4231822937" sldId="262"/>
            <ac:spMk id="10" creationId="{C4285719-470E-454C-AF62-8323075F1F5B}"/>
          </ac:spMkLst>
        </pc:spChg>
        <pc:spChg chg="add">
          <ac:chgData name="Farros" userId="df11d345-d12f-4095-94b4-97cf45a43efa" providerId="ADAL" clId="{89D5FB39-9CAC-4E21-A519-A8C93DF3CFD3}" dt="2023-06-15T07:29:11.601" v="1720" actId="26606"/>
          <ac:spMkLst>
            <pc:docMk/>
            <pc:sldMk cId="4231822937" sldId="262"/>
            <ac:spMk id="12" creationId="{CD9FE4EF-C4D8-49A0-B2FF-81D8DB7D8A24}"/>
          </ac:spMkLst>
        </pc:spChg>
        <pc:spChg chg="add">
          <ac:chgData name="Farros" userId="df11d345-d12f-4095-94b4-97cf45a43efa" providerId="ADAL" clId="{89D5FB39-9CAC-4E21-A519-A8C93DF3CFD3}" dt="2023-06-15T07:29:11.601" v="1720" actId="26606"/>
          <ac:spMkLst>
            <pc:docMk/>
            <pc:sldMk cId="4231822937" sldId="262"/>
            <ac:spMk id="14" creationId="{4300840D-0A0B-4512-BACA-B439D5B9C57C}"/>
          </ac:spMkLst>
        </pc:spChg>
        <pc:spChg chg="add">
          <ac:chgData name="Farros" userId="df11d345-d12f-4095-94b4-97cf45a43efa" providerId="ADAL" clId="{89D5FB39-9CAC-4E21-A519-A8C93DF3CFD3}" dt="2023-06-15T07:29:11.601" v="1720" actId="26606"/>
          <ac:spMkLst>
            <pc:docMk/>
            <pc:sldMk cId="4231822937" sldId="262"/>
            <ac:spMk id="16" creationId="{D2B78728-A580-49A7-84F9-6EF6F583ADE0}"/>
          </ac:spMkLst>
        </pc:spChg>
        <pc:spChg chg="add">
          <ac:chgData name="Farros" userId="df11d345-d12f-4095-94b4-97cf45a43efa" providerId="ADAL" clId="{89D5FB39-9CAC-4E21-A519-A8C93DF3CFD3}" dt="2023-06-15T07:29:11.601" v="1720" actId="26606"/>
          <ac:spMkLst>
            <pc:docMk/>
            <pc:sldMk cId="4231822937" sldId="262"/>
            <ac:spMk id="18" creationId="{38FAA1A1-D861-433F-88FA-1E9D6FD31D11}"/>
          </ac:spMkLst>
        </pc:spChg>
        <pc:spChg chg="add">
          <ac:chgData name="Farros" userId="df11d345-d12f-4095-94b4-97cf45a43efa" providerId="ADAL" clId="{89D5FB39-9CAC-4E21-A519-A8C93DF3CFD3}" dt="2023-06-15T07:29:11.601" v="1720" actId="26606"/>
          <ac:spMkLst>
            <pc:docMk/>
            <pc:sldMk cId="4231822937" sldId="262"/>
            <ac:spMk id="20" creationId="{8D71EDA1-87BF-4D5D-AB79-F346FD19278A}"/>
          </ac:spMkLst>
        </pc:spChg>
      </pc:sldChg>
      <pc:sldChg chg="addSp modSp new mod setBg setClrOvrMap">
        <pc:chgData name="Farros" userId="df11d345-d12f-4095-94b4-97cf45a43efa" providerId="ADAL" clId="{89D5FB39-9CAC-4E21-A519-A8C93DF3CFD3}" dt="2023-06-15T07:29:18.584" v="1721" actId="26606"/>
        <pc:sldMkLst>
          <pc:docMk/>
          <pc:sldMk cId="686501938" sldId="263"/>
        </pc:sldMkLst>
        <pc:spChg chg="mod">
          <ac:chgData name="Farros" userId="df11d345-d12f-4095-94b4-97cf45a43efa" providerId="ADAL" clId="{89D5FB39-9CAC-4E21-A519-A8C93DF3CFD3}" dt="2023-06-15T07:29:18.584" v="1721" actId="26606"/>
          <ac:spMkLst>
            <pc:docMk/>
            <pc:sldMk cId="686501938" sldId="263"/>
            <ac:spMk id="2" creationId="{6EE0DF86-C1FC-4500-A1F6-41D9246C6A11}"/>
          </ac:spMkLst>
        </pc:spChg>
        <pc:spChg chg="add">
          <ac:chgData name="Farros" userId="df11d345-d12f-4095-94b4-97cf45a43efa" providerId="ADAL" clId="{89D5FB39-9CAC-4E21-A519-A8C93DF3CFD3}" dt="2023-06-15T07:29:18.584" v="1721" actId="26606"/>
          <ac:spMkLst>
            <pc:docMk/>
            <pc:sldMk cId="686501938" sldId="263"/>
            <ac:spMk id="7" creationId="{66B332A4-D438-4773-A77F-5ED49A448D9D}"/>
          </ac:spMkLst>
        </pc:spChg>
        <pc:spChg chg="add">
          <ac:chgData name="Farros" userId="df11d345-d12f-4095-94b4-97cf45a43efa" providerId="ADAL" clId="{89D5FB39-9CAC-4E21-A519-A8C93DF3CFD3}" dt="2023-06-15T07:29:18.584" v="1721" actId="26606"/>
          <ac:spMkLst>
            <pc:docMk/>
            <pc:sldMk cId="686501938" sldId="263"/>
            <ac:spMk id="9" creationId="{DF9AD32D-FF05-44F4-BD4D-9CEE89B71EB9}"/>
          </ac:spMkLst>
        </pc:spChg>
      </pc:sldChg>
      <pc:sldChg chg="addSp modSp new mod setBg modClrScheme chgLayout">
        <pc:chgData name="Farros" userId="df11d345-d12f-4095-94b4-97cf45a43efa" providerId="ADAL" clId="{89D5FB39-9CAC-4E21-A519-A8C93DF3CFD3}" dt="2023-06-15T10:39:59.981" v="2461" actId="20577"/>
        <pc:sldMkLst>
          <pc:docMk/>
          <pc:sldMk cId="2597551857" sldId="264"/>
        </pc:sldMkLst>
        <pc:spChg chg="mod ord">
          <ac:chgData name="Farros" userId="df11d345-d12f-4095-94b4-97cf45a43efa" providerId="ADAL" clId="{89D5FB39-9CAC-4E21-A519-A8C93DF3CFD3}" dt="2023-06-15T08:00:50.805" v="2396" actId="26606"/>
          <ac:spMkLst>
            <pc:docMk/>
            <pc:sldMk cId="2597551857" sldId="264"/>
            <ac:spMk id="2" creationId="{760A7060-92D7-4451-70C2-823FAEE58016}"/>
          </ac:spMkLst>
        </pc:spChg>
        <pc:spChg chg="add mod ord">
          <ac:chgData name="Farros" userId="df11d345-d12f-4095-94b4-97cf45a43efa" providerId="ADAL" clId="{89D5FB39-9CAC-4E21-A519-A8C93DF3CFD3}" dt="2023-06-15T10:39:59.981" v="2461" actId="20577"/>
          <ac:spMkLst>
            <pc:docMk/>
            <pc:sldMk cId="2597551857" sldId="264"/>
            <ac:spMk id="3" creationId="{2AA4B0DB-0172-3C53-0641-7B4CB88D92A8}"/>
          </ac:spMkLst>
        </pc:spChg>
        <pc:spChg chg="add">
          <ac:chgData name="Farros" userId="df11d345-d12f-4095-94b4-97cf45a43efa" providerId="ADAL" clId="{89D5FB39-9CAC-4E21-A519-A8C93DF3CFD3}" dt="2023-06-15T08:00:50.805" v="2396" actId="26606"/>
          <ac:spMkLst>
            <pc:docMk/>
            <pc:sldMk cId="2597551857" sldId="264"/>
            <ac:spMk id="8" creationId="{DEE2AD96-B495-4E06-9291-B71706F728CB}"/>
          </ac:spMkLst>
        </pc:spChg>
        <pc:spChg chg="add">
          <ac:chgData name="Farros" userId="df11d345-d12f-4095-94b4-97cf45a43efa" providerId="ADAL" clId="{89D5FB39-9CAC-4E21-A519-A8C93DF3CFD3}" dt="2023-06-15T08:00:50.805" v="2396" actId="26606"/>
          <ac:spMkLst>
            <pc:docMk/>
            <pc:sldMk cId="2597551857" sldId="264"/>
            <ac:spMk id="10" creationId="{53CF6D67-C5A8-4ADD-9E8E-1E38CA1D3166}"/>
          </ac:spMkLst>
        </pc:spChg>
        <pc:spChg chg="add">
          <ac:chgData name="Farros" userId="df11d345-d12f-4095-94b4-97cf45a43efa" providerId="ADAL" clId="{89D5FB39-9CAC-4E21-A519-A8C93DF3CFD3}" dt="2023-06-15T08:00:50.805" v="2396" actId="26606"/>
          <ac:spMkLst>
            <pc:docMk/>
            <pc:sldMk cId="2597551857" sldId="264"/>
            <ac:spMk id="12" creationId="{86909FA0-B515-4681-B7A8-FA281D133B94}"/>
          </ac:spMkLst>
        </pc:spChg>
        <pc:spChg chg="add">
          <ac:chgData name="Farros" userId="df11d345-d12f-4095-94b4-97cf45a43efa" providerId="ADAL" clId="{89D5FB39-9CAC-4E21-A519-A8C93DF3CFD3}" dt="2023-06-15T08:00:50.805" v="2396" actId="26606"/>
          <ac:spMkLst>
            <pc:docMk/>
            <pc:sldMk cId="2597551857" sldId="264"/>
            <ac:spMk id="14" creationId="{21C9FE86-FCC3-4A31-AA1C-C882262B7FE7}"/>
          </ac:spMkLst>
        </pc:spChg>
        <pc:spChg chg="add">
          <ac:chgData name="Farros" userId="df11d345-d12f-4095-94b4-97cf45a43efa" providerId="ADAL" clId="{89D5FB39-9CAC-4E21-A519-A8C93DF3CFD3}" dt="2023-06-15T08:00:50.805" v="2396" actId="26606"/>
          <ac:spMkLst>
            <pc:docMk/>
            <pc:sldMk cId="2597551857" sldId="264"/>
            <ac:spMk id="16" creationId="{7D96243B-ECED-4B71-8E06-AE9A285EAD20}"/>
          </ac:spMkLst>
        </pc:spChg>
        <pc:spChg chg="add">
          <ac:chgData name="Farros" userId="df11d345-d12f-4095-94b4-97cf45a43efa" providerId="ADAL" clId="{89D5FB39-9CAC-4E21-A519-A8C93DF3CFD3}" dt="2023-06-15T08:00:50.805" v="2396" actId="26606"/>
          <ac:spMkLst>
            <pc:docMk/>
            <pc:sldMk cId="2597551857" sldId="264"/>
            <ac:spMk id="18" creationId="{A09989E4-EFDC-4A90-A633-E0525FB4139E}"/>
          </ac:spMkLst>
        </pc:spChg>
      </pc:sldChg>
      <pc:sldChg chg="addSp modSp new mod setBg modClrScheme chgLayout">
        <pc:chgData name="Farros" userId="df11d345-d12f-4095-94b4-97cf45a43efa" providerId="ADAL" clId="{89D5FB39-9CAC-4E21-A519-A8C93DF3CFD3}" dt="2023-06-15T10:39:52.687" v="2459" actId="20577"/>
        <pc:sldMkLst>
          <pc:docMk/>
          <pc:sldMk cId="4242692846" sldId="265"/>
        </pc:sldMkLst>
        <pc:spChg chg="mod ord">
          <ac:chgData name="Farros" userId="df11d345-d12f-4095-94b4-97cf45a43efa" providerId="ADAL" clId="{89D5FB39-9CAC-4E21-A519-A8C93DF3CFD3}" dt="2023-06-15T08:00:57.723" v="2397" actId="26606"/>
          <ac:spMkLst>
            <pc:docMk/>
            <pc:sldMk cId="4242692846" sldId="265"/>
            <ac:spMk id="2" creationId="{16113F53-6507-6311-3A95-0CF0398695C5}"/>
          </ac:spMkLst>
        </pc:spChg>
        <pc:spChg chg="add mod ord">
          <ac:chgData name="Farros" userId="df11d345-d12f-4095-94b4-97cf45a43efa" providerId="ADAL" clId="{89D5FB39-9CAC-4E21-A519-A8C93DF3CFD3}" dt="2023-06-15T10:39:52.687" v="2459" actId="20577"/>
          <ac:spMkLst>
            <pc:docMk/>
            <pc:sldMk cId="4242692846" sldId="265"/>
            <ac:spMk id="3" creationId="{31AED1C9-0295-284E-C01C-5C02B125B4E9}"/>
          </ac:spMkLst>
        </pc:spChg>
        <pc:spChg chg="add">
          <ac:chgData name="Farros" userId="df11d345-d12f-4095-94b4-97cf45a43efa" providerId="ADAL" clId="{89D5FB39-9CAC-4E21-A519-A8C93DF3CFD3}" dt="2023-06-15T08:00:57.723" v="2397" actId="26606"/>
          <ac:spMkLst>
            <pc:docMk/>
            <pc:sldMk cId="4242692846" sldId="265"/>
            <ac:spMk id="8" creationId="{DEE2AD96-B495-4E06-9291-B71706F728CB}"/>
          </ac:spMkLst>
        </pc:spChg>
        <pc:spChg chg="add">
          <ac:chgData name="Farros" userId="df11d345-d12f-4095-94b4-97cf45a43efa" providerId="ADAL" clId="{89D5FB39-9CAC-4E21-A519-A8C93DF3CFD3}" dt="2023-06-15T08:00:57.723" v="2397" actId="26606"/>
          <ac:spMkLst>
            <pc:docMk/>
            <pc:sldMk cId="4242692846" sldId="265"/>
            <ac:spMk id="10" creationId="{53CF6D67-C5A8-4ADD-9E8E-1E38CA1D3166}"/>
          </ac:spMkLst>
        </pc:spChg>
        <pc:spChg chg="add">
          <ac:chgData name="Farros" userId="df11d345-d12f-4095-94b4-97cf45a43efa" providerId="ADAL" clId="{89D5FB39-9CAC-4E21-A519-A8C93DF3CFD3}" dt="2023-06-15T08:00:57.723" v="2397" actId="26606"/>
          <ac:spMkLst>
            <pc:docMk/>
            <pc:sldMk cId="4242692846" sldId="265"/>
            <ac:spMk id="12" creationId="{86909FA0-B515-4681-B7A8-FA281D133B94}"/>
          </ac:spMkLst>
        </pc:spChg>
        <pc:spChg chg="add">
          <ac:chgData name="Farros" userId="df11d345-d12f-4095-94b4-97cf45a43efa" providerId="ADAL" clId="{89D5FB39-9CAC-4E21-A519-A8C93DF3CFD3}" dt="2023-06-15T08:00:57.723" v="2397" actId="26606"/>
          <ac:spMkLst>
            <pc:docMk/>
            <pc:sldMk cId="4242692846" sldId="265"/>
            <ac:spMk id="14" creationId="{21C9FE86-FCC3-4A31-AA1C-C882262B7FE7}"/>
          </ac:spMkLst>
        </pc:spChg>
        <pc:spChg chg="add">
          <ac:chgData name="Farros" userId="df11d345-d12f-4095-94b4-97cf45a43efa" providerId="ADAL" clId="{89D5FB39-9CAC-4E21-A519-A8C93DF3CFD3}" dt="2023-06-15T08:00:57.723" v="2397" actId="26606"/>
          <ac:spMkLst>
            <pc:docMk/>
            <pc:sldMk cId="4242692846" sldId="265"/>
            <ac:spMk id="16" creationId="{7D96243B-ECED-4B71-8E06-AE9A285EAD20}"/>
          </ac:spMkLst>
        </pc:spChg>
        <pc:spChg chg="add">
          <ac:chgData name="Farros" userId="df11d345-d12f-4095-94b4-97cf45a43efa" providerId="ADAL" clId="{89D5FB39-9CAC-4E21-A519-A8C93DF3CFD3}" dt="2023-06-15T08:00:57.723" v="2397" actId="26606"/>
          <ac:spMkLst>
            <pc:docMk/>
            <pc:sldMk cId="4242692846" sldId="265"/>
            <ac:spMk id="18" creationId="{A09989E4-EFDC-4A90-A633-E0525FB4139E}"/>
          </ac:spMkLst>
        </pc:spChg>
      </pc:sldChg>
      <pc:sldChg chg="addSp delSp modSp new mod modClrScheme modAnim chgLayout">
        <pc:chgData name="Farros" userId="df11d345-d12f-4095-94b4-97cf45a43efa" providerId="ADAL" clId="{89D5FB39-9CAC-4E21-A519-A8C93DF3CFD3}" dt="2023-06-15T09:24:07.278" v="2415"/>
        <pc:sldMkLst>
          <pc:docMk/>
          <pc:sldMk cId="1742729086" sldId="266"/>
        </pc:sldMkLst>
        <pc:spChg chg="del mod ord">
          <ac:chgData name="Farros" userId="df11d345-d12f-4095-94b4-97cf45a43efa" providerId="ADAL" clId="{89D5FB39-9CAC-4E21-A519-A8C93DF3CFD3}" dt="2023-06-15T06:52:14.056" v="611" actId="700"/>
          <ac:spMkLst>
            <pc:docMk/>
            <pc:sldMk cId="1742729086" sldId="266"/>
            <ac:spMk id="2" creationId="{AC84107D-4E82-5E37-30F1-6FB505556126}"/>
          </ac:spMkLst>
        </pc:spChg>
        <pc:spChg chg="add del mod ord">
          <ac:chgData name="Farros" userId="df11d345-d12f-4095-94b4-97cf45a43efa" providerId="ADAL" clId="{89D5FB39-9CAC-4E21-A519-A8C93DF3CFD3}" dt="2023-06-15T06:54:56.594" v="612" actId="700"/>
          <ac:spMkLst>
            <pc:docMk/>
            <pc:sldMk cId="1742729086" sldId="266"/>
            <ac:spMk id="3" creationId="{37903C60-1C3F-8F7C-0AD5-6115C55264C9}"/>
          </ac:spMkLst>
        </pc:spChg>
        <pc:spChg chg="add del mod ord">
          <ac:chgData name="Farros" userId="df11d345-d12f-4095-94b4-97cf45a43efa" providerId="ADAL" clId="{89D5FB39-9CAC-4E21-A519-A8C93DF3CFD3}" dt="2023-06-15T06:54:56.594" v="612" actId="700"/>
          <ac:spMkLst>
            <pc:docMk/>
            <pc:sldMk cId="1742729086" sldId="266"/>
            <ac:spMk id="4" creationId="{395898F2-0905-9A9A-403D-D4F3EA1FA264}"/>
          </ac:spMkLst>
        </pc:spChg>
        <pc:spChg chg="add del mod ord">
          <ac:chgData name="Farros" userId="df11d345-d12f-4095-94b4-97cf45a43efa" providerId="ADAL" clId="{89D5FB39-9CAC-4E21-A519-A8C93DF3CFD3}" dt="2023-06-15T06:54:56.594" v="612" actId="700"/>
          <ac:spMkLst>
            <pc:docMk/>
            <pc:sldMk cId="1742729086" sldId="266"/>
            <ac:spMk id="5" creationId="{294B59A4-C6E9-CDF1-8A8F-DD972219B936}"/>
          </ac:spMkLst>
        </pc:spChg>
        <pc:spChg chg="add mod ord">
          <ac:chgData name="Farros" userId="df11d345-d12f-4095-94b4-97cf45a43efa" providerId="ADAL" clId="{89D5FB39-9CAC-4E21-A519-A8C93DF3CFD3}" dt="2023-06-15T06:56:15.686" v="689" actId="20577"/>
          <ac:spMkLst>
            <pc:docMk/>
            <pc:sldMk cId="1742729086" sldId="266"/>
            <ac:spMk id="6" creationId="{943B15D7-0415-8D18-BC4D-9DF8CD3CAB6E}"/>
          </ac:spMkLst>
        </pc:spChg>
        <pc:spChg chg="add mod ord">
          <ac:chgData name="Farros" userId="df11d345-d12f-4095-94b4-97cf45a43efa" providerId="ADAL" clId="{89D5FB39-9CAC-4E21-A519-A8C93DF3CFD3}" dt="2023-06-15T06:59:17.709" v="869" actId="27636"/>
          <ac:spMkLst>
            <pc:docMk/>
            <pc:sldMk cId="1742729086" sldId="266"/>
            <ac:spMk id="7" creationId="{320E9687-D286-881C-FD4F-C5779AE6B68B}"/>
          </ac:spMkLst>
        </pc:spChg>
        <pc:spChg chg="add mod ord">
          <ac:chgData name="Farros" userId="df11d345-d12f-4095-94b4-97cf45a43efa" providerId="ADAL" clId="{89D5FB39-9CAC-4E21-A519-A8C93DF3CFD3}" dt="2023-06-15T06:58:48.221" v="840" actId="20577"/>
          <ac:spMkLst>
            <pc:docMk/>
            <pc:sldMk cId="1742729086" sldId="266"/>
            <ac:spMk id="8" creationId="{1F00B2F1-DEC9-5AFB-737B-2E18DBAF97FC}"/>
          </ac:spMkLst>
        </pc:spChg>
        <pc:spChg chg="add mod ord">
          <ac:chgData name="Farros" userId="df11d345-d12f-4095-94b4-97cf45a43efa" providerId="ADAL" clId="{89D5FB39-9CAC-4E21-A519-A8C93DF3CFD3}" dt="2023-06-15T06:59:18.365" v="872" actId="20577"/>
          <ac:spMkLst>
            <pc:docMk/>
            <pc:sldMk cId="1742729086" sldId="266"/>
            <ac:spMk id="9" creationId="{54D8E4F0-790C-9543-9C59-06F3112DA9C8}"/>
          </ac:spMkLst>
        </pc:spChg>
        <pc:spChg chg="add del mod ord">
          <ac:chgData name="Farros" userId="df11d345-d12f-4095-94b4-97cf45a43efa" providerId="ADAL" clId="{89D5FB39-9CAC-4E21-A519-A8C93DF3CFD3}" dt="2023-06-15T07:29:34.016" v="1722" actId="26606"/>
          <ac:spMkLst>
            <pc:docMk/>
            <pc:sldMk cId="1742729086" sldId="266"/>
            <ac:spMk id="10" creationId="{AB0CC2FC-4F03-F9DD-439B-0CC82FC2A6B6}"/>
          </ac:spMkLst>
        </pc:spChg>
        <pc:graphicFrameChg chg="add mod">
          <ac:chgData name="Farros" userId="df11d345-d12f-4095-94b4-97cf45a43efa" providerId="ADAL" clId="{89D5FB39-9CAC-4E21-A519-A8C93DF3CFD3}" dt="2023-06-15T08:51:52.641" v="2399"/>
          <ac:graphicFrameMkLst>
            <pc:docMk/>
            <pc:sldMk cId="1742729086" sldId="266"/>
            <ac:graphicFrameMk id="12" creationId="{C54BB6A0-2C22-F239-E61A-1D5CC270A1E1}"/>
          </ac:graphicFrameMkLst>
        </pc:graphicFrameChg>
      </pc:sldChg>
      <pc:sldChg chg="addSp delSp modSp new mod setBg modClrScheme chgLayout">
        <pc:chgData name="Farros" userId="df11d345-d12f-4095-94b4-97cf45a43efa" providerId="ADAL" clId="{89D5FB39-9CAC-4E21-A519-A8C93DF3CFD3}" dt="2023-06-15T07:29:50.323" v="1723" actId="26606"/>
        <pc:sldMkLst>
          <pc:docMk/>
          <pc:sldMk cId="4117719390" sldId="267"/>
        </pc:sldMkLst>
        <pc:spChg chg="mod ord">
          <ac:chgData name="Farros" userId="df11d345-d12f-4095-94b4-97cf45a43efa" providerId="ADAL" clId="{89D5FB39-9CAC-4E21-A519-A8C93DF3CFD3}" dt="2023-06-15T07:29:50.323" v="1723" actId="26606"/>
          <ac:spMkLst>
            <pc:docMk/>
            <pc:sldMk cId="4117719390" sldId="267"/>
            <ac:spMk id="2" creationId="{DE163057-8EEA-2BA0-CC11-07BA7A9599BC}"/>
          </ac:spMkLst>
        </pc:spChg>
        <pc:spChg chg="del">
          <ac:chgData name="Farros" userId="df11d345-d12f-4095-94b4-97cf45a43efa" providerId="ADAL" clId="{89D5FB39-9CAC-4E21-A519-A8C93DF3CFD3}" dt="2023-06-15T06:57:20.900" v="763" actId="700"/>
          <ac:spMkLst>
            <pc:docMk/>
            <pc:sldMk cId="4117719390" sldId="267"/>
            <ac:spMk id="3" creationId="{6575DBB2-C486-79CA-4B46-804D19E89E82}"/>
          </ac:spMkLst>
        </pc:spChg>
        <pc:spChg chg="del mod ord">
          <ac:chgData name="Farros" userId="df11d345-d12f-4095-94b4-97cf45a43efa" providerId="ADAL" clId="{89D5FB39-9CAC-4E21-A519-A8C93DF3CFD3}" dt="2023-06-15T06:57:20.900" v="763" actId="700"/>
          <ac:spMkLst>
            <pc:docMk/>
            <pc:sldMk cId="4117719390" sldId="267"/>
            <ac:spMk id="4" creationId="{B61950FB-56B7-5441-D738-F0F1E0167963}"/>
          </ac:spMkLst>
        </pc:spChg>
        <pc:spChg chg="del">
          <ac:chgData name="Farros" userId="df11d345-d12f-4095-94b4-97cf45a43efa" providerId="ADAL" clId="{89D5FB39-9CAC-4E21-A519-A8C93DF3CFD3}" dt="2023-06-15T06:57:20.900" v="763" actId="700"/>
          <ac:spMkLst>
            <pc:docMk/>
            <pc:sldMk cId="4117719390" sldId="267"/>
            <ac:spMk id="5" creationId="{8EABAD86-97AE-AC72-67EB-114772F7B24E}"/>
          </ac:spMkLst>
        </pc:spChg>
        <pc:spChg chg="del">
          <ac:chgData name="Farros" userId="df11d345-d12f-4095-94b4-97cf45a43efa" providerId="ADAL" clId="{89D5FB39-9CAC-4E21-A519-A8C93DF3CFD3}" dt="2023-06-15T06:57:20.900" v="763" actId="700"/>
          <ac:spMkLst>
            <pc:docMk/>
            <pc:sldMk cId="4117719390" sldId="267"/>
            <ac:spMk id="6" creationId="{A12DCA5F-D725-A38E-C81C-48F2CA28DAEC}"/>
          </ac:spMkLst>
        </pc:spChg>
        <pc:spChg chg="add del mod ord">
          <ac:chgData name="Farros" userId="df11d345-d12f-4095-94b4-97cf45a43efa" providerId="ADAL" clId="{89D5FB39-9CAC-4E21-A519-A8C93DF3CFD3}" dt="2023-06-15T06:57:27.526" v="764" actId="931"/>
          <ac:spMkLst>
            <pc:docMk/>
            <pc:sldMk cId="4117719390" sldId="267"/>
            <ac:spMk id="7" creationId="{1D785634-1965-F021-6578-1530D7C9D059}"/>
          </ac:spMkLst>
        </pc:spChg>
        <pc:spChg chg="add">
          <ac:chgData name="Farros" userId="df11d345-d12f-4095-94b4-97cf45a43efa" providerId="ADAL" clId="{89D5FB39-9CAC-4E21-A519-A8C93DF3CFD3}" dt="2023-06-15T07:29:50.323" v="1723" actId="26606"/>
          <ac:spMkLst>
            <pc:docMk/>
            <pc:sldMk cId="4117719390" sldId="267"/>
            <ac:spMk id="14" creationId="{A4AC5506-6312-4701-8D3C-40187889A947}"/>
          </ac:spMkLst>
        </pc:spChg>
        <pc:picChg chg="add mod">
          <ac:chgData name="Farros" userId="df11d345-d12f-4095-94b4-97cf45a43efa" providerId="ADAL" clId="{89D5FB39-9CAC-4E21-A519-A8C93DF3CFD3}" dt="2023-06-15T07:29:50.323" v="1723" actId="26606"/>
          <ac:picMkLst>
            <pc:docMk/>
            <pc:sldMk cId="4117719390" sldId="267"/>
            <ac:picMk id="9" creationId="{702154DC-1D1F-0B97-1484-6BCE8310F56B}"/>
          </ac:picMkLst>
        </pc:picChg>
      </pc:sldChg>
      <pc:sldChg chg="modSp new del mod">
        <pc:chgData name="Farros" userId="df11d345-d12f-4095-94b4-97cf45a43efa" providerId="ADAL" clId="{89D5FB39-9CAC-4E21-A519-A8C93DF3CFD3}" dt="2023-06-15T07:06:54.711" v="1227" actId="2696"/>
        <pc:sldMkLst>
          <pc:docMk/>
          <pc:sldMk cId="577272712" sldId="268"/>
        </pc:sldMkLst>
        <pc:spChg chg="mod">
          <ac:chgData name="Farros" userId="df11d345-d12f-4095-94b4-97cf45a43efa" providerId="ADAL" clId="{89D5FB39-9CAC-4E21-A519-A8C93DF3CFD3}" dt="2023-06-15T06:59:36.422" v="893" actId="20577"/>
          <ac:spMkLst>
            <pc:docMk/>
            <pc:sldMk cId="577272712" sldId="268"/>
            <ac:spMk id="2" creationId="{12545687-7C48-4033-36D7-F8B134CFC898}"/>
          </ac:spMkLst>
        </pc:spChg>
        <pc:spChg chg="mod">
          <ac:chgData name="Farros" userId="df11d345-d12f-4095-94b4-97cf45a43efa" providerId="ADAL" clId="{89D5FB39-9CAC-4E21-A519-A8C93DF3CFD3}" dt="2023-06-15T07:04:21.488" v="1226" actId="5793"/>
          <ac:spMkLst>
            <pc:docMk/>
            <pc:sldMk cId="577272712" sldId="268"/>
            <ac:spMk id="3" creationId="{A30BB168-50F2-28E5-23EB-08C75586F299}"/>
          </ac:spMkLst>
        </pc:spChg>
      </pc:sldChg>
      <pc:sldChg chg="addSp delSp modSp new mod setBg modClrScheme modAnim chgLayout">
        <pc:chgData name="Farros" userId="df11d345-d12f-4095-94b4-97cf45a43efa" providerId="ADAL" clId="{89D5FB39-9CAC-4E21-A519-A8C93DF3CFD3}" dt="2023-06-15T09:25:30.332" v="2419"/>
        <pc:sldMkLst>
          <pc:docMk/>
          <pc:sldMk cId="174829308" sldId="269"/>
        </pc:sldMkLst>
        <pc:spChg chg="del mod ord">
          <ac:chgData name="Farros" userId="df11d345-d12f-4095-94b4-97cf45a43efa" providerId="ADAL" clId="{89D5FB39-9CAC-4E21-A519-A8C93DF3CFD3}" dt="2023-06-15T07:02:42.015" v="1084" actId="700"/>
          <ac:spMkLst>
            <pc:docMk/>
            <pc:sldMk cId="174829308" sldId="269"/>
            <ac:spMk id="2" creationId="{A5275264-5F49-9ADE-F697-66321F624C4C}"/>
          </ac:spMkLst>
        </pc:spChg>
        <pc:spChg chg="del mod ord">
          <ac:chgData name="Farros" userId="df11d345-d12f-4095-94b4-97cf45a43efa" providerId="ADAL" clId="{89D5FB39-9CAC-4E21-A519-A8C93DF3CFD3}" dt="2023-06-15T07:02:42.015" v="1084" actId="700"/>
          <ac:spMkLst>
            <pc:docMk/>
            <pc:sldMk cId="174829308" sldId="269"/>
            <ac:spMk id="3" creationId="{D139D43B-DDEB-50F5-320A-69D7FEB6DA15}"/>
          </ac:spMkLst>
        </pc:spChg>
        <pc:spChg chg="add mod ord">
          <ac:chgData name="Farros" userId="df11d345-d12f-4095-94b4-97cf45a43efa" providerId="ADAL" clId="{89D5FB39-9CAC-4E21-A519-A8C93DF3CFD3}" dt="2023-06-15T07:30:00.361" v="1724" actId="26606"/>
          <ac:spMkLst>
            <pc:docMk/>
            <pc:sldMk cId="174829308" sldId="269"/>
            <ac:spMk id="4" creationId="{9EB80847-4092-1C90-2BA5-8B005CFD1456}"/>
          </ac:spMkLst>
        </pc:spChg>
        <pc:spChg chg="add mod ord">
          <ac:chgData name="Farros" userId="df11d345-d12f-4095-94b4-97cf45a43efa" providerId="ADAL" clId="{89D5FB39-9CAC-4E21-A519-A8C93DF3CFD3}" dt="2023-06-15T07:30:00.361" v="1724" actId="26606"/>
          <ac:spMkLst>
            <pc:docMk/>
            <pc:sldMk cId="174829308" sldId="269"/>
            <ac:spMk id="5" creationId="{049CEA99-BED3-22D9-5719-EC239F091DEB}"/>
          </ac:spMkLst>
        </pc:spChg>
        <pc:spChg chg="add mod ord">
          <ac:chgData name="Farros" userId="df11d345-d12f-4095-94b4-97cf45a43efa" providerId="ADAL" clId="{89D5FB39-9CAC-4E21-A519-A8C93DF3CFD3}" dt="2023-06-15T07:30:00.361" v="1724" actId="26606"/>
          <ac:spMkLst>
            <pc:docMk/>
            <pc:sldMk cId="174829308" sldId="269"/>
            <ac:spMk id="6" creationId="{F75A998D-5BE6-99FA-DE6D-913FDD278B9E}"/>
          </ac:spMkLst>
        </pc:spChg>
        <pc:spChg chg="add">
          <ac:chgData name="Farros" userId="df11d345-d12f-4095-94b4-97cf45a43efa" providerId="ADAL" clId="{89D5FB39-9CAC-4E21-A519-A8C93DF3CFD3}" dt="2023-06-15T07:30:00.361" v="1724" actId="26606"/>
          <ac:spMkLst>
            <pc:docMk/>
            <pc:sldMk cId="174829308" sldId="269"/>
            <ac:spMk id="11" creationId="{4C608BEB-860E-4094-8511-78603564A75E}"/>
          </ac:spMkLst>
        </pc:spChg>
        <pc:cxnChg chg="add">
          <ac:chgData name="Farros" userId="df11d345-d12f-4095-94b4-97cf45a43efa" providerId="ADAL" clId="{89D5FB39-9CAC-4E21-A519-A8C93DF3CFD3}" dt="2023-06-15T07:30:00.361" v="1724" actId="26606"/>
          <ac:cxnSpMkLst>
            <pc:docMk/>
            <pc:sldMk cId="174829308" sldId="269"/>
            <ac:cxnSpMk id="13" creationId="{1F16A8D4-FE87-4604-88B2-394B5D1EB437}"/>
          </ac:cxnSpMkLst>
        </pc:cxnChg>
      </pc:sldChg>
      <pc:sldChg chg="addSp delSp modSp new mod modClrScheme modAnim chgLayout">
        <pc:chgData name="Farros" userId="df11d345-d12f-4095-94b4-97cf45a43efa" providerId="ADAL" clId="{89D5FB39-9CAC-4E21-A519-A8C93DF3CFD3}" dt="2023-06-15T09:26:12.993" v="2428"/>
        <pc:sldMkLst>
          <pc:docMk/>
          <pc:sldMk cId="348595988" sldId="270"/>
        </pc:sldMkLst>
        <pc:spChg chg="mod ord">
          <ac:chgData name="Farros" userId="df11d345-d12f-4095-94b4-97cf45a43efa" providerId="ADAL" clId="{89D5FB39-9CAC-4E21-A519-A8C93DF3CFD3}" dt="2023-06-15T07:31:55.415" v="1735" actId="122"/>
          <ac:spMkLst>
            <pc:docMk/>
            <pc:sldMk cId="348595988" sldId="270"/>
            <ac:spMk id="2" creationId="{1D1D83FC-1DBE-18CA-44C6-EFEB4678505E}"/>
          </ac:spMkLst>
        </pc:spChg>
        <pc:spChg chg="del mod ord">
          <ac:chgData name="Farros" userId="df11d345-d12f-4095-94b4-97cf45a43efa" providerId="ADAL" clId="{89D5FB39-9CAC-4E21-A519-A8C93DF3CFD3}" dt="2023-06-15T07:14:46.722" v="1459" actId="700"/>
          <ac:spMkLst>
            <pc:docMk/>
            <pc:sldMk cId="348595988" sldId="270"/>
            <ac:spMk id="3" creationId="{13B107A8-F899-30BB-6774-4E7CC95660C0}"/>
          </ac:spMkLst>
        </pc:spChg>
        <pc:spChg chg="del mod ord">
          <ac:chgData name="Farros" userId="df11d345-d12f-4095-94b4-97cf45a43efa" providerId="ADAL" clId="{89D5FB39-9CAC-4E21-A519-A8C93DF3CFD3}" dt="2023-06-15T07:14:46.722" v="1459" actId="700"/>
          <ac:spMkLst>
            <pc:docMk/>
            <pc:sldMk cId="348595988" sldId="270"/>
            <ac:spMk id="4" creationId="{36252CC1-62B3-AFF1-A7D9-6DB632C3918E}"/>
          </ac:spMkLst>
        </pc:spChg>
        <pc:spChg chg="add mod ord">
          <ac:chgData name="Farros" userId="df11d345-d12f-4095-94b4-97cf45a43efa" providerId="ADAL" clId="{89D5FB39-9CAC-4E21-A519-A8C93DF3CFD3}" dt="2023-06-15T07:31:47.870" v="1730" actId="700"/>
          <ac:spMkLst>
            <pc:docMk/>
            <pc:sldMk cId="348595988" sldId="270"/>
            <ac:spMk id="5" creationId="{CDEB2DF4-0EB7-3BD8-6A35-2602D23B3BD3}"/>
          </ac:spMkLst>
        </pc:spChg>
        <pc:spChg chg="add del mod ord">
          <ac:chgData name="Farros" userId="df11d345-d12f-4095-94b4-97cf45a43efa" providerId="ADAL" clId="{89D5FB39-9CAC-4E21-A519-A8C93DF3CFD3}" dt="2023-06-15T07:19:24.282" v="1682" actId="931"/>
          <ac:spMkLst>
            <pc:docMk/>
            <pc:sldMk cId="348595988" sldId="270"/>
            <ac:spMk id="6" creationId="{B904E2FB-0F6E-8E12-0424-DED0595584B4}"/>
          </ac:spMkLst>
        </pc:spChg>
        <pc:spChg chg="add mod ord">
          <ac:chgData name="Farros" userId="df11d345-d12f-4095-94b4-97cf45a43efa" providerId="ADAL" clId="{89D5FB39-9CAC-4E21-A519-A8C93DF3CFD3}" dt="2023-06-15T07:31:47.870" v="1730" actId="700"/>
          <ac:spMkLst>
            <pc:docMk/>
            <pc:sldMk cId="348595988" sldId="270"/>
            <ac:spMk id="7" creationId="{03A467A4-9C40-38D6-A82C-B2E6366CF148}"/>
          </ac:spMkLst>
        </pc:spChg>
        <pc:spChg chg="add del mod ord">
          <ac:chgData name="Farros" userId="df11d345-d12f-4095-94b4-97cf45a43efa" providerId="ADAL" clId="{89D5FB39-9CAC-4E21-A519-A8C93DF3CFD3}" dt="2023-06-15T07:19:30.695" v="1685" actId="931"/>
          <ac:spMkLst>
            <pc:docMk/>
            <pc:sldMk cId="348595988" sldId="270"/>
            <ac:spMk id="8" creationId="{44B803AD-CD7D-36A0-D225-BAA79B15F0B4}"/>
          </ac:spMkLst>
        </pc:spChg>
        <pc:spChg chg="add del mod ord">
          <ac:chgData name="Farros" userId="df11d345-d12f-4095-94b4-97cf45a43efa" providerId="ADAL" clId="{89D5FB39-9CAC-4E21-A519-A8C93DF3CFD3}" dt="2023-06-15T07:31:48.962" v="1733" actId="21"/>
          <ac:spMkLst>
            <pc:docMk/>
            <pc:sldMk cId="348595988" sldId="270"/>
            <ac:spMk id="17" creationId="{549D2AAA-2581-65C3-A500-B108DAB15CB7}"/>
          </ac:spMkLst>
        </pc:spChg>
        <pc:spChg chg="add del mod ord">
          <ac:chgData name="Farros" userId="df11d345-d12f-4095-94b4-97cf45a43efa" providerId="ADAL" clId="{89D5FB39-9CAC-4E21-A519-A8C93DF3CFD3}" dt="2023-06-15T07:31:48.962" v="1733" actId="21"/>
          <ac:spMkLst>
            <pc:docMk/>
            <pc:sldMk cId="348595988" sldId="270"/>
            <ac:spMk id="19" creationId="{38495952-DCFF-66EB-1E91-129639BCD825}"/>
          </ac:spMkLst>
        </pc:spChg>
        <pc:spChg chg="add del mod">
          <ac:chgData name="Farros" userId="df11d345-d12f-4095-94b4-97cf45a43efa" providerId="ADAL" clId="{89D5FB39-9CAC-4E21-A519-A8C93DF3CFD3}" dt="2023-06-15T07:32:22.249" v="1738" actId="21"/>
          <ac:spMkLst>
            <pc:docMk/>
            <pc:sldMk cId="348595988" sldId="270"/>
            <ac:spMk id="21" creationId="{6BDA5D72-BC13-793F-D887-7E63B214EB6D}"/>
          </ac:spMkLst>
        </pc:spChg>
        <pc:spChg chg="add del mod">
          <ac:chgData name="Farros" userId="df11d345-d12f-4095-94b4-97cf45a43efa" providerId="ADAL" clId="{89D5FB39-9CAC-4E21-A519-A8C93DF3CFD3}" dt="2023-06-15T07:32:22.249" v="1738" actId="21"/>
          <ac:spMkLst>
            <pc:docMk/>
            <pc:sldMk cId="348595988" sldId="270"/>
            <ac:spMk id="22" creationId="{A6285000-CF82-4DFF-B112-AB99B60A5227}"/>
          </ac:spMkLst>
        </pc:spChg>
        <pc:spChg chg="add del mod">
          <ac:chgData name="Farros" userId="df11d345-d12f-4095-94b4-97cf45a43efa" providerId="ADAL" clId="{89D5FB39-9CAC-4E21-A519-A8C93DF3CFD3}" dt="2023-06-15T07:32:22.249" v="1738" actId="21"/>
          <ac:spMkLst>
            <pc:docMk/>
            <pc:sldMk cId="348595988" sldId="270"/>
            <ac:spMk id="23" creationId="{3CBC649F-57F3-4E44-A511-9F48354224C0}"/>
          </ac:spMkLst>
        </pc:spChg>
        <pc:spChg chg="add del mod">
          <ac:chgData name="Farros" userId="df11d345-d12f-4095-94b4-97cf45a43efa" providerId="ADAL" clId="{89D5FB39-9CAC-4E21-A519-A8C93DF3CFD3}" dt="2023-06-15T07:32:22.249" v="1738" actId="21"/>
          <ac:spMkLst>
            <pc:docMk/>
            <pc:sldMk cId="348595988" sldId="270"/>
            <ac:spMk id="25" creationId="{47916FC5-954F-180A-AA75-7376C63CEB6B}"/>
          </ac:spMkLst>
        </pc:spChg>
        <pc:picChg chg="add del mod ord">
          <ac:chgData name="Farros" userId="df11d345-d12f-4095-94b4-97cf45a43efa" providerId="ADAL" clId="{89D5FB39-9CAC-4E21-A519-A8C93DF3CFD3}" dt="2023-06-15T07:32:22.249" v="1738" actId="21"/>
          <ac:picMkLst>
            <pc:docMk/>
            <pc:sldMk cId="348595988" sldId="270"/>
            <ac:picMk id="10" creationId="{175CB679-289C-2962-0811-86E13CF64A54}"/>
          </ac:picMkLst>
        </pc:picChg>
        <pc:picChg chg="add del mod">
          <ac:chgData name="Farros" userId="df11d345-d12f-4095-94b4-97cf45a43efa" providerId="ADAL" clId="{89D5FB39-9CAC-4E21-A519-A8C93DF3CFD3}" dt="2023-06-15T07:32:22.249" v="1738" actId="21"/>
          <ac:picMkLst>
            <pc:docMk/>
            <pc:sldMk cId="348595988" sldId="270"/>
            <ac:picMk id="12" creationId="{41672330-1899-B04C-536F-4BAAA7342725}"/>
          </ac:picMkLst>
        </pc:picChg>
        <pc:inkChg chg="add del">
          <ac:chgData name="Farros" userId="df11d345-d12f-4095-94b4-97cf45a43efa" providerId="ADAL" clId="{89D5FB39-9CAC-4E21-A519-A8C93DF3CFD3}" dt="2023-06-15T07:22:17.672" v="1689" actId="9405"/>
          <ac:inkMkLst>
            <pc:docMk/>
            <pc:sldMk cId="348595988" sldId="270"/>
            <ac:inkMk id="13" creationId="{D7BFB524-9E4E-ACA5-FADC-219A94F62EBC}"/>
          </ac:inkMkLst>
        </pc:inkChg>
        <pc:inkChg chg="add del">
          <ac:chgData name="Farros" userId="df11d345-d12f-4095-94b4-97cf45a43efa" providerId="ADAL" clId="{89D5FB39-9CAC-4E21-A519-A8C93DF3CFD3}" dt="2023-06-15T07:22:42.638" v="1691" actId="34122"/>
          <ac:inkMkLst>
            <pc:docMk/>
            <pc:sldMk cId="348595988" sldId="270"/>
            <ac:inkMk id="14" creationId="{1ED19EB1-8B66-0FA7-7523-BF11C9BEE0C2}"/>
          </ac:inkMkLst>
        </pc:inkChg>
        <pc:inkChg chg="add del">
          <ac:chgData name="Farros" userId="df11d345-d12f-4095-94b4-97cf45a43efa" providerId="ADAL" clId="{89D5FB39-9CAC-4E21-A519-A8C93DF3CFD3}" dt="2023-06-15T07:23:42.632" v="1696" actId="34122"/>
          <ac:inkMkLst>
            <pc:docMk/>
            <pc:sldMk cId="348595988" sldId="270"/>
            <ac:inkMk id="15" creationId="{924BDA07-E503-6719-81B4-A9C89F32BD56}"/>
          </ac:inkMkLst>
        </pc:inkChg>
      </pc:sldChg>
    </pc:docChg>
  </pc:docChgLst>
</pc:chgInfo>
</file>

<file path=ppt/diagrams/colors1.xml><?xml version="1.0" encoding="utf-8"?>
<dgm:colorsDef xmlns:dgm="http://purl.oclc.org/ooxml/drawingml/diagram" xmlns:a="http://purl.oclc.org/ooxml/drawingml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%"/>
      </a:schemeClr>
      <a:schemeClr val="accent3">
        <a:alpha val="50%"/>
      </a:schemeClr>
      <a:schemeClr val="accent4">
        <a:alpha val="50%"/>
      </a:schemeClr>
      <a:schemeClr val="accent5">
        <a:alpha val="50%"/>
      </a:schemeClr>
      <a:schemeClr val="accent6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%"/>
      </a:schemeClr>
      <a:schemeClr val="accent3">
        <a:tint val="50%"/>
      </a:schemeClr>
      <a:schemeClr val="accent4">
        <a:tint val="50%"/>
      </a:schemeClr>
      <a:schemeClr val="accent5">
        <a:tint val="50%"/>
      </a:schemeClr>
      <a:schemeClr val="accent6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%"/>
      </a:schemeClr>
      <a:schemeClr val="accent2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%"/>
      </a:schemeClr>
      <a:schemeClr val="accent2">
        <a:tint val="2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%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%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%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%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%"/>
        <a:alpha val="90%"/>
      </a:schemeClr>
      <a:schemeClr val="accent3">
        <a:tint val="40%"/>
        <a:alpha val="90%"/>
      </a:schemeClr>
      <a:schemeClr val="accent4">
        <a:tint val="40%"/>
        <a:alpha val="90%"/>
      </a:schemeClr>
      <a:schemeClr val="accent5">
        <a:tint val="40%"/>
        <a:alpha val="90%"/>
      </a:schemeClr>
      <a:schemeClr val="accent6">
        <a:tint val="40%"/>
        <a:alpha val="90%"/>
      </a:schemeClr>
    </dgm:fillClrLst>
    <dgm:linClrLst meth="repeat">
      <a:schemeClr val="accent2">
        <a:tint val="40%"/>
        <a:alpha val="90%"/>
      </a:schemeClr>
      <a:schemeClr val="accent3">
        <a:tint val="40%"/>
        <a:alpha val="90%"/>
      </a:schemeClr>
      <a:schemeClr val="accent4">
        <a:tint val="40%"/>
        <a:alpha val="90%"/>
      </a:schemeClr>
      <a:schemeClr val="accent5">
        <a:tint val="40%"/>
        <a:alpha val="90%"/>
      </a:schemeClr>
      <a:schemeClr val="accent6">
        <a:tint val="40%"/>
        <a:alpha val="90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%"/>
        <a:alpha val="90%"/>
      </a:schemeClr>
      <a:schemeClr val="accent3">
        <a:tint val="40%"/>
        <a:alpha val="90%"/>
      </a:schemeClr>
      <a:schemeClr val="accent4">
        <a:tint val="40%"/>
        <a:alpha val="90%"/>
      </a:schemeClr>
      <a:schemeClr val="accent5">
        <a:tint val="40%"/>
        <a:alpha val="90%"/>
      </a:schemeClr>
      <a:schemeClr val="accent6">
        <a:tint val="40%"/>
        <a:alpha val="90%"/>
      </a:schemeClr>
    </dgm:fillClrLst>
    <dgm:linClrLst meth="repeat">
      <a:schemeClr val="accent2">
        <a:tint val="40%"/>
        <a:alpha val="90%"/>
      </a:schemeClr>
      <a:schemeClr val="accent3">
        <a:tint val="40%"/>
        <a:alpha val="90%"/>
      </a:schemeClr>
      <a:schemeClr val="accent4">
        <a:tint val="40%"/>
        <a:alpha val="90%"/>
      </a:schemeClr>
      <a:schemeClr val="accent5">
        <a:tint val="40%"/>
        <a:alpha val="90%"/>
      </a:schemeClr>
      <a:schemeClr val="accent6">
        <a:tint val="40%"/>
        <a:alpha val="90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%"/>
        <a:alpha val="90%"/>
      </a:schemeClr>
      <a:schemeClr val="accent3">
        <a:tint val="40%"/>
        <a:alpha val="90%"/>
      </a:schemeClr>
      <a:schemeClr val="accent4">
        <a:tint val="40%"/>
        <a:alpha val="90%"/>
      </a:schemeClr>
      <a:schemeClr val="accent5">
        <a:tint val="40%"/>
        <a:alpha val="90%"/>
      </a:schemeClr>
      <a:schemeClr val="accent6">
        <a:tint val="40%"/>
        <a:alpha val="90%"/>
      </a:schemeClr>
    </dgm:fillClrLst>
    <dgm:linClrLst meth="repeat">
      <a:schemeClr val="accent2">
        <a:tint val="40%"/>
        <a:alpha val="90%"/>
      </a:schemeClr>
      <a:schemeClr val="accent3">
        <a:tint val="40%"/>
        <a:alpha val="90%"/>
      </a:schemeClr>
      <a:schemeClr val="accent4">
        <a:tint val="40%"/>
        <a:alpha val="90%"/>
      </a:schemeClr>
      <a:schemeClr val="accent5">
        <a:tint val="40%"/>
        <a:alpha val="90%"/>
      </a:schemeClr>
      <a:schemeClr val="accent6">
        <a:tint val="40%"/>
        <a:alpha val="90%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%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%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%"/>
        <a:alpha val="40%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purl.oclc.org/ooxml/drawingml/diagram" xmlns:a="http://purl.oclc.org/ooxml/drawingml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%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%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%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%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%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%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%"/>
        <a:alpha val="40%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purl.oclc.org/ooxml/drawingml/diagram" xmlns:a="http://purl.oclc.org/ooxml/drawingml/main">
  <dgm:ptLst>
    <dgm:pt modelId="{FC9AA49C-C0FF-43F1-B18C-ECEB30B47FBD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218115-1B5D-4D0F-86C9-E464032B2115}">
      <dgm:prSet/>
      <dgm:spPr/>
      <dgm:t>
        <a:bodyPr/>
        <a:lstStyle/>
        <a:p>
          <a:r>
            <a:rPr lang="en-US"/>
            <a:t>Goal of Project</a:t>
          </a:r>
        </a:p>
      </dgm:t>
    </dgm:pt>
    <dgm:pt modelId="{23B07F5E-4610-46B7-A4BE-99688AFE300E}" type="parTrans" cxnId="{78274A97-C1FF-4022-AC52-1C7B108CDD87}">
      <dgm:prSet/>
      <dgm:spPr/>
      <dgm:t>
        <a:bodyPr/>
        <a:lstStyle/>
        <a:p>
          <a:endParaRPr lang="en-US"/>
        </a:p>
      </dgm:t>
    </dgm:pt>
    <dgm:pt modelId="{A57E4663-734A-4170-A679-0666D5D142F4}" type="sibTrans" cxnId="{78274A97-C1FF-4022-AC52-1C7B108CDD87}">
      <dgm:prSet/>
      <dgm:spPr/>
      <dgm:t>
        <a:bodyPr/>
        <a:lstStyle/>
        <a:p>
          <a:endParaRPr lang="en-US"/>
        </a:p>
      </dgm:t>
    </dgm:pt>
    <dgm:pt modelId="{D1041157-7342-4E5C-AA46-83B42BEE33F8}">
      <dgm:prSet/>
      <dgm:spPr/>
      <dgm:t>
        <a:bodyPr/>
        <a:lstStyle/>
        <a:p>
          <a:r>
            <a:rPr lang="en-US"/>
            <a:t>Research Question</a:t>
          </a:r>
        </a:p>
      </dgm:t>
    </dgm:pt>
    <dgm:pt modelId="{4E216A6D-3DA5-4FC2-8F4C-5A9161F73C6F}" type="parTrans" cxnId="{0EC83FA8-8DCF-4853-BC59-216809149512}">
      <dgm:prSet/>
      <dgm:spPr/>
      <dgm:t>
        <a:bodyPr/>
        <a:lstStyle/>
        <a:p>
          <a:endParaRPr lang="en-US"/>
        </a:p>
      </dgm:t>
    </dgm:pt>
    <dgm:pt modelId="{FD84597D-460F-4D8F-A2BD-2EBF03C21689}" type="sibTrans" cxnId="{0EC83FA8-8DCF-4853-BC59-216809149512}">
      <dgm:prSet/>
      <dgm:spPr/>
      <dgm:t>
        <a:bodyPr/>
        <a:lstStyle/>
        <a:p>
          <a:endParaRPr lang="en-US"/>
        </a:p>
      </dgm:t>
    </dgm:pt>
    <dgm:pt modelId="{D12B73E1-73F5-4B44-987C-25D200A7F120}">
      <dgm:prSet/>
      <dgm:spPr/>
      <dgm:t>
        <a:bodyPr/>
        <a:lstStyle/>
        <a:p>
          <a:r>
            <a:rPr lang="en-US"/>
            <a:t>DOT Framework</a:t>
          </a:r>
        </a:p>
      </dgm:t>
    </dgm:pt>
    <dgm:pt modelId="{D0316EA6-8CE5-498F-A8B8-C8B033AA946C}" type="parTrans" cxnId="{43FEACE4-D17C-469B-B5D9-B77FE0A1AA9C}">
      <dgm:prSet/>
      <dgm:spPr/>
      <dgm:t>
        <a:bodyPr/>
        <a:lstStyle/>
        <a:p>
          <a:endParaRPr lang="en-US"/>
        </a:p>
      </dgm:t>
    </dgm:pt>
    <dgm:pt modelId="{08238C21-0452-447C-BF8A-F5F831423E31}" type="sibTrans" cxnId="{43FEACE4-D17C-469B-B5D9-B77FE0A1AA9C}">
      <dgm:prSet/>
      <dgm:spPr/>
      <dgm:t>
        <a:bodyPr/>
        <a:lstStyle/>
        <a:p>
          <a:endParaRPr lang="en-US"/>
        </a:p>
      </dgm:t>
    </dgm:pt>
    <dgm:pt modelId="{8B59F57D-DF3E-4FED-9DFE-7FC22EF9C801}">
      <dgm:prSet/>
      <dgm:spPr/>
      <dgm:t>
        <a:bodyPr/>
        <a:lstStyle/>
        <a:p>
          <a:r>
            <a:rPr lang="en-US" dirty="0"/>
            <a:t>Results of Research</a:t>
          </a:r>
        </a:p>
      </dgm:t>
    </dgm:pt>
    <dgm:pt modelId="{7E30373A-2100-49DE-89FF-E60479F7417E}" type="parTrans" cxnId="{DA128216-FFD1-4D88-8057-59EF9167438E}">
      <dgm:prSet/>
      <dgm:spPr/>
      <dgm:t>
        <a:bodyPr/>
        <a:lstStyle/>
        <a:p>
          <a:endParaRPr lang="en-US"/>
        </a:p>
      </dgm:t>
    </dgm:pt>
    <dgm:pt modelId="{FB8E58C2-7A09-417F-B9BC-43050EBB476B}" type="sibTrans" cxnId="{DA128216-FFD1-4D88-8057-59EF9167438E}">
      <dgm:prSet/>
      <dgm:spPr/>
      <dgm:t>
        <a:bodyPr/>
        <a:lstStyle/>
        <a:p>
          <a:endParaRPr lang="en-US"/>
        </a:p>
      </dgm:t>
    </dgm:pt>
    <dgm:pt modelId="{3AC37E9C-131E-470C-8CC8-B1C2136292D1}">
      <dgm:prSet/>
      <dgm:spPr/>
      <dgm:t>
        <a:bodyPr/>
        <a:lstStyle/>
        <a:p>
          <a:r>
            <a:rPr lang="en-US"/>
            <a:t>Conclusions</a:t>
          </a:r>
        </a:p>
      </dgm:t>
    </dgm:pt>
    <dgm:pt modelId="{B3EBEA07-252E-4F9A-BDA2-9AC16230118F}" type="parTrans" cxnId="{90E4AE92-3201-4700-81C4-0164F030AB01}">
      <dgm:prSet/>
      <dgm:spPr/>
      <dgm:t>
        <a:bodyPr/>
        <a:lstStyle/>
        <a:p>
          <a:endParaRPr lang="en-US"/>
        </a:p>
      </dgm:t>
    </dgm:pt>
    <dgm:pt modelId="{36654FC8-6592-4C40-8E9B-F2567B660358}" type="sibTrans" cxnId="{90E4AE92-3201-4700-81C4-0164F030AB01}">
      <dgm:prSet/>
      <dgm:spPr/>
      <dgm:t>
        <a:bodyPr/>
        <a:lstStyle/>
        <a:p>
          <a:endParaRPr lang="en-US"/>
        </a:p>
      </dgm:t>
    </dgm:pt>
    <dgm:pt modelId="{0F2AC92C-6755-4AA1-9288-5E6F784DD9CF}">
      <dgm:prSet/>
      <dgm:spPr/>
      <dgm:t>
        <a:bodyPr/>
        <a:lstStyle/>
        <a:p>
          <a:r>
            <a:rPr lang="en-US"/>
            <a:t>Recommendation</a:t>
          </a:r>
        </a:p>
      </dgm:t>
    </dgm:pt>
    <dgm:pt modelId="{08F773C2-FF6F-459B-A247-F3A928A020B7}" type="parTrans" cxnId="{107D1C3C-F26A-4A3F-A9A4-6E6889B4D53C}">
      <dgm:prSet/>
      <dgm:spPr/>
      <dgm:t>
        <a:bodyPr/>
        <a:lstStyle/>
        <a:p>
          <a:endParaRPr lang="en-US"/>
        </a:p>
      </dgm:t>
    </dgm:pt>
    <dgm:pt modelId="{0D703D1E-7420-4A12-B9BC-A0E60FD383F2}" type="sibTrans" cxnId="{107D1C3C-F26A-4A3F-A9A4-6E6889B4D53C}">
      <dgm:prSet/>
      <dgm:spPr/>
      <dgm:t>
        <a:bodyPr/>
        <a:lstStyle/>
        <a:p>
          <a:endParaRPr lang="en-US"/>
        </a:p>
      </dgm:t>
    </dgm:pt>
    <dgm:pt modelId="{8219671B-213A-4461-B3E1-0E0508BACDAC}" type="pres">
      <dgm:prSet presAssocID="{FC9AA49C-C0FF-43F1-B18C-ECEB30B47FBD}" presName="linear" presStyleCnt="0">
        <dgm:presLayoutVars>
          <dgm:dir/>
          <dgm:animLvl val="lvl"/>
          <dgm:resizeHandles val="exact"/>
        </dgm:presLayoutVars>
      </dgm:prSet>
      <dgm:spPr/>
    </dgm:pt>
    <dgm:pt modelId="{677B8AE0-0C14-4066-9D46-70475D8E7329}" type="pres">
      <dgm:prSet presAssocID="{0B218115-1B5D-4D0F-86C9-E464032B2115}" presName="parentLin" presStyleCnt="0"/>
      <dgm:spPr/>
    </dgm:pt>
    <dgm:pt modelId="{CB2D9916-9D0F-4F87-B554-08779ADC59B2}" type="pres">
      <dgm:prSet presAssocID="{0B218115-1B5D-4D0F-86C9-E464032B2115}" presName="parentLeftMargin" presStyleLbl="node1" presStyleIdx="0" presStyleCnt="6"/>
      <dgm:spPr/>
    </dgm:pt>
    <dgm:pt modelId="{EA8359BC-5ED4-41C4-A14B-12853322E14E}" type="pres">
      <dgm:prSet presAssocID="{0B218115-1B5D-4D0F-86C9-E464032B211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3E4575D-DB64-41BE-AB56-FE3AC4001E9C}" type="pres">
      <dgm:prSet presAssocID="{0B218115-1B5D-4D0F-86C9-E464032B2115}" presName="negativeSpace" presStyleCnt="0"/>
      <dgm:spPr/>
    </dgm:pt>
    <dgm:pt modelId="{1B8D9B66-3E11-4B65-8C98-0DECEFBDD50B}" type="pres">
      <dgm:prSet presAssocID="{0B218115-1B5D-4D0F-86C9-E464032B2115}" presName="childText" presStyleLbl="conFgAcc1" presStyleIdx="0" presStyleCnt="6">
        <dgm:presLayoutVars>
          <dgm:bulletEnabled val="1"/>
        </dgm:presLayoutVars>
      </dgm:prSet>
      <dgm:spPr/>
    </dgm:pt>
    <dgm:pt modelId="{8FDCB624-AF3B-49A5-AA98-70E79CFE7D87}" type="pres">
      <dgm:prSet presAssocID="{A57E4663-734A-4170-A679-0666D5D142F4}" presName="spaceBetweenRectangles" presStyleCnt="0"/>
      <dgm:spPr/>
    </dgm:pt>
    <dgm:pt modelId="{D03B4A96-FCAB-41A0-922D-EF15A2F1F723}" type="pres">
      <dgm:prSet presAssocID="{D1041157-7342-4E5C-AA46-83B42BEE33F8}" presName="parentLin" presStyleCnt="0"/>
      <dgm:spPr/>
    </dgm:pt>
    <dgm:pt modelId="{13CAC450-8BF2-4AAB-8A70-4A6D3855D1A9}" type="pres">
      <dgm:prSet presAssocID="{D1041157-7342-4E5C-AA46-83B42BEE33F8}" presName="parentLeftMargin" presStyleLbl="node1" presStyleIdx="0" presStyleCnt="6"/>
      <dgm:spPr/>
    </dgm:pt>
    <dgm:pt modelId="{C871CC7A-9DCE-4CC8-9060-319040CC2DC7}" type="pres">
      <dgm:prSet presAssocID="{D1041157-7342-4E5C-AA46-83B42BEE33F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54F5B1E-2020-4166-932C-0A33B3287948}" type="pres">
      <dgm:prSet presAssocID="{D1041157-7342-4E5C-AA46-83B42BEE33F8}" presName="negativeSpace" presStyleCnt="0"/>
      <dgm:spPr/>
    </dgm:pt>
    <dgm:pt modelId="{1458852B-5A83-4C00-B28C-1BBC98A02F01}" type="pres">
      <dgm:prSet presAssocID="{D1041157-7342-4E5C-AA46-83B42BEE33F8}" presName="childText" presStyleLbl="conFgAcc1" presStyleIdx="1" presStyleCnt="6">
        <dgm:presLayoutVars>
          <dgm:bulletEnabled val="1"/>
        </dgm:presLayoutVars>
      </dgm:prSet>
      <dgm:spPr/>
    </dgm:pt>
    <dgm:pt modelId="{1C181CF0-04BD-42BD-BA9B-7CA87AF1BF78}" type="pres">
      <dgm:prSet presAssocID="{FD84597D-460F-4D8F-A2BD-2EBF03C21689}" presName="spaceBetweenRectangles" presStyleCnt="0"/>
      <dgm:spPr/>
    </dgm:pt>
    <dgm:pt modelId="{56E4C760-7D1F-4C04-90CF-74F4AAC4628C}" type="pres">
      <dgm:prSet presAssocID="{D12B73E1-73F5-4B44-987C-25D200A7F120}" presName="parentLin" presStyleCnt="0"/>
      <dgm:spPr/>
    </dgm:pt>
    <dgm:pt modelId="{8A949177-E14A-49CC-A541-BA127FA38237}" type="pres">
      <dgm:prSet presAssocID="{D12B73E1-73F5-4B44-987C-25D200A7F120}" presName="parentLeftMargin" presStyleLbl="node1" presStyleIdx="1" presStyleCnt="6"/>
      <dgm:spPr/>
    </dgm:pt>
    <dgm:pt modelId="{68E25AEF-7D99-4557-98A0-9C19F76B9C22}" type="pres">
      <dgm:prSet presAssocID="{D12B73E1-73F5-4B44-987C-25D200A7F12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734B000-1B07-48BA-9CF5-B784EE01D442}" type="pres">
      <dgm:prSet presAssocID="{D12B73E1-73F5-4B44-987C-25D200A7F120}" presName="negativeSpace" presStyleCnt="0"/>
      <dgm:spPr/>
    </dgm:pt>
    <dgm:pt modelId="{179E7545-9490-4301-919E-2004F20BDB1B}" type="pres">
      <dgm:prSet presAssocID="{D12B73E1-73F5-4B44-987C-25D200A7F120}" presName="childText" presStyleLbl="conFgAcc1" presStyleIdx="2" presStyleCnt="6">
        <dgm:presLayoutVars>
          <dgm:bulletEnabled val="1"/>
        </dgm:presLayoutVars>
      </dgm:prSet>
      <dgm:spPr/>
    </dgm:pt>
    <dgm:pt modelId="{86EA008C-A933-490F-BB33-5367154F6A65}" type="pres">
      <dgm:prSet presAssocID="{08238C21-0452-447C-BF8A-F5F831423E31}" presName="spaceBetweenRectangles" presStyleCnt="0"/>
      <dgm:spPr/>
    </dgm:pt>
    <dgm:pt modelId="{15067C3B-DD61-416C-803C-6301EDC23AC9}" type="pres">
      <dgm:prSet presAssocID="{8B59F57D-DF3E-4FED-9DFE-7FC22EF9C801}" presName="parentLin" presStyleCnt="0"/>
      <dgm:spPr/>
    </dgm:pt>
    <dgm:pt modelId="{C7D3FFE8-7E6A-4970-94DE-9789B2B7D988}" type="pres">
      <dgm:prSet presAssocID="{8B59F57D-DF3E-4FED-9DFE-7FC22EF9C801}" presName="parentLeftMargin" presStyleLbl="node1" presStyleIdx="2" presStyleCnt="6"/>
      <dgm:spPr/>
    </dgm:pt>
    <dgm:pt modelId="{8D565669-09D3-4658-BEE1-C0FB6DCC4C67}" type="pres">
      <dgm:prSet presAssocID="{8B59F57D-DF3E-4FED-9DFE-7FC22EF9C80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D00D58-F336-48E0-81AB-C7FF4D306B39}" type="pres">
      <dgm:prSet presAssocID="{8B59F57D-DF3E-4FED-9DFE-7FC22EF9C801}" presName="negativeSpace" presStyleCnt="0"/>
      <dgm:spPr/>
    </dgm:pt>
    <dgm:pt modelId="{78AFA9C4-9503-4C34-86D8-DE1C5C33504F}" type="pres">
      <dgm:prSet presAssocID="{8B59F57D-DF3E-4FED-9DFE-7FC22EF9C801}" presName="childText" presStyleLbl="conFgAcc1" presStyleIdx="3" presStyleCnt="6">
        <dgm:presLayoutVars>
          <dgm:bulletEnabled val="1"/>
        </dgm:presLayoutVars>
      </dgm:prSet>
      <dgm:spPr/>
    </dgm:pt>
    <dgm:pt modelId="{14CCBB51-4FC8-444B-8338-60B32F58FCB9}" type="pres">
      <dgm:prSet presAssocID="{FB8E58C2-7A09-417F-B9BC-43050EBB476B}" presName="spaceBetweenRectangles" presStyleCnt="0"/>
      <dgm:spPr/>
    </dgm:pt>
    <dgm:pt modelId="{A875DE6A-F65D-471C-8950-E0E8520DDDAA}" type="pres">
      <dgm:prSet presAssocID="{3AC37E9C-131E-470C-8CC8-B1C2136292D1}" presName="parentLin" presStyleCnt="0"/>
      <dgm:spPr/>
    </dgm:pt>
    <dgm:pt modelId="{9AC1B0E4-E340-4826-B5CA-96577C374DF9}" type="pres">
      <dgm:prSet presAssocID="{3AC37E9C-131E-470C-8CC8-B1C2136292D1}" presName="parentLeftMargin" presStyleLbl="node1" presStyleIdx="3" presStyleCnt="6"/>
      <dgm:spPr/>
    </dgm:pt>
    <dgm:pt modelId="{F42BDACC-A096-4BFF-B4CC-8A805C0FBA28}" type="pres">
      <dgm:prSet presAssocID="{3AC37E9C-131E-470C-8CC8-B1C2136292D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EA4B1E3-5AF8-41DF-8186-7F4D64FB96F4}" type="pres">
      <dgm:prSet presAssocID="{3AC37E9C-131E-470C-8CC8-B1C2136292D1}" presName="negativeSpace" presStyleCnt="0"/>
      <dgm:spPr/>
    </dgm:pt>
    <dgm:pt modelId="{3622AC91-F6B0-47AA-A1D5-68FCA38CB11C}" type="pres">
      <dgm:prSet presAssocID="{3AC37E9C-131E-470C-8CC8-B1C2136292D1}" presName="childText" presStyleLbl="conFgAcc1" presStyleIdx="4" presStyleCnt="6">
        <dgm:presLayoutVars>
          <dgm:bulletEnabled val="1"/>
        </dgm:presLayoutVars>
      </dgm:prSet>
      <dgm:spPr/>
    </dgm:pt>
    <dgm:pt modelId="{DE873140-ADE3-46DF-8BC5-B2CF9E60BF16}" type="pres">
      <dgm:prSet presAssocID="{36654FC8-6592-4C40-8E9B-F2567B660358}" presName="spaceBetweenRectangles" presStyleCnt="0"/>
      <dgm:spPr/>
    </dgm:pt>
    <dgm:pt modelId="{4C20A14B-BC95-4FF2-88C6-C03B2C8AFC71}" type="pres">
      <dgm:prSet presAssocID="{0F2AC92C-6755-4AA1-9288-5E6F784DD9CF}" presName="parentLin" presStyleCnt="0"/>
      <dgm:spPr/>
    </dgm:pt>
    <dgm:pt modelId="{5C01E963-F217-41D1-8416-7705C8CEEBFD}" type="pres">
      <dgm:prSet presAssocID="{0F2AC92C-6755-4AA1-9288-5E6F784DD9CF}" presName="parentLeftMargin" presStyleLbl="node1" presStyleIdx="4" presStyleCnt="6"/>
      <dgm:spPr/>
    </dgm:pt>
    <dgm:pt modelId="{13838233-58FB-4D98-AB62-B3130CA2F02C}" type="pres">
      <dgm:prSet presAssocID="{0F2AC92C-6755-4AA1-9288-5E6F784DD9C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FFF4ADC-E13B-49DE-A1E7-BA2A8EABF7C5}" type="pres">
      <dgm:prSet presAssocID="{0F2AC92C-6755-4AA1-9288-5E6F784DD9CF}" presName="negativeSpace" presStyleCnt="0"/>
      <dgm:spPr/>
    </dgm:pt>
    <dgm:pt modelId="{19099265-0D2F-4CCE-992D-272E59343DE5}" type="pres">
      <dgm:prSet presAssocID="{0F2AC92C-6755-4AA1-9288-5E6F784DD9C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3997D0A-88D7-450B-B4E0-FF98390BA563}" type="presOf" srcId="{8B59F57D-DF3E-4FED-9DFE-7FC22EF9C801}" destId="{C7D3FFE8-7E6A-4970-94DE-9789B2B7D988}" srcOrd="0" destOrd="0" presId="urn:microsoft.com/office/officeart/2005/8/layout/list1"/>
    <dgm:cxn modelId="{DA128216-FFD1-4D88-8057-59EF9167438E}" srcId="{FC9AA49C-C0FF-43F1-B18C-ECEB30B47FBD}" destId="{8B59F57D-DF3E-4FED-9DFE-7FC22EF9C801}" srcOrd="3" destOrd="0" parTransId="{7E30373A-2100-49DE-89FF-E60479F7417E}" sibTransId="{FB8E58C2-7A09-417F-B9BC-43050EBB476B}"/>
    <dgm:cxn modelId="{C4A22A29-B7AB-40E0-AE22-5AD9DD37B5D0}" type="presOf" srcId="{D12B73E1-73F5-4B44-987C-25D200A7F120}" destId="{68E25AEF-7D99-4557-98A0-9C19F76B9C22}" srcOrd="1" destOrd="0" presId="urn:microsoft.com/office/officeart/2005/8/layout/list1"/>
    <dgm:cxn modelId="{107D1C3C-F26A-4A3F-A9A4-6E6889B4D53C}" srcId="{FC9AA49C-C0FF-43F1-B18C-ECEB30B47FBD}" destId="{0F2AC92C-6755-4AA1-9288-5E6F784DD9CF}" srcOrd="5" destOrd="0" parTransId="{08F773C2-FF6F-459B-A247-F3A928A020B7}" sibTransId="{0D703D1E-7420-4A12-B9BC-A0E60FD383F2}"/>
    <dgm:cxn modelId="{22DA383D-AECC-4EAC-BF51-9730FC380AD4}" type="presOf" srcId="{3AC37E9C-131E-470C-8CC8-B1C2136292D1}" destId="{F42BDACC-A096-4BFF-B4CC-8A805C0FBA28}" srcOrd="1" destOrd="0" presId="urn:microsoft.com/office/officeart/2005/8/layout/list1"/>
    <dgm:cxn modelId="{1594D562-D28E-4493-A0D2-B811EFB1CCC9}" type="presOf" srcId="{0B218115-1B5D-4D0F-86C9-E464032B2115}" destId="{EA8359BC-5ED4-41C4-A14B-12853322E14E}" srcOrd="1" destOrd="0" presId="urn:microsoft.com/office/officeart/2005/8/layout/list1"/>
    <dgm:cxn modelId="{397AF062-6019-4724-A354-CB7DF9ED5EC8}" type="presOf" srcId="{0B218115-1B5D-4D0F-86C9-E464032B2115}" destId="{CB2D9916-9D0F-4F87-B554-08779ADC59B2}" srcOrd="0" destOrd="0" presId="urn:microsoft.com/office/officeart/2005/8/layout/list1"/>
    <dgm:cxn modelId="{8A46BC4F-38E9-4213-94FE-7F4687247C10}" type="presOf" srcId="{8B59F57D-DF3E-4FED-9DFE-7FC22EF9C801}" destId="{8D565669-09D3-4658-BEE1-C0FB6DCC4C67}" srcOrd="1" destOrd="0" presId="urn:microsoft.com/office/officeart/2005/8/layout/list1"/>
    <dgm:cxn modelId="{61753772-9030-474D-A70A-CC1EFBED58B8}" type="presOf" srcId="{0F2AC92C-6755-4AA1-9288-5E6F784DD9CF}" destId="{13838233-58FB-4D98-AB62-B3130CA2F02C}" srcOrd="1" destOrd="0" presId="urn:microsoft.com/office/officeart/2005/8/layout/list1"/>
    <dgm:cxn modelId="{919D838E-DF5A-462B-A3E0-D0BF4FD9FC3F}" type="presOf" srcId="{0F2AC92C-6755-4AA1-9288-5E6F784DD9CF}" destId="{5C01E963-F217-41D1-8416-7705C8CEEBFD}" srcOrd="0" destOrd="0" presId="urn:microsoft.com/office/officeart/2005/8/layout/list1"/>
    <dgm:cxn modelId="{91540891-2D1F-44FB-B26A-1C3C31C540C5}" type="presOf" srcId="{D1041157-7342-4E5C-AA46-83B42BEE33F8}" destId="{13CAC450-8BF2-4AAB-8A70-4A6D3855D1A9}" srcOrd="0" destOrd="0" presId="urn:microsoft.com/office/officeart/2005/8/layout/list1"/>
    <dgm:cxn modelId="{C56A6B91-6F1C-41D8-9635-C7054B0B8F9E}" type="presOf" srcId="{D12B73E1-73F5-4B44-987C-25D200A7F120}" destId="{8A949177-E14A-49CC-A541-BA127FA38237}" srcOrd="0" destOrd="0" presId="urn:microsoft.com/office/officeart/2005/8/layout/list1"/>
    <dgm:cxn modelId="{90E4AE92-3201-4700-81C4-0164F030AB01}" srcId="{FC9AA49C-C0FF-43F1-B18C-ECEB30B47FBD}" destId="{3AC37E9C-131E-470C-8CC8-B1C2136292D1}" srcOrd="4" destOrd="0" parTransId="{B3EBEA07-252E-4F9A-BDA2-9AC16230118F}" sibTransId="{36654FC8-6592-4C40-8E9B-F2567B660358}"/>
    <dgm:cxn modelId="{78274A97-C1FF-4022-AC52-1C7B108CDD87}" srcId="{FC9AA49C-C0FF-43F1-B18C-ECEB30B47FBD}" destId="{0B218115-1B5D-4D0F-86C9-E464032B2115}" srcOrd="0" destOrd="0" parTransId="{23B07F5E-4610-46B7-A4BE-99688AFE300E}" sibTransId="{A57E4663-734A-4170-A679-0666D5D142F4}"/>
    <dgm:cxn modelId="{0EC83FA8-8DCF-4853-BC59-216809149512}" srcId="{FC9AA49C-C0FF-43F1-B18C-ECEB30B47FBD}" destId="{D1041157-7342-4E5C-AA46-83B42BEE33F8}" srcOrd="1" destOrd="0" parTransId="{4E216A6D-3DA5-4FC2-8F4C-5A9161F73C6F}" sibTransId="{FD84597D-460F-4D8F-A2BD-2EBF03C21689}"/>
    <dgm:cxn modelId="{70457FD3-5E16-4B6E-A840-6282418E0C8F}" type="presOf" srcId="{3AC37E9C-131E-470C-8CC8-B1C2136292D1}" destId="{9AC1B0E4-E340-4826-B5CA-96577C374DF9}" srcOrd="0" destOrd="0" presId="urn:microsoft.com/office/officeart/2005/8/layout/list1"/>
    <dgm:cxn modelId="{43FEACE4-D17C-469B-B5D9-B77FE0A1AA9C}" srcId="{FC9AA49C-C0FF-43F1-B18C-ECEB30B47FBD}" destId="{D12B73E1-73F5-4B44-987C-25D200A7F120}" srcOrd="2" destOrd="0" parTransId="{D0316EA6-8CE5-498F-A8B8-C8B033AA946C}" sibTransId="{08238C21-0452-447C-BF8A-F5F831423E31}"/>
    <dgm:cxn modelId="{30FA23EB-BBC5-432C-9040-FC10CE79C893}" type="presOf" srcId="{D1041157-7342-4E5C-AA46-83B42BEE33F8}" destId="{C871CC7A-9DCE-4CC8-9060-319040CC2DC7}" srcOrd="1" destOrd="0" presId="urn:microsoft.com/office/officeart/2005/8/layout/list1"/>
    <dgm:cxn modelId="{47C09CF0-590B-4B22-A81A-BB4213F1DBBC}" type="presOf" srcId="{FC9AA49C-C0FF-43F1-B18C-ECEB30B47FBD}" destId="{8219671B-213A-4461-B3E1-0E0508BACDAC}" srcOrd="0" destOrd="0" presId="urn:microsoft.com/office/officeart/2005/8/layout/list1"/>
    <dgm:cxn modelId="{CB8F9245-8785-4E03-8776-86E82041F7D2}" type="presParOf" srcId="{8219671B-213A-4461-B3E1-0E0508BACDAC}" destId="{677B8AE0-0C14-4066-9D46-70475D8E7329}" srcOrd="0" destOrd="0" presId="urn:microsoft.com/office/officeart/2005/8/layout/list1"/>
    <dgm:cxn modelId="{4FE674F4-422D-4B24-89AF-63CF2E466283}" type="presParOf" srcId="{677B8AE0-0C14-4066-9D46-70475D8E7329}" destId="{CB2D9916-9D0F-4F87-B554-08779ADC59B2}" srcOrd="0" destOrd="0" presId="urn:microsoft.com/office/officeart/2005/8/layout/list1"/>
    <dgm:cxn modelId="{AAC7DD69-8B85-499B-9DA4-8EA6DB515F04}" type="presParOf" srcId="{677B8AE0-0C14-4066-9D46-70475D8E7329}" destId="{EA8359BC-5ED4-41C4-A14B-12853322E14E}" srcOrd="1" destOrd="0" presId="urn:microsoft.com/office/officeart/2005/8/layout/list1"/>
    <dgm:cxn modelId="{6FE65ED9-0806-403C-B339-D8EA0EBA1B17}" type="presParOf" srcId="{8219671B-213A-4461-B3E1-0E0508BACDAC}" destId="{13E4575D-DB64-41BE-AB56-FE3AC4001E9C}" srcOrd="1" destOrd="0" presId="urn:microsoft.com/office/officeart/2005/8/layout/list1"/>
    <dgm:cxn modelId="{56EC0223-7853-4526-95A4-99CFFA1BC31F}" type="presParOf" srcId="{8219671B-213A-4461-B3E1-0E0508BACDAC}" destId="{1B8D9B66-3E11-4B65-8C98-0DECEFBDD50B}" srcOrd="2" destOrd="0" presId="urn:microsoft.com/office/officeart/2005/8/layout/list1"/>
    <dgm:cxn modelId="{AEBCC937-346D-4FA0-8FAF-3E856EF87860}" type="presParOf" srcId="{8219671B-213A-4461-B3E1-0E0508BACDAC}" destId="{8FDCB624-AF3B-49A5-AA98-70E79CFE7D87}" srcOrd="3" destOrd="0" presId="urn:microsoft.com/office/officeart/2005/8/layout/list1"/>
    <dgm:cxn modelId="{4D63D733-E122-4C94-9D05-ACBDB4C1F249}" type="presParOf" srcId="{8219671B-213A-4461-B3E1-0E0508BACDAC}" destId="{D03B4A96-FCAB-41A0-922D-EF15A2F1F723}" srcOrd="4" destOrd="0" presId="urn:microsoft.com/office/officeart/2005/8/layout/list1"/>
    <dgm:cxn modelId="{592530F9-8296-4D7E-9EE5-FB5914A8BCB3}" type="presParOf" srcId="{D03B4A96-FCAB-41A0-922D-EF15A2F1F723}" destId="{13CAC450-8BF2-4AAB-8A70-4A6D3855D1A9}" srcOrd="0" destOrd="0" presId="urn:microsoft.com/office/officeart/2005/8/layout/list1"/>
    <dgm:cxn modelId="{93D5225B-482D-46B0-A08D-BD530A9E16ED}" type="presParOf" srcId="{D03B4A96-FCAB-41A0-922D-EF15A2F1F723}" destId="{C871CC7A-9DCE-4CC8-9060-319040CC2DC7}" srcOrd="1" destOrd="0" presId="urn:microsoft.com/office/officeart/2005/8/layout/list1"/>
    <dgm:cxn modelId="{E5B6DDB9-24BC-4911-BE6E-248C1B4B3959}" type="presParOf" srcId="{8219671B-213A-4461-B3E1-0E0508BACDAC}" destId="{754F5B1E-2020-4166-932C-0A33B3287948}" srcOrd="5" destOrd="0" presId="urn:microsoft.com/office/officeart/2005/8/layout/list1"/>
    <dgm:cxn modelId="{A23A6E57-6661-4D2A-9E99-E00FDCFC0F2E}" type="presParOf" srcId="{8219671B-213A-4461-B3E1-0E0508BACDAC}" destId="{1458852B-5A83-4C00-B28C-1BBC98A02F01}" srcOrd="6" destOrd="0" presId="urn:microsoft.com/office/officeart/2005/8/layout/list1"/>
    <dgm:cxn modelId="{B616A81C-186B-4E9C-890C-10BF3174F49D}" type="presParOf" srcId="{8219671B-213A-4461-B3E1-0E0508BACDAC}" destId="{1C181CF0-04BD-42BD-BA9B-7CA87AF1BF78}" srcOrd="7" destOrd="0" presId="urn:microsoft.com/office/officeart/2005/8/layout/list1"/>
    <dgm:cxn modelId="{03667E21-931A-4E9C-B4AA-F6EC34CE24B4}" type="presParOf" srcId="{8219671B-213A-4461-B3E1-0E0508BACDAC}" destId="{56E4C760-7D1F-4C04-90CF-74F4AAC4628C}" srcOrd="8" destOrd="0" presId="urn:microsoft.com/office/officeart/2005/8/layout/list1"/>
    <dgm:cxn modelId="{8B4B90A2-E2BA-4107-B316-C892D76977CA}" type="presParOf" srcId="{56E4C760-7D1F-4C04-90CF-74F4AAC4628C}" destId="{8A949177-E14A-49CC-A541-BA127FA38237}" srcOrd="0" destOrd="0" presId="urn:microsoft.com/office/officeart/2005/8/layout/list1"/>
    <dgm:cxn modelId="{67AFE790-596F-40F4-92DD-AAD2954129C3}" type="presParOf" srcId="{56E4C760-7D1F-4C04-90CF-74F4AAC4628C}" destId="{68E25AEF-7D99-4557-98A0-9C19F76B9C22}" srcOrd="1" destOrd="0" presId="urn:microsoft.com/office/officeart/2005/8/layout/list1"/>
    <dgm:cxn modelId="{784FE2A0-7CDC-475E-A5B8-9FC3DCC93C4C}" type="presParOf" srcId="{8219671B-213A-4461-B3E1-0E0508BACDAC}" destId="{C734B000-1B07-48BA-9CF5-B784EE01D442}" srcOrd="9" destOrd="0" presId="urn:microsoft.com/office/officeart/2005/8/layout/list1"/>
    <dgm:cxn modelId="{FACF8282-4584-4774-8C9B-261055A2864B}" type="presParOf" srcId="{8219671B-213A-4461-B3E1-0E0508BACDAC}" destId="{179E7545-9490-4301-919E-2004F20BDB1B}" srcOrd="10" destOrd="0" presId="urn:microsoft.com/office/officeart/2005/8/layout/list1"/>
    <dgm:cxn modelId="{BD42248B-D06A-4B15-B6F8-B0435A5A95F1}" type="presParOf" srcId="{8219671B-213A-4461-B3E1-0E0508BACDAC}" destId="{86EA008C-A933-490F-BB33-5367154F6A65}" srcOrd="11" destOrd="0" presId="urn:microsoft.com/office/officeart/2005/8/layout/list1"/>
    <dgm:cxn modelId="{660D3482-7474-4702-899B-E19702CD5DEF}" type="presParOf" srcId="{8219671B-213A-4461-B3E1-0E0508BACDAC}" destId="{15067C3B-DD61-416C-803C-6301EDC23AC9}" srcOrd="12" destOrd="0" presId="urn:microsoft.com/office/officeart/2005/8/layout/list1"/>
    <dgm:cxn modelId="{B20F1885-EE5C-4EB5-9FAD-DCBDBA9C8019}" type="presParOf" srcId="{15067C3B-DD61-416C-803C-6301EDC23AC9}" destId="{C7D3FFE8-7E6A-4970-94DE-9789B2B7D988}" srcOrd="0" destOrd="0" presId="urn:microsoft.com/office/officeart/2005/8/layout/list1"/>
    <dgm:cxn modelId="{539FD8C0-3E16-4D09-A3CE-CC0C39A3136E}" type="presParOf" srcId="{15067C3B-DD61-416C-803C-6301EDC23AC9}" destId="{8D565669-09D3-4658-BEE1-C0FB6DCC4C67}" srcOrd="1" destOrd="0" presId="urn:microsoft.com/office/officeart/2005/8/layout/list1"/>
    <dgm:cxn modelId="{7D5B4B28-AEFB-407A-8F69-A8224EBC08ED}" type="presParOf" srcId="{8219671B-213A-4461-B3E1-0E0508BACDAC}" destId="{11D00D58-F336-48E0-81AB-C7FF4D306B39}" srcOrd="13" destOrd="0" presId="urn:microsoft.com/office/officeart/2005/8/layout/list1"/>
    <dgm:cxn modelId="{9673B766-45E0-4F2A-90FE-9EE109663CAB}" type="presParOf" srcId="{8219671B-213A-4461-B3E1-0E0508BACDAC}" destId="{78AFA9C4-9503-4C34-86D8-DE1C5C33504F}" srcOrd="14" destOrd="0" presId="urn:microsoft.com/office/officeart/2005/8/layout/list1"/>
    <dgm:cxn modelId="{3E199462-0439-4956-8AC3-C63C3E2C8A06}" type="presParOf" srcId="{8219671B-213A-4461-B3E1-0E0508BACDAC}" destId="{14CCBB51-4FC8-444B-8338-60B32F58FCB9}" srcOrd="15" destOrd="0" presId="urn:microsoft.com/office/officeart/2005/8/layout/list1"/>
    <dgm:cxn modelId="{C96A82CC-3AC9-4EDB-9883-37BEAE30A4A8}" type="presParOf" srcId="{8219671B-213A-4461-B3E1-0E0508BACDAC}" destId="{A875DE6A-F65D-471C-8950-E0E8520DDDAA}" srcOrd="16" destOrd="0" presId="urn:microsoft.com/office/officeart/2005/8/layout/list1"/>
    <dgm:cxn modelId="{1C22621A-E1FD-400E-9D53-D49140CE6184}" type="presParOf" srcId="{A875DE6A-F65D-471C-8950-E0E8520DDDAA}" destId="{9AC1B0E4-E340-4826-B5CA-96577C374DF9}" srcOrd="0" destOrd="0" presId="urn:microsoft.com/office/officeart/2005/8/layout/list1"/>
    <dgm:cxn modelId="{FCC747DC-4E9D-4719-B221-DDA5A6AEE030}" type="presParOf" srcId="{A875DE6A-F65D-471C-8950-E0E8520DDDAA}" destId="{F42BDACC-A096-4BFF-B4CC-8A805C0FBA28}" srcOrd="1" destOrd="0" presId="urn:microsoft.com/office/officeart/2005/8/layout/list1"/>
    <dgm:cxn modelId="{B5D28D48-79D1-4D08-98FF-9E699DD2FF8F}" type="presParOf" srcId="{8219671B-213A-4461-B3E1-0E0508BACDAC}" destId="{BEA4B1E3-5AF8-41DF-8186-7F4D64FB96F4}" srcOrd="17" destOrd="0" presId="urn:microsoft.com/office/officeart/2005/8/layout/list1"/>
    <dgm:cxn modelId="{A8F6EA15-1A8F-467D-8AD3-F678A3F3B7C5}" type="presParOf" srcId="{8219671B-213A-4461-B3E1-0E0508BACDAC}" destId="{3622AC91-F6B0-47AA-A1D5-68FCA38CB11C}" srcOrd="18" destOrd="0" presId="urn:microsoft.com/office/officeart/2005/8/layout/list1"/>
    <dgm:cxn modelId="{2247FF45-F889-4427-A87A-51D49D53F080}" type="presParOf" srcId="{8219671B-213A-4461-B3E1-0E0508BACDAC}" destId="{DE873140-ADE3-46DF-8BC5-B2CF9E60BF16}" srcOrd="19" destOrd="0" presId="urn:microsoft.com/office/officeart/2005/8/layout/list1"/>
    <dgm:cxn modelId="{CFC81BEC-5581-4D78-BEA8-A263CD87BB46}" type="presParOf" srcId="{8219671B-213A-4461-B3E1-0E0508BACDAC}" destId="{4C20A14B-BC95-4FF2-88C6-C03B2C8AFC71}" srcOrd="20" destOrd="0" presId="urn:microsoft.com/office/officeart/2005/8/layout/list1"/>
    <dgm:cxn modelId="{AD3FD3CF-EE33-4175-B038-917A175AF317}" type="presParOf" srcId="{4C20A14B-BC95-4FF2-88C6-C03B2C8AFC71}" destId="{5C01E963-F217-41D1-8416-7705C8CEEBFD}" srcOrd="0" destOrd="0" presId="urn:microsoft.com/office/officeart/2005/8/layout/list1"/>
    <dgm:cxn modelId="{5DD36150-F5AD-430B-8960-1C8E56339EE9}" type="presParOf" srcId="{4C20A14B-BC95-4FF2-88C6-C03B2C8AFC71}" destId="{13838233-58FB-4D98-AB62-B3130CA2F02C}" srcOrd="1" destOrd="0" presId="urn:microsoft.com/office/officeart/2005/8/layout/list1"/>
    <dgm:cxn modelId="{E1D9874C-D5F8-41D4-A0B4-7C9064FAEC2E}" type="presParOf" srcId="{8219671B-213A-4461-B3E1-0E0508BACDAC}" destId="{2FFF4ADC-E13B-49DE-A1E7-BA2A8EABF7C5}" srcOrd="21" destOrd="0" presId="urn:microsoft.com/office/officeart/2005/8/layout/list1"/>
    <dgm:cxn modelId="{73CF5432-1708-4A76-AA91-30E93F058960}" type="presParOf" srcId="{8219671B-213A-4461-B3E1-0E0508BACDAC}" destId="{19099265-0D2F-4CCE-992D-272E59343DE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purl.oclc.org/ooxml/drawingml/diagram" xmlns:a="http://purl.oclc.org/ooxml/drawingml/main">
  <dgm:ptLst>
    <dgm:pt modelId="{8034A73C-8810-475B-B352-25EB041FC7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31F476-92EE-4314-B7F1-C9D51EF7A97B}">
      <dgm:prSet/>
      <dgm:spPr/>
      <dgm:t>
        <a:bodyPr/>
        <a:lstStyle/>
        <a:p>
          <a:r>
            <a:rPr lang="en-US" dirty="0"/>
            <a:t>PPTP (Point-to-Point Tunneling Protocol)</a:t>
          </a:r>
        </a:p>
      </dgm:t>
    </dgm:pt>
    <dgm:pt modelId="{FB04C4C4-0270-4468-9573-6DA1668502D5}" type="parTrans" cxnId="{CF8F22E5-EE33-4EBA-A18A-BEE71259C46B}">
      <dgm:prSet/>
      <dgm:spPr/>
      <dgm:t>
        <a:bodyPr/>
        <a:lstStyle/>
        <a:p>
          <a:endParaRPr lang="en-US"/>
        </a:p>
      </dgm:t>
    </dgm:pt>
    <dgm:pt modelId="{A3C5316C-8143-4FEA-A35B-E875157DE74C}" type="sibTrans" cxnId="{CF8F22E5-EE33-4EBA-A18A-BEE71259C46B}">
      <dgm:prSet/>
      <dgm:spPr/>
      <dgm:t>
        <a:bodyPr/>
        <a:lstStyle/>
        <a:p>
          <a:endParaRPr lang="en-US"/>
        </a:p>
      </dgm:t>
    </dgm:pt>
    <dgm:pt modelId="{259A3A90-364C-457B-9266-55E00925E8E0}">
      <dgm:prSet/>
      <dgm:spPr/>
      <dgm:t>
        <a:bodyPr/>
        <a:lstStyle/>
        <a:p>
          <a:r>
            <a:rPr lang="en-US"/>
            <a:t>OpenVPN</a:t>
          </a:r>
        </a:p>
      </dgm:t>
    </dgm:pt>
    <dgm:pt modelId="{E43C6061-C8CE-411E-AFB2-3CD99CA12267}" type="parTrans" cxnId="{C1A814C9-3AEF-40C3-992B-D3530A666A18}">
      <dgm:prSet/>
      <dgm:spPr/>
      <dgm:t>
        <a:bodyPr/>
        <a:lstStyle/>
        <a:p>
          <a:endParaRPr lang="en-US"/>
        </a:p>
      </dgm:t>
    </dgm:pt>
    <dgm:pt modelId="{890D1C59-23CF-4A4E-88AC-2057B8CBF59E}" type="sibTrans" cxnId="{C1A814C9-3AEF-40C3-992B-D3530A666A18}">
      <dgm:prSet/>
      <dgm:spPr/>
      <dgm:t>
        <a:bodyPr/>
        <a:lstStyle/>
        <a:p>
          <a:endParaRPr lang="en-US"/>
        </a:p>
      </dgm:t>
    </dgm:pt>
    <dgm:pt modelId="{B7C65342-B798-4FEF-B0E2-2879AEACEAD3}">
      <dgm:prSet/>
      <dgm:spPr/>
      <dgm:t>
        <a:bodyPr/>
        <a:lstStyle/>
        <a:p>
          <a:r>
            <a:rPr lang="en-US" dirty="0"/>
            <a:t>SSTP (Secure Socket Tunneling Protocol)</a:t>
          </a:r>
        </a:p>
      </dgm:t>
    </dgm:pt>
    <dgm:pt modelId="{0FA6577C-5220-4468-AA33-C4E5203B719D}" type="parTrans" cxnId="{30DB11B4-68DB-4707-AC2A-AC2B6B4C349C}">
      <dgm:prSet/>
      <dgm:spPr/>
      <dgm:t>
        <a:bodyPr/>
        <a:lstStyle/>
        <a:p>
          <a:endParaRPr lang="en-US"/>
        </a:p>
      </dgm:t>
    </dgm:pt>
    <dgm:pt modelId="{36E05390-CF82-41F2-BEA2-1C0F1EBEC65F}" type="sibTrans" cxnId="{30DB11B4-68DB-4707-AC2A-AC2B6B4C349C}">
      <dgm:prSet/>
      <dgm:spPr/>
      <dgm:t>
        <a:bodyPr/>
        <a:lstStyle/>
        <a:p>
          <a:endParaRPr lang="en-US"/>
        </a:p>
      </dgm:t>
    </dgm:pt>
    <dgm:pt modelId="{C74AA987-6781-428E-A057-2EB2F2BC7E77}">
      <dgm:prSet/>
      <dgm:spPr/>
      <dgm:t>
        <a:bodyPr/>
        <a:lstStyle/>
        <a:p>
          <a:r>
            <a:rPr lang="en-US"/>
            <a:t>L2TP (Layer 2 Tunneling Protocol)</a:t>
          </a:r>
        </a:p>
      </dgm:t>
    </dgm:pt>
    <dgm:pt modelId="{12DACE70-C10B-44E4-9CBE-FE4B52559183}" type="parTrans" cxnId="{063F161F-9B93-48B0-9ED9-5B7568175438}">
      <dgm:prSet/>
      <dgm:spPr/>
      <dgm:t>
        <a:bodyPr/>
        <a:lstStyle/>
        <a:p>
          <a:endParaRPr lang="en-US"/>
        </a:p>
      </dgm:t>
    </dgm:pt>
    <dgm:pt modelId="{DF1521BF-D926-4D12-AFFB-3DA03B2BDD4D}" type="sibTrans" cxnId="{063F161F-9B93-48B0-9ED9-5B7568175438}">
      <dgm:prSet/>
      <dgm:spPr/>
      <dgm:t>
        <a:bodyPr/>
        <a:lstStyle/>
        <a:p>
          <a:endParaRPr lang="en-US"/>
        </a:p>
      </dgm:t>
    </dgm:pt>
    <dgm:pt modelId="{E4B71F9D-E69B-45EB-81B1-15CDDC3A53C8}">
      <dgm:prSet/>
      <dgm:spPr/>
      <dgm:t>
        <a:bodyPr/>
        <a:lstStyle/>
        <a:p>
          <a:r>
            <a:rPr lang="en-US"/>
            <a:t>IKEv2 (Internet Key Exchange version 2)</a:t>
          </a:r>
        </a:p>
      </dgm:t>
    </dgm:pt>
    <dgm:pt modelId="{83C4B8BA-AC2A-4680-A789-76AC337CE531}" type="parTrans" cxnId="{CCE0E461-0680-466B-8E21-C888EDC79AB6}">
      <dgm:prSet/>
      <dgm:spPr/>
      <dgm:t>
        <a:bodyPr/>
        <a:lstStyle/>
        <a:p>
          <a:endParaRPr lang="en-US"/>
        </a:p>
      </dgm:t>
    </dgm:pt>
    <dgm:pt modelId="{E754AC59-DE27-41E6-8AC6-54F3A5E4ED3A}" type="sibTrans" cxnId="{CCE0E461-0680-466B-8E21-C888EDC79AB6}">
      <dgm:prSet/>
      <dgm:spPr/>
      <dgm:t>
        <a:bodyPr/>
        <a:lstStyle/>
        <a:p>
          <a:endParaRPr lang="en-US"/>
        </a:p>
      </dgm:t>
    </dgm:pt>
    <dgm:pt modelId="{0C1BD50A-DC33-47E9-A454-16EB896FF443}" type="pres">
      <dgm:prSet presAssocID="{8034A73C-8810-475B-B352-25EB041FC7C6}" presName="linear" presStyleCnt="0">
        <dgm:presLayoutVars>
          <dgm:animLvl val="lvl"/>
          <dgm:resizeHandles val="exact"/>
        </dgm:presLayoutVars>
      </dgm:prSet>
      <dgm:spPr/>
    </dgm:pt>
    <dgm:pt modelId="{9296D13F-91E3-46D6-94D4-C39918CB88F8}" type="pres">
      <dgm:prSet presAssocID="{8531F476-92EE-4314-B7F1-C9D51EF7A97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F98B303-712A-4CFF-A5BD-7586BDC5BE8C}" type="pres">
      <dgm:prSet presAssocID="{A3C5316C-8143-4FEA-A35B-E875157DE74C}" presName="spacer" presStyleCnt="0"/>
      <dgm:spPr/>
    </dgm:pt>
    <dgm:pt modelId="{FEF7A930-DD7C-45FE-B85F-606CE1712B9B}" type="pres">
      <dgm:prSet presAssocID="{259A3A90-364C-457B-9266-55E00925E8E0}" presName="parentText" presStyleLbl="node1" presStyleIdx="1" presStyleCnt="5" custLinFactY="100%" custLinFactNeighborX="0.429%" custLinFactNeighborY="100%">
        <dgm:presLayoutVars>
          <dgm:chMax val="0"/>
          <dgm:bulletEnabled val="1"/>
        </dgm:presLayoutVars>
      </dgm:prSet>
      <dgm:spPr/>
    </dgm:pt>
    <dgm:pt modelId="{E6CA3919-336D-4583-80B7-2138A0BFE75C}" type="pres">
      <dgm:prSet presAssocID="{890D1C59-23CF-4A4E-88AC-2057B8CBF59E}" presName="spacer" presStyleCnt="0"/>
      <dgm:spPr/>
    </dgm:pt>
    <dgm:pt modelId="{AE57662B-7817-4DDF-A626-2CE50C5267D7}" type="pres">
      <dgm:prSet presAssocID="{B7C65342-B798-4FEF-B0E2-2879AEACEAD3}" presName="parentText" presStyleLbl="node1" presStyleIdx="2" presStyleCnt="5" custLinFactY="-100%" custLinFactNeighborX="-0.061%" custLinFactNeighborY="-137.207%">
        <dgm:presLayoutVars>
          <dgm:chMax val="0"/>
          <dgm:bulletEnabled val="1"/>
        </dgm:presLayoutVars>
      </dgm:prSet>
      <dgm:spPr/>
    </dgm:pt>
    <dgm:pt modelId="{475F0BDC-BC2B-4B6F-9719-FF73808539F8}" type="pres">
      <dgm:prSet presAssocID="{36E05390-CF82-41F2-BEA2-1C0F1EBEC65F}" presName="spacer" presStyleCnt="0"/>
      <dgm:spPr/>
    </dgm:pt>
    <dgm:pt modelId="{1F464745-2179-4B2D-9292-9AD220A2986F}" type="pres">
      <dgm:prSet presAssocID="{C74AA987-6781-428E-A057-2EB2F2BC7E7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FC35CF-2A5E-4511-8B1B-AFC307F3CF91}" type="pres">
      <dgm:prSet presAssocID="{DF1521BF-D926-4D12-AFFB-3DA03B2BDD4D}" presName="spacer" presStyleCnt="0"/>
      <dgm:spPr/>
    </dgm:pt>
    <dgm:pt modelId="{46033336-4888-489A-B975-1723D077D4F2}" type="pres">
      <dgm:prSet presAssocID="{E4B71F9D-E69B-45EB-81B1-15CDDC3A53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AEE8913-AE7D-4BB7-8A30-1F12CDC187FC}" type="presOf" srcId="{C74AA987-6781-428E-A057-2EB2F2BC7E77}" destId="{1F464745-2179-4B2D-9292-9AD220A2986F}" srcOrd="0" destOrd="0" presId="urn:microsoft.com/office/officeart/2005/8/layout/vList2"/>
    <dgm:cxn modelId="{063F161F-9B93-48B0-9ED9-5B7568175438}" srcId="{8034A73C-8810-475B-B352-25EB041FC7C6}" destId="{C74AA987-6781-428E-A057-2EB2F2BC7E77}" srcOrd="3" destOrd="0" parTransId="{12DACE70-C10B-44E4-9CBE-FE4B52559183}" sibTransId="{DF1521BF-D926-4D12-AFFB-3DA03B2BDD4D}"/>
    <dgm:cxn modelId="{CCE0E461-0680-466B-8E21-C888EDC79AB6}" srcId="{8034A73C-8810-475B-B352-25EB041FC7C6}" destId="{E4B71F9D-E69B-45EB-81B1-15CDDC3A53C8}" srcOrd="4" destOrd="0" parTransId="{83C4B8BA-AC2A-4680-A789-76AC337CE531}" sibTransId="{E754AC59-DE27-41E6-8AC6-54F3A5E4ED3A}"/>
    <dgm:cxn modelId="{61577345-FCA3-42DB-B06C-17E72A588041}" type="presOf" srcId="{259A3A90-364C-457B-9266-55E00925E8E0}" destId="{FEF7A930-DD7C-45FE-B85F-606CE1712B9B}" srcOrd="0" destOrd="0" presId="urn:microsoft.com/office/officeart/2005/8/layout/vList2"/>
    <dgm:cxn modelId="{7F644A6E-7C34-49F6-9D05-65E9D79389D8}" type="presOf" srcId="{B7C65342-B798-4FEF-B0E2-2879AEACEAD3}" destId="{AE57662B-7817-4DDF-A626-2CE50C5267D7}" srcOrd="0" destOrd="0" presId="urn:microsoft.com/office/officeart/2005/8/layout/vList2"/>
    <dgm:cxn modelId="{30DB11B4-68DB-4707-AC2A-AC2B6B4C349C}" srcId="{8034A73C-8810-475B-B352-25EB041FC7C6}" destId="{B7C65342-B798-4FEF-B0E2-2879AEACEAD3}" srcOrd="2" destOrd="0" parTransId="{0FA6577C-5220-4468-AA33-C4E5203B719D}" sibTransId="{36E05390-CF82-41F2-BEA2-1C0F1EBEC65F}"/>
    <dgm:cxn modelId="{C1A814C9-3AEF-40C3-992B-D3530A666A18}" srcId="{8034A73C-8810-475B-B352-25EB041FC7C6}" destId="{259A3A90-364C-457B-9266-55E00925E8E0}" srcOrd="1" destOrd="0" parTransId="{E43C6061-C8CE-411E-AFB2-3CD99CA12267}" sibTransId="{890D1C59-23CF-4A4E-88AC-2057B8CBF59E}"/>
    <dgm:cxn modelId="{FF7A32CC-AE42-4C26-8B1D-3F8AB10D340F}" type="presOf" srcId="{8034A73C-8810-475B-B352-25EB041FC7C6}" destId="{0C1BD50A-DC33-47E9-A454-16EB896FF443}" srcOrd="0" destOrd="0" presId="urn:microsoft.com/office/officeart/2005/8/layout/vList2"/>
    <dgm:cxn modelId="{23F493D3-277C-4E81-A316-1F7AAAA1CDAC}" type="presOf" srcId="{8531F476-92EE-4314-B7F1-C9D51EF7A97B}" destId="{9296D13F-91E3-46D6-94D4-C39918CB88F8}" srcOrd="0" destOrd="0" presId="urn:microsoft.com/office/officeart/2005/8/layout/vList2"/>
    <dgm:cxn modelId="{B5A043D4-B981-453E-AF14-192BCE9D6C07}" type="presOf" srcId="{E4B71F9D-E69B-45EB-81B1-15CDDC3A53C8}" destId="{46033336-4888-489A-B975-1723D077D4F2}" srcOrd="0" destOrd="0" presId="urn:microsoft.com/office/officeart/2005/8/layout/vList2"/>
    <dgm:cxn modelId="{CF8F22E5-EE33-4EBA-A18A-BEE71259C46B}" srcId="{8034A73C-8810-475B-B352-25EB041FC7C6}" destId="{8531F476-92EE-4314-B7F1-C9D51EF7A97B}" srcOrd="0" destOrd="0" parTransId="{FB04C4C4-0270-4468-9573-6DA1668502D5}" sibTransId="{A3C5316C-8143-4FEA-A35B-E875157DE74C}"/>
    <dgm:cxn modelId="{65F5CA70-B4DA-47C3-B4F9-9309DBDFB128}" type="presParOf" srcId="{0C1BD50A-DC33-47E9-A454-16EB896FF443}" destId="{9296D13F-91E3-46D6-94D4-C39918CB88F8}" srcOrd="0" destOrd="0" presId="urn:microsoft.com/office/officeart/2005/8/layout/vList2"/>
    <dgm:cxn modelId="{8EBA0714-F842-4383-A8EE-EA9D8F8E87A3}" type="presParOf" srcId="{0C1BD50A-DC33-47E9-A454-16EB896FF443}" destId="{FF98B303-712A-4CFF-A5BD-7586BDC5BE8C}" srcOrd="1" destOrd="0" presId="urn:microsoft.com/office/officeart/2005/8/layout/vList2"/>
    <dgm:cxn modelId="{6A94C1CA-D80F-4CF1-8A1B-8E25506F6B6F}" type="presParOf" srcId="{0C1BD50A-DC33-47E9-A454-16EB896FF443}" destId="{FEF7A930-DD7C-45FE-B85F-606CE1712B9B}" srcOrd="2" destOrd="0" presId="urn:microsoft.com/office/officeart/2005/8/layout/vList2"/>
    <dgm:cxn modelId="{3F64515C-3EEA-454F-AC03-124F29318096}" type="presParOf" srcId="{0C1BD50A-DC33-47E9-A454-16EB896FF443}" destId="{E6CA3919-336D-4583-80B7-2138A0BFE75C}" srcOrd="3" destOrd="0" presId="urn:microsoft.com/office/officeart/2005/8/layout/vList2"/>
    <dgm:cxn modelId="{5E4FCBED-FCFD-46B8-A659-F0BF660BBE57}" type="presParOf" srcId="{0C1BD50A-DC33-47E9-A454-16EB896FF443}" destId="{AE57662B-7817-4DDF-A626-2CE50C5267D7}" srcOrd="4" destOrd="0" presId="urn:microsoft.com/office/officeart/2005/8/layout/vList2"/>
    <dgm:cxn modelId="{CBF3730B-2D2B-4473-B3FF-CB3CE6079707}" type="presParOf" srcId="{0C1BD50A-DC33-47E9-A454-16EB896FF443}" destId="{475F0BDC-BC2B-4B6F-9719-FF73808539F8}" srcOrd="5" destOrd="0" presId="urn:microsoft.com/office/officeart/2005/8/layout/vList2"/>
    <dgm:cxn modelId="{2D7A8CDA-C24E-43EF-9142-050937BC89CA}" type="presParOf" srcId="{0C1BD50A-DC33-47E9-A454-16EB896FF443}" destId="{1F464745-2179-4B2D-9292-9AD220A2986F}" srcOrd="6" destOrd="0" presId="urn:microsoft.com/office/officeart/2005/8/layout/vList2"/>
    <dgm:cxn modelId="{684A4417-A4BE-4344-B038-ED8452E584E3}" type="presParOf" srcId="{0C1BD50A-DC33-47E9-A454-16EB896FF443}" destId="{77FC35CF-2A5E-4511-8B1B-AFC307F3CF91}" srcOrd="7" destOrd="0" presId="urn:microsoft.com/office/officeart/2005/8/layout/vList2"/>
    <dgm:cxn modelId="{460DF8B6-46E7-46F3-A710-5C096D26D72A}" type="presParOf" srcId="{0C1BD50A-DC33-47E9-A454-16EB896FF443}" destId="{46033336-4888-489A-B975-1723D077D4F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1B8D9B66-3E11-4B65-8C98-0DECEFBDD50B}">
      <dsp:nvSpPr>
        <dsp:cNvPr id="0" name=""/>
        <dsp:cNvSpPr/>
      </dsp:nvSpPr>
      <dsp:spPr>
        <a:xfrm>
          <a:off x="0" y="354559"/>
          <a:ext cx="6666833" cy="504000"/>
        </a:xfrm>
        <a:prstGeom prst="rect">
          <a:avLst/>
        </a:prstGeom>
        <a:solidFill>
          <a:schemeClr val="lt1">
            <a:alpha val="90%"/>
            <a:hueOff val="0"/>
            <a:satOff val="0%"/>
            <a:lumOff val="0%"/>
            <a:alphaOff val="0%"/>
          </a:schemeClr>
        </a:solidFill>
        <a:ln w="6350" cap="flat" cmpd="sng" algn="ctr">
          <a:solidFill>
            <a:schemeClr val="accent2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1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</dsp:sp>
    <dsp:sp modelId="{EA8359BC-5ED4-41C4-A14B-12853322E14E}">
      <dsp:nvSpPr>
        <dsp:cNvPr id="0" name=""/>
        <dsp:cNvSpPr/>
      </dsp:nvSpPr>
      <dsp:spPr>
        <a:xfrm>
          <a:off x="333341" y="59359"/>
          <a:ext cx="4666783" cy="590400"/>
        </a:xfrm>
        <a:prstGeom prst="roundRect">
          <a:avLst/>
        </a:prstGeom>
        <a:gradFill rotWithShape="0">
          <a:gsLst>
            <a:gs pos="0%">
              <a:schemeClr val="accent2">
                <a:hueOff val="0"/>
                <a:satOff val="0%"/>
                <a:lumOff val="0%"/>
                <a:alphaOff val="0%"/>
                <a:satMod val="103%"/>
                <a:lumMod val="102%"/>
                <a:tint val="94%"/>
              </a:schemeClr>
            </a:gs>
            <a:gs pos="50%">
              <a:schemeClr val="accent2">
                <a:hueOff val="0"/>
                <a:satOff val="0%"/>
                <a:lumOff val="0%"/>
                <a:alphaOff val="0%"/>
                <a:satMod val="110%"/>
                <a:lumMod val="100%"/>
                <a:shade val="100%"/>
              </a:schemeClr>
            </a:gs>
            <a:gs pos="100%">
              <a:schemeClr val="accent2">
                <a:hueOff val="0"/>
                <a:satOff val="0%"/>
                <a:lumOff val="0%"/>
                <a:alphaOff val="0%"/>
                <a:lumMod val="99%"/>
                <a:satMod val="120%"/>
                <a:shade val="78%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%" g="0%" b="0%"/>
        </a:lnRef>
        <a:fillRef idx="3">
          <a:scrgbClr r="0%" g="0%" b="0%"/>
        </a:fillRef>
        <a:effectRef idx="2">
          <a:scrgbClr r="0%" g="0%" b="0%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2000" kern="1200"/>
            <a:t>Goal of Project</a:t>
          </a:r>
        </a:p>
      </dsp:txBody>
      <dsp:txXfrm>
        <a:off x="362162" y="88180"/>
        <a:ext cx="4609141" cy="532758"/>
      </dsp:txXfrm>
    </dsp:sp>
    <dsp:sp modelId="{1458852B-5A83-4C00-B28C-1BBC98A02F01}">
      <dsp:nvSpPr>
        <dsp:cNvPr id="0" name=""/>
        <dsp:cNvSpPr/>
      </dsp:nvSpPr>
      <dsp:spPr>
        <a:xfrm>
          <a:off x="0" y="1261759"/>
          <a:ext cx="6666833" cy="504000"/>
        </a:xfrm>
        <a:prstGeom prst="rect">
          <a:avLst/>
        </a:prstGeom>
        <a:solidFill>
          <a:schemeClr val="lt1">
            <a:alpha val="90%"/>
            <a:hueOff val="0"/>
            <a:satOff val="0%"/>
            <a:lumOff val="0%"/>
            <a:alphaOff val="0%"/>
          </a:schemeClr>
        </a:solidFill>
        <a:ln w="6350" cap="flat" cmpd="sng" algn="ctr">
          <a:solidFill>
            <a:schemeClr val="accent3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1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</dsp:sp>
    <dsp:sp modelId="{C871CC7A-9DCE-4CC8-9060-319040CC2DC7}">
      <dsp:nvSpPr>
        <dsp:cNvPr id="0" name=""/>
        <dsp:cNvSpPr/>
      </dsp:nvSpPr>
      <dsp:spPr>
        <a:xfrm>
          <a:off x="333341" y="966559"/>
          <a:ext cx="4666783" cy="590400"/>
        </a:xfrm>
        <a:prstGeom prst="roundRect">
          <a:avLst/>
        </a:prstGeom>
        <a:gradFill rotWithShape="0">
          <a:gsLst>
            <a:gs pos="0%">
              <a:schemeClr val="accent3">
                <a:hueOff val="0"/>
                <a:satOff val="0%"/>
                <a:lumOff val="0%"/>
                <a:alphaOff val="0%"/>
                <a:satMod val="103%"/>
                <a:lumMod val="102%"/>
                <a:tint val="94%"/>
              </a:schemeClr>
            </a:gs>
            <a:gs pos="50%">
              <a:schemeClr val="accent3">
                <a:hueOff val="0"/>
                <a:satOff val="0%"/>
                <a:lumOff val="0%"/>
                <a:alphaOff val="0%"/>
                <a:satMod val="110%"/>
                <a:lumMod val="100%"/>
                <a:shade val="100%"/>
              </a:schemeClr>
            </a:gs>
            <a:gs pos="100%">
              <a:schemeClr val="accent3">
                <a:hueOff val="0"/>
                <a:satOff val="0%"/>
                <a:lumOff val="0%"/>
                <a:alphaOff val="0%"/>
                <a:lumMod val="99%"/>
                <a:satMod val="120%"/>
                <a:shade val="78%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%" g="0%" b="0%"/>
        </a:lnRef>
        <a:fillRef idx="3">
          <a:scrgbClr r="0%" g="0%" b="0%"/>
        </a:fillRef>
        <a:effectRef idx="2">
          <a:scrgbClr r="0%" g="0%" b="0%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2000" kern="1200"/>
            <a:t>Research Question</a:t>
          </a:r>
        </a:p>
      </dsp:txBody>
      <dsp:txXfrm>
        <a:off x="362162" y="995380"/>
        <a:ext cx="4609141" cy="532758"/>
      </dsp:txXfrm>
    </dsp:sp>
    <dsp:sp modelId="{179E7545-9490-4301-919E-2004F20BDB1B}">
      <dsp:nvSpPr>
        <dsp:cNvPr id="0" name=""/>
        <dsp:cNvSpPr/>
      </dsp:nvSpPr>
      <dsp:spPr>
        <a:xfrm>
          <a:off x="0" y="2168960"/>
          <a:ext cx="6666833" cy="504000"/>
        </a:xfrm>
        <a:prstGeom prst="rect">
          <a:avLst/>
        </a:prstGeom>
        <a:solidFill>
          <a:schemeClr val="lt1">
            <a:alpha val="90%"/>
            <a:hueOff val="0"/>
            <a:satOff val="0%"/>
            <a:lumOff val="0%"/>
            <a:alphaOff val="0%"/>
          </a:schemeClr>
        </a:solidFill>
        <a:ln w="6350" cap="flat" cmpd="sng" algn="ctr">
          <a:solidFill>
            <a:schemeClr val="accent4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1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</dsp:sp>
    <dsp:sp modelId="{68E25AEF-7D99-4557-98A0-9C19F76B9C22}">
      <dsp:nvSpPr>
        <dsp:cNvPr id="0" name=""/>
        <dsp:cNvSpPr/>
      </dsp:nvSpPr>
      <dsp:spPr>
        <a:xfrm>
          <a:off x="333341" y="1873759"/>
          <a:ext cx="4666783" cy="590400"/>
        </a:xfrm>
        <a:prstGeom prst="roundRect">
          <a:avLst/>
        </a:prstGeom>
        <a:gradFill rotWithShape="0">
          <a:gsLst>
            <a:gs pos="0%">
              <a:schemeClr val="accent4">
                <a:hueOff val="0"/>
                <a:satOff val="0%"/>
                <a:lumOff val="0%"/>
                <a:alphaOff val="0%"/>
                <a:satMod val="103%"/>
                <a:lumMod val="102%"/>
                <a:tint val="94%"/>
              </a:schemeClr>
            </a:gs>
            <a:gs pos="50%">
              <a:schemeClr val="accent4">
                <a:hueOff val="0"/>
                <a:satOff val="0%"/>
                <a:lumOff val="0%"/>
                <a:alphaOff val="0%"/>
                <a:satMod val="110%"/>
                <a:lumMod val="100%"/>
                <a:shade val="100%"/>
              </a:schemeClr>
            </a:gs>
            <a:gs pos="100%">
              <a:schemeClr val="accent4">
                <a:hueOff val="0"/>
                <a:satOff val="0%"/>
                <a:lumOff val="0%"/>
                <a:alphaOff val="0%"/>
                <a:lumMod val="99%"/>
                <a:satMod val="120%"/>
                <a:shade val="78%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%" g="0%" b="0%"/>
        </a:lnRef>
        <a:fillRef idx="3">
          <a:scrgbClr r="0%" g="0%" b="0%"/>
        </a:fillRef>
        <a:effectRef idx="2">
          <a:scrgbClr r="0%" g="0%" b="0%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2000" kern="1200"/>
            <a:t>DOT Framework</a:t>
          </a:r>
        </a:p>
      </dsp:txBody>
      <dsp:txXfrm>
        <a:off x="362162" y="1902580"/>
        <a:ext cx="4609141" cy="532758"/>
      </dsp:txXfrm>
    </dsp:sp>
    <dsp:sp modelId="{78AFA9C4-9503-4C34-86D8-DE1C5C33504F}">
      <dsp:nvSpPr>
        <dsp:cNvPr id="0" name=""/>
        <dsp:cNvSpPr/>
      </dsp:nvSpPr>
      <dsp:spPr>
        <a:xfrm>
          <a:off x="0" y="3076160"/>
          <a:ext cx="6666833" cy="504000"/>
        </a:xfrm>
        <a:prstGeom prst="rect">
          <a:avLst/>
        </a:prstGeom>
        <a:solidFill>
          <a:schemeClr val="lt1">
            <a:alpha val="90%"/>
            <a:hueOff val="0"/>
            <a:satOff val="0%"/>
            <a:lumOff val="0%"/>
            <a:alphaOff val="0%"/>
          </a:schemeClr>
        </a:solidFill>
        <a:ln w="6350" cap="flat" cmpd="sng" algn="ctr">
          <a:solidFill>
            <a:schemeClr val="accent5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1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</dsp:sp>
    <dsp:sp modelId="{8D565669-09D3-4658-BEE1-C0FB6DCC4C67}">
      <dsp:nvSpPr>
        <dsp:cNvPr id="0" name=""/>
        <dsp:cNvSpPr/>
      </dsp:nvSpPr>
      <dsp:spPr>
        <a:xfrm>
          <a:off x="333341" y="2780960"/>
          <a:ext cx="4666783" cy="590400"/>
        </a:xfrm>
        <a:prstGeom prst="roundRect">
          <a:avLst/>
        </a:prstGeom>
        <a:gradFill rotWithShape="0">
          <a:gsLst>
            <a:gs pos="0%">
              <a:schemeClr val="accent5">
                <a:hueOff val="0"/>
                <a:satOff val="0%"/>
                <a:lumOff val="0%"/>
                <a:alphaOff val="0%"/>
                <a:satMod val="103%"/>
                <a:lumMod val="102%"/>
                <a:tint val="94%"/>
              </a:schemeClr>
            </a:gs>
            <a:gs pos="50%">
              <a:schemeClr val="accent5">
                <a:hueOff val="0"/>
                <a:satOff val="0%"/>
                <a:lumOff val="0%"/>
                <a:alphaOff val="0%"/>
                <a:satMod val="110%"/>
                <a:lumMod val="100%"/>
                <a:shade val="100%"/>
              </a:schemeClr>
            </a:gs>
            <a:gs pos="100%">
              <a:schemeClr val="accent5">
                <a:hueOff val="0"/>
                <a:satOff val="0%"/>
                <a:lumOff val="0%"/>
                <a:alphaOff val="0%"/>
                <a:lumMod val="99%"/>
                <a:satMod val="120%"/>
                <a:shade val="78%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%" g="0%" b="0%"/>
        </a:lnRef>
        <a:fillRef idx="3">
          <a:scrgbClr r="0%" g="0%" b="0%"/>
        </a:fillRef>
        <a:effectRef idx="2">
          <a:scrgbClr r="0%" g="0%" b="0%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2000" kern="1200" dirty="0"/>
            <a:t>Results of Research</a:t>
          </a:r>
        </a:p>
      </dsp:txBody>
      <dsp:txXfrm>
        <a:off x="362162" y="2809781"/>
        <a:ext cx="4609141" cy="532758"/>
      </dsp:txXfrm>
    </dsp:sp>
    <dsp:sp modelId="{3622AC91-F6B0-47AA-A1D5-68FCA38CB11C}">
      <dsp:nvSpPr>
        <dsp:cNvPr id="0" name=""/>
        <dsp:cNvSpPr/>
      </dsp:nvSpPr>
      <dsp:spPr>
        <a:xfrm>
          <a:off x="0" y="3983360"/>
          <a:ext cx="6666833" cy="504000"/>
        </a:xfrm>
        <a:prstGeom prst="rect">
          <a:avLst/>
        </a:prstGeom>
        <a:solidFill>
          <a:schemeClr val="lt1">
            <a:alpha val="90%"/>
            <a:hueOff val="0"/>
            <a:satOff val="0%"/>
            <a:lumOff val="0%"/>
            <a:alphaOff val="0%"/>
          </a:schemeClr>
        </a:solidFill>
        <a:ln w="6350" cap="flat" cmpd="sng" algn="ctr">
          <a:solidFill>
            <a:schemeClr val="accent6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1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</dsp:sp>
    <dsp:sp modelId="{F42BDACC-A096-4BFF-B4CC-8A805C0FBA28}">
      <dsp:nvSpPr>
        <dsp:cNvPr id="0" name=""/>
        <dsp:cNvSpPr/>
      </dsp:nvSpPr>
      <dsp:spPr>
        <a:xfrm>
          <a:off x="333341" y="3688160"/>
          <a:ext cx="4666783" cy="590400"/>
        </a:xfrm>
        <a:prstGeom prst="roundRect">
          <a:avLst/>
        </a:prstGeom>
        <a:gradFill rotWithShape="0">
          <a:gsLst>
            <a:gs pos="0%">
              <a:schemeClr val="accent6">
                <a:hueOff val="0"/>
                <a:satOff val="0%"/>
                <a:lumOff val="0%"/>
                <a:alphaOff val="0%"/>
                <a:satMod val="103%"/>
                <a:lumMod val="102%"/>
                <a:tint val="94%"/>
              </a:schemeClr>
            </a:gs>
            <a:gs pos="50%">
              <a:schemeClr val="accent6">
                <a:hueOff val="0"/>
                <a:satOff val="0%"/>
                <a:lumOff val="0%"/>
                <a:alphaOff val="0%"/>
                <a:satMod val="110%"/>
                <a:lumMod val="100%"/>
                <a:shade val="100%"/>
              </a:schemeClr>
            </a:gs>
            <a:gs pos="100%">
              <a:schemeClr val="accent6">
                <a:hueOff val="0"/>
                <a:satOff val="0%"/>
                <a:lumOff val="0%"/>
                <a:alphaOff val="0%"/>
                <a:lumMod val="99%"/>
                <a:satMod val="120%"/>
                <a:shade val="78%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%" g="0%" b="0%"/>
        </a:lnRef>
        <a:fillRef idx="3">
          <a:scrgbClr r="0%" g="0%" b="0%"/>
        </a:fillRef>
        <a:effectRef idx="2">
          <a:scrgbClr r="0%" g="0%" b="0%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2000" kern="1200"/>
            <a:t>Conclusions</a:t>
          </a:r>
        </a:p>
      </dsp:txBody>
      <dsp:txXfrm>
        <a:off x="362162" y="3716981"/>
        <a:ext cx="4609141" cy="532758"/>
      </dsp:txXfrm>
    </dsp:sp>
    <dsp:sp modelId="{19099265-0D2F-4CCE-992D-272E59343DE5}">
      <dsp:nvSpPr>
        <dsp:cNvPr id="0" name=""/>
        <dsp:cNvSpPr/>
      </dsp:nvSpPr>
      <dsp:spPr>
        <a:xfrm>
          <a:off x="0" y="4890560"/>
          <a:ext cx="6666833" cy="504000"/>
        </a:xfrm>
        <a:prstGeom prst="rect">
          <a:avLst/>
        </a:prstGeom>
        <a:solidFill>
          <a:schemeClr val="lt1">
            <a:alpha val="90%"/>
            <a:hueOff val="0"/>
            <a:satOff val="0%"/>
            <a:lumOff val="0%"/>
            <a:alphaOff val="0%"/>
          </a:schemeClr>
        </a:solidFill>
        <a:ln w="6350" cap="flat" cmpd="sng" algn="ctr">
          <a:solidFill>
            <a:schemeClr val="accent2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1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</dsp:sp>
    <dsp:sp modelId="{13838233-58FB-4D98-AB62-B3130CA2F02C}">
      <dsp:nvSpPr>
        <dsp:cNvPr id="0" name=""/>
        <dsp:cNvSpPr/>
      </dsp:nvSpPr>
      <dsp:spPr>
        <a:xfrm>
          <a:off x="333341" y="4595359"/>
          <a:ext cx="4666783" cy="590400"/>
        </a:xfrm>
        <a:prstGeom prst="roundRect">
          <a:avLst/>
        </a:prstGeom>
        <a:gradFill rotWithShape="0">
          <a:gsLst>
            <a:gs pos="0%">
              <a:schemeClr val="accent2">
                <a:hueOff val="0"/>
                <a:satOff val="0%"/>
                <a:lumOff val="0%"/>
                <a:alphaOff val="0%"/>
                <a:satMod val="103%"/>
                <a:lumMod val="102%"/>
                <a:tint val="94%"/>
              </a:schemeClr>
            </a:gs>
            <a:gs pos="50%">
              <a:schemeClr val="accent2">
                <a:hueOff val="0"/>
                <a:satOff val="0%"/>
                <a:lumOff val="0%"/>
                <a:alphaOff val="0%"/>
                <a:satMod val="110%"/>
                <a:lumMod val="100%"/>
                <a:shade val="100%"/>
              </a:schemeClr>
            </a:gs>
            <a:gs pos="100%">
              <a:schemeClr val="accent2">
                <a:hueOff val="0"/>
                <a:satOff val="0%"/>
                <a:lumOff val="0%"/>
                <a:alphaOff val="0%"/>
                <a:lumMod val="99%"/>
                <a:satMod val="120%"/>
                <a:shade val="78%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%" g="0%" b="0%"/>
        </a:lnRef>
        <a:fillRef idx="3">
          <a:scrgbClr r="0%" g="0%" b="0%"/>
        </a:fillRef>
        <a:effectRef idx="2">
          <a:scrgbClr r="0%" g="0%" b="0%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2000" kern="1200"/>
            <a:t>Recommendation</a:t>
          </a:r>
        </a:p>
      </dsp:txBody>
      <dsp:txXfrm>
        <a:off x="362162" y="4624180"/>
        <a:ext cx="4609141" cy="532758"/>
      </dsp:txXfrm>
    </dsp:sp>
  </dsp:spTree>
</dsp:drawing>
</file>

<file path=ppt/diagrams/drawing2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9296D13F-91E3-46D6-94D4-C39918CB88F8}">
      <dsp:nvSpPr>
        <dsp:cNvPr id="0" name=""/>
        <dsp:cNvSpPr/>
      </dsp:nvSpPr>
      <dsp:spPr>
        <a:xfrm>
          <a:off x="0" y="330676"/>
          <a:ext cx="5183188" cy="551655"/>
        </a:xfrm>
        <a:prstGeom prst="roundRect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2300" kern="1200" dirty="0"/>
            <a:t>PPTP (Point-to-Point Tunneling Protocol)</a:t>
          </a:r>
        </a:p>
      </dsp:txBody>
      <dsp:txXfrm>
        <a:off x="26930" y="357606"/>
        <a:ext cx="5129328" cy="497795"/>
      </dsp:txXfrm>
    </dsp:sp>
    <dsp:sp modelId="{FEF7A930-DD7C-45FE-B85F-606CE1712B9B}">
      <dsp:nvSpPr>
        <dsp:cNvPr id="0" name=""/>
        <dsp:cNvSpPr/>
      </dsp:nvSpPr>
      <dsp:spPr>
        <a:xfrm>
          <a:off x="0" y="1566466"/>
          <a:ext cx="5183188" cy="551655"/>
        </a:xfrm>
        <a:prstGeom prst="roundRect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2300" kern="1200"/>
            <a:t>OpenVPN</a:t>
          </a:r>
        </a:p>
      </dsp:txBody>
      <dsp:txXfrm>
        <a:off x="26930" y="1593396"/>
        <a:ext cx="5129328" cy="497795"/>
      </dsp:txXfrm>
    </dsp:sp>
    <dsp:sp modelId="{AE57662B-7817-4DDF-A626-2CE50C5267D7}">
      <dsp:nvSpPr>
        <dsp:cNvPr id="0" name=""/>
        <dsp:cNvSpPr/>
      </dsp:nvSpPr>
      <dsp:spPr>
        <a:xfrm>
          <a:off x="0" y="923925"/>
          <a:ext cx="5183188" cy="551655"/>
        </a:xfrm>
        <a:prstGeom prst="roundRect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2300" kern="1200" dirty="0"/>
            <a:t>SSTP (Secure Socket Tunneling Protocol)</a:t>
          </a:r>
        </a:p>
      </dsp:txBody>
      <dsp:txXfrm>
        <a:off x="26930" y="950855"/>
        <a:ext cx="5129328" cy="497795"/>
      </dsp:txXfrm>
    </dsp:sp>
    <dsp:sp modelId="{1F464745-2179-4B2D-9292-9AD220A2986F}">
      <dsp:nvSpPr>
        <dsp:cNvPr id="0" name=""/>
        <dsp:cNvSpPr/>
      </dsp:nvSpPr>
      <dsp:spPr>
        <a:xfrm>
          <a:off x="0" y="2184361"/>
          <a:ext cx="5183188" cy="551655"/>
        </a:xfrm>
        <a:prstGeom prst="roundRect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2300" kern="1200"/>
            <a:t>L2TP (Layer 2 Tunneling Protocol)</a:t>
          </a:r>
        </a:p>
      </dsp:txBody>
      <dsp:txXfrm>
        <a:off x="26930" y="2211291"/>
        <a:ext cx="5129328" cy="497795"/>
      </dsp:txXfrm>
    </dsp:sp>
    <dsp:sp modelId="{46033336-4888-489A-B975-1723D077D4F2}">
      <dsp:nvSpPr>
        <dsp:cNvPr id="0" name=""/>
        <dsp:cNvSpPr/>
      </dsp:nvSpPr>
      <dsp:spPr>
        <a:xfrm>
          <a:off x="0" y="2802256"/>
          <a:ext cx="5183188" cy="551655"/>
        </a:xfrm>
        <a:prstGeom prst="roundRect">
          <a:avLst/>
        </a:prstGeom>
        <a:solidFill>
          <a:schemeClr val="accent1">
            <a:hueOff val="0"/>
            <a:satOff val="0%"/>
            <a:lumOff val="0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2300" kern="1200"/>
            <a:t>IKEv2 (Internet Key Exchange version 2)</a:t>
          </a:r>
        </a:p>
      </dsp:txBody>
      <dsp:txXfrm>
        <a:off x="26930" y="2829186"/>
        <a:ext cx="5129328" cy="497795"/>
      </dsp:txXfrm>
    </dsp:sp>
  </dsp:spTree>
</dsp:drawing>
</file>

<file path=ppt/diagrams/layout1.xml><?xml version="1.0" encoding="utf-8"?>
<dgm:layoutDef xmlns:dgm="http://purl.oclc.org/ooxml/drawingml/diagram" xmlns:a="http://purl.oclc.org/ooxml/drawingml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purl.oclc.org/ooxml/officeDocument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purl.oclc.org/ooxml/officeDocument/relationships" r:blip="">
          <dgm:adjLst/>
        </dgm:shape>
        <dgm:presOf/>
        <dgm:constrLst/>
        <dgm:ruleLst/>
        <dgm:layoutNode name="parentLeftMargin">
          <dgm:alg type="sp"/>
          <dgm:shape xmlns:r="http://purl.oclc.org/ooxml/officeDocument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purl.oclc.org/ooxml/officeDocument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purl.oclc.org/ooxml/officeDocument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purl.oclc.org/ooxml/officeDocument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purl.oclc.org/ooxml/officeDocument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purl.oclc.org/ooxml/drawingml/diagram" xmlns:a="http://purl.oclc.org/ooxml/drawingml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purl.oclc.org/ooxml/officeDocument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purl.oclc.org/ooxml/officeDocument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purl.oclc.org/ooxml/officeDocument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purl.oclc.org/ooxml/officeDocument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purl.oclc.org/ooxml/drawingml/diagram" xmlns:a="http://purl.oclc.org/ooxml/drawingml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1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%" g="0%" b="0%"/>
      </a:lnRef>
      <a:fillRef idx="3">
        <a:scrgbClr r="0%" g="0%" b="0%"/>
      </a:fillRef>
      <a:effectRef idx="2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2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3">
        <a:scrgbClr r="0%" g="0%" b="0%"/>
      </a:fillRef>
      <a:effectRef idx="2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diagrams/quickStyle2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0FB2-D289-724E-0FFE-5896BFF93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E6FAE-4EDA-66B3-B331-0AD544A77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0BE5-CCBD-49A3-BC95-9419819A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864-8CFF-4AC2-8330-A12AF49B03F9}" type="datetimeFigureOut">
              <a:rPr lang="LID4096" smtClean="0"/>
              <a:t>06/15/2023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84F8-740C-C9C8-4430-C7150B87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19A8-ED54-68BD-35DF-BF43A0DC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EB94-A932-4B3D-9A9A-54AE8B85B3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466275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CCC-C49C-4A4B-A015-ABCA66FF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36899-29B8-CFAE-790F-8EAC8C274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590E-7F59-3D96-471D-4C6B570C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864-8CFF-4AC2-8330-A12AF49B03F9}" type="datetimeFigureOut">
              <a:rPr lang="LID4096" smtClean="0"/>
              <a:t>06/15/2023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7561-4CEA-E1AF-038E-339E0E5C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78DC-3928-5658-E38B-7629C5F5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EB94-A932-4B3D-9A9A-54AE8B85B3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470357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F8EAC-6BF9-151E-72DB-1B4D96AE3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3FF36-D25B-7698-826B-48AFB795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3988-6B5C-9670-2C5F-720E0059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864-8CFF-4AC2-8330-A12AF49B03F9}" type="datetimeFigureOut">
              <a:rPr lang="LID4096" smtClean="0"/>
              <a:t>06/15/2023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56CC-E33E-525B-EF8B-7D2D6E46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8786-BB6E-9476-3D17-F6362DF9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EB94-A932-4B3D-9A9A-54AE8B85B3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735243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3D2A-76F7-BC71-ED4C-43C98D68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2841-BFB3-FEEC-E53A-FA76B09A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1927-CBF4-240C-F194-52E7096D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864-8CFF-4AC2-8330-A12AF49B03F9}" type="datetimeFigureOut">
              <a:rPr lang="LID4096" smtClean="0"/>
              <a:t>06/15/2023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27DF-CD09-EAA9-9622-315302E7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9B0E-0E68-716A-0EA6-F9375337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EB94-A932-4B3D-9A9A-54AE8B85B3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506504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76FA-4571-15DB-7A56-000E4357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4BE2-48C5-2952-A880-A9800D36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305E-398D-67DF-16FF-FCA3069C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864-8CFF-4AC2-8330-A12AF49B03F9}" type="datetimeFigureOut">
              <a:rPr lang="LID4096" smtClean="0"/>
              <a:t>06/15/2023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7665-47BF-B10B-CBDC-F79CD33C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47BC-B32C-049E-490B-B971D212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EB94-A932-4B3D-9A9A-54AE8B85B3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7094190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6D6C-AA71-6770-3063-382B0DB0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BB9D-483D-1382-6910-1B3B10016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C6927-462C-5FDB-EC2F-96BD6B9F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262C-F94C-2642-9FA2-D63FD9B3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864-8CFF-4AC2-8330-A12AF49B03F9}" type="datetimeFigureOut">
              <a:rPr lang="LID4096" smtClean="0"/>
              <a:t>06/15/2023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60C8E-339B-C316-96B6-2EC2017B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39680-78B7-FBEE-4F2A-5A5D97D3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EB94-A932-4B3D-9A9A-54AE8B85B3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7910806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4F08-4479-B22F-E8A5-A99F8091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2EB14-B76F-DA0E-72D7-33D35D50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C26BB-B913-25EE-520C-604CB7471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8765-B540-6E00-2087-D6908BF08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7F421-C8C8-DF96-EFFC-960E42B1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BDD74-381E-2578-EF09-1065461D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864-8CFF-4AC2-8330-A12AF49B03F9}" type="datetimeFigureOut">
              <a:rPr lang="LID4096" smtClean="0"/>
              <a:t>06/15/2023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72E2F-A7B1-0329-76D7-B1271082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3AFB3-E77A-D19F-0C64-C9F43F34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EB94-A932-4B3D-9A9A-54AE8B85B3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7296490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DF89-182B-9EAB-9C5F-466FC427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77DB8-C783-794B-C827-47BBC9DB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864-8CFF-4AC2-8330-A12AF49B03F9}" type="datetimeFigureOut">
              <a:rPr lang="LID4096" smtClean="0"/>
              <a:t>06/15/2023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CCC7C-228E-05A3-A8FB-A998A98E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4E252-EE8A-1F4D-C4B8-A5EABAB9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EB94-A932-4B3D-9A9A-54AE8B85B3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389095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5401C-AB05-3958-C0ED-5770FCDB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864-8CFF-4AC2-8330-A12AF49B03F9}" type="datetimeFigureOut">
              <a:rPr lang="LID4096" smtClean="0"/>
              <a:t>06/15/2023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4FFBF-4214-CAF2-800F-8556BF1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6E4FC-B778-15D9-45A9-A16261F1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EB94-A932-4B3D-9A9A-54AE8B85B3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2348569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14F2-65B9-FE73-B4C9-5A5B4505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37CD-45FD-DD37-52E2-C2E46F2D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E0147-E195-A481-4C76-59573677F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C35A-42EE-2734-4D31-1CF4FD31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864-8CFF-4AC2-8330-A12AF49B03F9}" type="datetimeFigureOut">
              <a:rPr lang="LID4096" smtClean="0"/>
              <a:t>06/15/2023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3D4C-6D80-8F91-AF26-26C0B37A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BE339-8186-567F-BD73-4CF2DE29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EB94-A932-4B3D-9A9A-54AE8B85B3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871092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95EA-37D1-0571-FD69-50A1578D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1BC99-ED90-E8B5-8E22-8BE0D7A62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F222A-0113-25FD-6B6C-80F2A9CCE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96021-705B-C13A-0D0E-F33F9085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864-8CFF-4AC2-8330-A12AF49B03F9}" type="datetimeFigureOut">
              <a:rPr lang="LID4096" smtClean="0"/>
              <a:t>06/15/2023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2253-9086-D6EA-6B27-CF429578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EAEA8-A153-9DED-1890-DC4AC0E8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EB94-A932-4B3D-9A9A-54AE8B85B3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594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89B3B-5E8F-358B-B409-CD5D9BF6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8A5C8-48F0-26F7-4E0E-6263DB09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AE8B-95B3-D7A9-93F0-E97F876C1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3DF37864-8CFF-4AC2-8330-A12AF49B03F9}" type="datetimeFigureOut">
              <a:rPr lang="LID4096" smtClean="0"/>
              <a:t>06/15/2023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954B-84B6-584C-9BE5-BE48F794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406D-008C-4806-96AE-C205D79E6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C999EB94-A932-4B3D-9A9A-54AE8B85B3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574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jpe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4.jp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diagramLayout" Target="../diagrams/layout1.xml"/><Relationship Id="rId2" Type="http://purl.oclc.org/ooxml/officeDocument/relationships/diagramData" Target="../diagrams/data1.xml"/><Relationship Id="rId1" Type="http://purl.oclc.org/ooxml/officeDocument/relationships/slideLayout" Target="../slideLayouts/slideLayout2.xml"/><Relationship Id="rId6" Type="http://schemas.microsoft.com/office/2007/relationships/diagramDrawing" Target="../diagrams/drawing1.xml"/><Relationship Id="rId5" Type="http://purl.oclc.org/ooxml/officeDocument/relationships/diagramColors" Target="../diagrams/colors1.xml"/><Relationship Id="rId4" Type="http://purl.oclc.org/ooxml/officeDocument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3.jp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diagramLayout" Target="../diagrams/layout2.xml"/><Relationship Id="rId2" Type="http://purl.oclc.org/ooxml/officeDocument/relationships/diagramData" Target="../diagrams/data2.xml"/><Relationship Id="rId1" Type="http://purl.oclc.org/ooxml/officeDocument/relationships/slideLayout" Target="../slideLayouts/slideLayout5.xml"/><Relationship Id="rId6" Type="http://schemas.microsoft.com/office/2007/relationships/diagramDrawing" Target="../diagrams/drawing2.xml"/><Relationship Id="rId5" Type="http://purl.oclc.org/ooxml/officeDocument/relationships/diagramColors" Target="../diagrams/colors2.xml"/><Relationship Id="rId4" Type="http://purl.oclc.org/ooxml/officeDocument/relationships/diagramQuickStyle" Target="../diagrams/quickStyle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81870-8659-BE2E-EB8A-93A80A86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2354893"/>
            <a:ext cx="5998840" cy="1540424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800" dirty="0"/>
              <a:t>Personal Specialization Project</a:t>
            </a:r>
            <a:endParaRPr lang="LID4096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2C5EF-300A-E57E-594A-1464A82DD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Cybersecurity </a:t>
            </a:r>
            <a:r>
              <a:rPr lang="en-US" dirty="0">
                <a:solidFill>
                  <a:srgbClr val="FF0000"/>
                </a:solidFill>
              </a:rPr>
              <a:t>EHV-02</a:t>
            </a:r>
          </a:p>
          <a:p>
            <a:pPr algn="l"/>
            <a:r>
              <a:rPr lang="en-US" sz="1800" dirty="0"/>
              <a:t>Written by </a:t>
            </a:r>
            <a:r>
              <a:rPr lang="en-US" sz="1800" dirty="0">
                <a:solidFill>
                  <a:srgbClr val="FF0000"/>
                </a:solidFill>
              </a:rPr>
              <a:t>Farros Ramzy</a:t>
            </a:r>
            <a:endParaRPr lang="LID4096" sz="18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FDAF2-54E4-ADCA-BADE-2D59DD214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.285%" r="17.91%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69125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63057-8EEA-2BA0-CC11-07BA7A95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is it Work?</a:t>
            </a:r>
          </a:p>
        </p:txBody>
      </p:sp>
      <p:pic>
        <p:nvPicPr>
          <p:cNvPr id="9" name="Content Placeholder 8" descr="A diagram of a network connection&#10;&#10;Description automatically generated with medium confidence">
            <a:extLst>
              <a:ext uri="{FF2B5EF4-FFF2-40B4-BE49-F238E27FC236}">
                <a16:creationId xmlns:a16="http://schemas.microsoft.com/office/drawing/2014/main" id="{702154DC-1D1F-0B97-1484-6BCE8310F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61" y="1675227"/>
            <a:ext cx="66578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19390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80847-4092-1C90-2BA5-8B005CFD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Advantages &amp; Disadvantages</a:t>
            </a:r>
            <a:endParaRPr lang="LID4096" sz="37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9CEA99-BED3-22D9-5719-EC239F091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2000" dirty="0"/>
              <a:t>Increased Security</a:t>
            </a:r>
          </a:p>
          <a:p>
            <a:pPr lvl="1"/>
            <a:r>
              <a:rPr lang="en-US" sz="2000" dirty="0"/>
              <a:t>Disguise the Network Traffic</a:t>
            </a:r>
          </a:p>
          <a:p>
            <a:pPr lvl="1"/>
            <a:r>
              <a:rPr lang="en-US" sz="2000" dirty="0"/>
              <a:t>Free from some internet geo-restrictions</a:t>
            </a:r>
          </a:p>
          <a:p>
            <a:pPr lvl="1"/>
            <a:r>
              <a:rPr lang="en-US" sz="2000" dirty="0"/>
              <a:t>Flexible</a:t>
            </a:r>
          </a:p>
          <a:p>
            <a:pPr lvl="1"/>
            <a:r>
              <a:rPr lang="en-US" sz="2000" dirty="0"/>
              <a:t>Hides and removes activity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%"/>
                <a:lumOff val="50%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A998D-5BE6-99FA-DE6D-913FDD278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dirty="0"/>
              <a:t>Cons:</a:t>
            </a:r>
          </a:p>
          <a:p>
            <a:pPr lvl="1"/>
            <a:r>
              <a:rPr lang="en-US" sz="2000" dirty="0"/>
              <a:t>Mostly costs money</a:t>
            </a:r>
          </a:p>
          <a:p>
            <a:pPr lvl="1"/>
            <a:r>
              <a:rPr lang="en-US" sz="2000" dirty="0"/>
              <a:t>Sometimes, the product is fake</a:t>
            </a:r>
          </a:p>
          <a:p>
            <a:pPr lvl="1"/>
            <a:r>
              <a:rPr lang="en-US" sz="2000" dirty="0"/>
              <a:t>Reduced network speed</a:t>
            </a:r>
          </a:p>
          <a:p>
            <a:pPr lvl="1"/>
            <a:r>
              <a:rPr lang="en-US" sz="2000" dirty="0"/>
              <a:t>Potential legal issues</a:t>
            </a:r>
          </a:p>
          <a:p>
            <a:pPr lvl="1"/>
            <a:r>
              <a:rPr lang="en-US" sz="2000" dirty="0"/>
              <a:t>Compatibility issues</a:t>
            </a:r>
          </a:p>
          <a:p>
            <a:pPr lvl="1"/>
            <a:r>
              <a:rPr lang="en-US" sz="2000" dirty="0"/>
              <a:t>Their trust policies</a:t>
            </a:r>
          </a:p>
        </p:txBody>
      </p:sp>
    </p:spTree>
    <p:extLst>
      <p:ext uri="{BB962C8B-B14F-4D97-AF65-F5344CB8AC3E}">
        <p14:creationId xmlns:p14="http://schemas.microsoft.com/office/powerpoint/2010/main" val="17482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175CB679-289C-2962-0811-86E13CF64A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88" y="2887736"/>
            <a:ext cx="5133267" cy="29192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1D83FC-1DBE-18CA-44C6-EFEB4678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A467A4-9C40-38D6-A82C-B2E6366CF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VPN</a:t>
            </a:r>
            <a:endParaRPr lang="LID4096" dirty="0"/>
          </a:p>
        </p:txBody>
      </p:sp>
      <p:pic>
        <p:nvPicPr>
          <p:cNvPr id="12" name="Content Placeholder 11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1672330-1899-B04C-536F-4BAAA73427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7736"/>
            <a:ext cx="5183188" cy="2919266"/>
          </a:xfrm>
        </p:spPr>
      </p:pic>
      <p:sp>
        <p:nvSpPr>
          <p:cNvPr id="22" name="Trapezoid 21">
            <a:extLst>
              <a:ext uri="{FF2B5EF4-FFF2-40B4-BE49-F238E27FC236}">
                <a16:creationId xmlns:a16="http://schemas.microsoft.com/office/drawing/2014/main" id="{A6285000-CF82-4DFF-B112-AB99B60A5227}"/>
              </a:ext>
            </a:extLst>
          </p:cNvPr>
          <p:cNvSpPr/>
          <p:nvPr/>
        </p:nvSpPr>
        <p:spPr>
          <a:xfrm rot="10800000">
            <a:off x="697353" y="5318023"/>
            <a:ext cx="3738168" cy="332150"/>
          </a:xfrm>
          <a:prstGeom prst="trapezoid">
            <a:avLst>
              <a:gd name="adj" fmla="val 0"/>
            </a:avLst>
          </a:prstGeom>
          <a:solidFill>
            <a:srgbClr val="E71224">
              <a:alpha val="5%"/>
            </a:srgbClr>
          </a:solidFill>
          <a:ln w="19050">
            <a:solidFill>
              <a:srgbClr val="E71224"/>
            </a:solidFill>
          </a:ln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E71224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3CBC649F-57F3-4E44-A511-9F48354224C0}"/>
              </a:ext>
            </a:extLst>
          </p:cNvPr>
          <p:cNvSpPr/>
          <p:nvPr/>
        </p:nvSpPr>
        <p:spPr>
          <a:xfrm>
            <a:off x="6299688" y="3873012"/>
            <a:ext cx="3143250" cy="602273"/>
          </a:xfrm>
          <a:prstGeom prst="rect">
            <a:avLst/>
          </a:prstGeom>
          <a:solidFill>
            <a:srgbClr val="E71224">
              <a:alpha val="5%"/>
            </a:srgbClr>
          </a:solidFill>
          <a:ln w="19050">
            <a:solidFill>
              <a:srgbClr val="E71224"/>
            </a:solidFill>
          </a:ln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B2DF4-0EB7-3BD8-6A35-2602D23B3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VPN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859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2" grpId="0" animBg="1"/>
      <p:bldP spid="23" grpId="0" animBg="1"/>
      <p:bldP spid="5" grpId="0" build="p"/>
    </p:bld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%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%"/>
                  </a:schemeClr>
                </a:solidFill>
                <a:prstDash val="solid"/>
                <a:miter lim="800%"/>
              </a14:hiddenLine>
            </a:ext>
          </a:ex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%">
                <a:srgbClr val="000000"/>
              </a:gs>
              <a:gs pos="100%">
                <a:schemeClr val="accent1">
                  <a:lumMod val="75%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%">
                <a:srgbClr val="000000">
                  <a:alpha val="0%"/>
                </a:srgbClr>
              </a:gs>
              <a:gs pos="99%">
                <a:schemeClr val="accent1">
                  <a:alpha val="0%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%">
                <a:schemeClr val="accent1">
                  <a:alpha val="29%"/>
                </a:schemeClr>
              </a:gs>
              <a:gs pos="100%">
                <a:srgbClr val="000000">
                  <a:alpha val="30%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%">
                <a:srgbClr val="000000">
                  <a:alpha val="0%"/>
                </a:srgbClr>
              </a:gs>
              <a:gs pos="99%">
                <a:schemeClr val="accent1">
                  <a:alpha val="11%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%">
                <a:schemeClr val="accent1">
                  <a:alpha val="0%"/>
                </a:schemeClr>
              </a:gs>
              <a:gs pos="100%">
                <a:schemeClr val="accent1">
                  <a:lumMod val="60%"/>
                  <a:lumOff val="40%"/>
                  <a:alpha val="15%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A7060-92D7-4451-70C2-823FAEE5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Conclusions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0DB-0172-3C53-0641-7B4CB88D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VPN is important because of the increasing privacy issue, but not mandatory.</a:t>
            </a:r>
          </a:p>
          <a:p>
            <a:r>
              <a:rPr lang="en-US" sz="2000" dirty="0"/>
              <a:t>There are some benefits of using the VPN for Privacy Security, but sometimes, it costs too much.</a:t>
            </a:r>
          </a:p>
          <a:p>
            <a:r>
              <a:rPr lang="en-US" sz="2000" dirty="0"/>
              <a:t>VPN may hide user’s identity, but it doesn’t fully protect the user’s network.</a:t>
            </a:r>
          </a:p>
        </p:txBody>
      </p:sp>
    </p:spTree>
    <p:extLst>
      <p:ext uri="{BB962C8B-B14F-4D97-AF65-F5344CB8AC3E}">
        <p14:creationId xmlns:p14="http://schemas.microsoft.com/office/powerpoint/2010/main" val="2597551857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%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%"/>
                  </a:schemeClr>
                </a:solidFill>
                <a:prstDash val="solid"/>
                <a:miter lim="800%"/>
              </a14:hiddenLine>
            </a:ext>
          </a:ex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%">
                <a:srgbClr val="000000"/>
              </a:gs>
              <a:gs pos="100%">
                <a:schemeClr val="accent1">
                  <a:lumMod val="75%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%">
                <a:srgbClr val="000000">
                  <a:alpha val="0%"/>
                </a:srgbClr>
              </a:gs>
              <a:gs pos="99%">
                <a:schemeClr val="accent1">
                  <a:alpha val="0%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%">
                <a:schemeClr val="accent1">
                  <a:alpha val="29%"/>
                </a:schemeClr>
              </a:gs>
              <a:gs pos="100%">
                <a:srgbClr val="000000">
                  <a:alpha val="30%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%">
                <a:srgbClr val="000000">
                  <a:alpha val="0%"/>
                </a:srgbClr>
              </a:gs>
              <a:gs pos="99%">
                <a:schemeClr val="accent1">
                  <a:alpha val="11%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%">
                <a:schemeClr val="accent1">
                  <a:alpha val="0%"/>
                </a:schemeClr>
              </a:gs>
              <a:gs pos="100%">
                <a:schemeClr val="accent1">
                  <a:lumMod val="60%"/>
                  <a:lumOff val="40%"/>
                  <a:alpha val="15%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13F53-6507-6311-3A95-0CF03986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Recommendations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D1C9-0295-284E-C01C-5C02B125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Always keep Firewalls on while using a VPN.</a:t>
            </a:r>
          </a:p>
          <a:p>
            <a:r>
              <a:rPr lang="en-US" sz="2000" dirty="0"/>
              <a:t>It is important to be aware of the VPN policies before using the product.</a:t>
            </a:r>
          </a:p>
          <a:p>
            <a:r>
              <a:rPr lang="en-US" sz="2000" dirty="0"/>
              <a:t>It is better to subscribe to the cheapest but legit VPN service rather than using a free VPN, but a fake one.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242692846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%"/>
              </a:schemeClr>
            </a:solidFill>
            <a:ln>
              <a:noFill/>
            </a:ln>
          </p:spPr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%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%"/>
              </a:schemeClr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D944A-EB5C-D72A-7E6F-51BEE95C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The Influence of Virtual Private Network (VPN)</a:t>
            </a:r>
          </a:p>
        </p:txBody>
      </p:sp>
    </p:spTree>
    <p:extLst>
      <p:ext uri="{BB962C8B-B14F-4D97-AF65-F5344CB8AC3E}">
        <p14:creationId xmlns:p14="http://schemas.microsoft.com/office/powerpoint/2010/main" val="396394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%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%"/>
                  </a:schemeClr>
                </a:solidFill>
                <a:prstDash val="solid"/>
                <a:miter lim="800%"/>
              </a14:hiddenLine>
            </a:ext>
          </a:ex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%">
                <a:srgbClr val="000000"/>
              </a:gs>
              <a:gs pos="100%">
                <a:schemeClr val="accent1">
                  <a:lumMod val="75%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%">
                <a:srgbClr val="000000">
                  <a:alpha val="0%"/>
                </a:srgbClr>
              </a:gs>
              <a:gs pos="99%">
                <a:schemeClr val="accent1">
                  <a:alpha val="46%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%">
                <a:schemeClr val="accent1">
                  <a:alpha val="29%"/>
                </a:schemeClr>
              </a:gs>
              <a:gs pos="100%">
                <a:srgbClr val="000000">
                  <a:alpha val="30%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%">
                <a:srgbClr val="000000">
                  <a:alpha val="0%"/>
                </a:srgbClr>
              </a:gs>
              <a:gs pos="100%">
                <a:schemeClr val="accent1">
                  <a:alpha val="43%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%">
                <a:srgbClr val="000000">
                  <a:alpha val="0%"/>
                </a:srgbClr>
              </a:gs>
              <a:gs pos="99%">
                <a:schemeClr val="accent1">
                  <a:lumMod val="60%"/>
                  <a:lumOff val="40%"/>
                  <a:alpha val="11%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3A242-40F2-FD2C-F67E-0ACA5A78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Contents of Project</a:t>
            </a:r>
            <a:endParaRPr lang="LID4096" sz="40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7304572-FE01-7B1F-1DD2-76E3C5873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33535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purl.oclc.org/ooxml/drawingml/diagram">
            <dgm:relIds xmlns:dgm="http://purl.oclc.org/ooxml/drawingml/diagram" xmlns:r="http://purl.oclc.org/ooxml/officeDocument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223213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FB5B95-1FBA-F695-5E5E-81263C78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The Goal of The Project</a:t>
            </a:r>
            <a:endParaRPr lang="LID4096" sz="4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6BC59-86FA-06BE-716B-B99AE005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/>
              <a:t>To find the influence of the VPN as one of many network security tools for the network user.</a:t>
            </a:r>
          </a:p>
          <a:p>
            <a:r>
              <a:rPr lang="en-US" sz="2000"/>
              <a:t>To know better about the VPN by its pros and cons.</a:t>
            </a:r>
            <a:endParaRPr lang="LID4096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140B8-BBD4-63CD-CC26-11435110D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.352%" r="29.699%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77858493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%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%"/>
                  </a:schemeClr>
                </a:solidFill>
                <a:prstDash val="solid"/>
                <a:miter lim="800%"/>
              </a14:hiddenLine>
            </a:ext>
          </a:ex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%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%"/>
                  </a:schemeClr>
                </a:solidFill>
                <a:prstDash val="solid"/>
                <a:miter lim="800%"/>
              </a14:hiddenLine>
            </a:ext>
          </a:ex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%">
                <a:srgbClr val="000000"/>
              </a:gs>
              <a:gs pos="100%">
                <a:schemeClr val="accent1">
                  <a:lumMod val="75%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%">
                <a:srgbClr val="000000">
                  <a:alpha val="0%"/>
                </a:srgbClr>
              </a:gs>
              <a:gs pos="99%">
                <a:schemeClr val="accent1">
                  <a:alpha val="46%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%">
                <a:schemeClr val="accent1">
                  <a:alpha val="29%"/>
                </a:schemeClr>
              </a:gs>
              <a:gs pos="100%">
                <a:srgbClr val="000000">
                  <a:alpha val="30%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%">
                <a:srgbClr val="000000">
                  <a:alpha val="0%"/>
                </a:srgbClr>
              </a:gs>
              <a:gs pos="100%">
                <a:schemeClr val="accent1">
                  <a:alpha val="43%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%">
                <a:srgbClr val="000000">
                  <a:alpha val="0%"/>
                </a:srgbClr>
              </a:gs>
              <a:gs pos="99%">
                <a:schemeClr val="accent1">
                  <a:lumMod val="60%"/>
                  <a:lumOff val="40%"/>
                  <a:alpha val="11%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DDD2-E7D4-2E89-726D-CA076BC9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Research Question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8316-2A6D-9EC3-E527-7407CCDA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is VPN very important nowadays?</a:t>
            </a:r>
          </a:p>
          <a:p>
            <a:pPr lvl="1"/>
            <a:r>
              <a:rPr lang="en-US" sz="2000" dirty="0"/>
              <a:t>What exactly is a VPN?</a:t>
            </a:r>
          </a:p>
          <a:p>
            <a:pPr lvl="1"/>
            <a:r>
              <a:rPr lang="en-US" sz="2000" dirty="0"/>
              <a:t>What makes VPN app very popular?</a:t>
            </a:r>
          </a:p>
          <a:p>
            <a:pPr lvl="1"/>
            <a:r>
              <a:rPr lang="en-US" sz="2000" dirty="0"/>
              <a:t>How to use a VPN?</a:t>
            </a:r>
          </a:p>
          <a:p>
            <a:pPr lvl="1"/>
            <a:r>
              <a:rPr lang="en-US" sz="2000" dirty="0"/>
              <a:t>What might be the disadvantages of using a VPN?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626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%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%"/>
                  </a:schemeClr>
                </a:solidFill>
                <a:prstDash val="solid"/>
                <a:miter lim="800%"/>
              </a14:hiddenLine>
            </a:ext>
          </a:ex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%">
                <a:srgbClr val="000000"/>
              </a:gs>
              <a:gs pos="100%">
                <a:schemeClr val="accent1">
                  <a:lumMod val="75%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%">
                <a:schemeClr val="accent1">
                  <a:alpha val="50%"/>
                </a:schemeClr>
              </a:gs>
              <a:gs pos="100%">
                <a:schemeClr val="accent1">
                  <a:lumMod val="50%"/>
                  <a:alpha val="0%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%">
                <a:srgbClr val="000000">
                  <a:alpha val="59%"/>
                </a:srgbClr>
              </a:gs>
              <a:gs pos="69%">
                <a:schemeClr val="accent1">
                  <a:alpha val="0%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%">
                <a:schemeClr val="accent1">
                  <a:lumMod val="60%"/>
                  <a:lumOff val="40%"/>
                  <a:alpha val="0%"/>
                </a:schemeClr>
              </a:gs>
              <a:gs pos="100%">
                <a:schemeClr val="accent1">
                  <a:lumMod val="75%"/>
                  <a:alpha val="26%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A9969-3153-A813-E421-A9C3420B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Find The Answers?</a:t>
            </a:r>
          </a:p>
        </p:txBody>
      </p:sp>
      <p:pic>
        <p:nvPicPr>
          <p:cNvPr id="5" name="Content Placeholder 4" descr="A picture containing text, circle, compact disk, logo&#10;&#10;Description automatically generated">
            <a:extLst>
              <a:ext uri="{FF2B5EF4-FFF2-40B4-BE49-F238E27FC236}">
                <a16:creationId xmlns:a16="http://schemas.microsoft.com/office/drawing/2014/main" id="{ABD4E8B1-83FF-38ED-CD55-4986B28FE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46" y="467208"/>
            <a:ext cx="580511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4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%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%"/>
                  </a:schemeClr>
                </a:solidFill>
                <a:prstDash val="solid"/>
                <a:miter lim="800%"/>
              </a14:hiddenLine>
            </a:ext>
          </a:ex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%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%"/>
                  </a:schemeClr>
                </a:solidFill>
                <a:prstDash val="solid"/>
                <a:miter lim="800%"/>
              </a14:hiddenLine>
            </a:ext>
          </a:ex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%">
                <a:srgbClr val="000000"/>
              </a:gs>
              <a:gs pos="100%">
                <a:schemeClr val="accent1">
                  <a:lumMod val="75%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%">
                <a:srgbClr val="000000">
                  <a:alpha val="0%"/>
                </a:srgbClr>
              </a:gs>
              <a:gs pos="99%">
                <a:schemeClr val="accent1">
                  <a:alpha val="46%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%">
                <a:schemeClr val="accent1">
                  <a:alpha val="29%"/>
                </a:schemeClr>
              </a:gs>
              <a:gs pos="100%">
                <a:srgbClr val="000000">
                  <a:alpha val="30%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%">
                <a:srgbClr val="000000">
                  <a:alpha val="0%"/>
                </a:srgbClr>
              </a:gs>
              <a:gs pos="100%">
                <a:schemeClr val="accent1">
                  <a:alpha val="43%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%">
                <a:srgbClr val="000000">
                  <a:alpha val="0%"/>
                </a:srgbClr>
              </a:gs>
              <a:gs pos="99%">
                <a:schemeClr val="accent1">
                  <a:lumMod val="60%"/>
                  <a:lumOff val="40%"/>
                  <a:alpha val="11%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973D6-1347-86EB-B312-55F9A8AB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DOT Frameworks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4F7D-DB72-A6FC-9901-908D1B34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Field</a:t>
            </a:r>
          </a:p>
          <a:p>
            <a:pPr lvl="1"/>
            <a:r>
              <a:rPr lang="en-US" sz="2000" dirty="0"/>
              <a:t>Problem Analysis</a:t>
            </a:r>
          </a:p>
          <a:p>
            <a:r>
              <a:rPr lang="en-US" sz="2000" dirty="0"/>
              <a:t>Library</a:t>
            </a:r>
          </a:p>
          <a:p>
            <a:pPr lvl="1"/>
            <a:r>
              <a:rPr lang="en-US" sz="2000" dirty="0"/>
              <a:t>Literature Study</a:t>
            </a:r>
          </a:p>
          <a:p>
            <a:pPr lvl="1"/>
            <a:r>
              <a:rPr lang="en-US" sz="2000" dirty="0"/>
              <a:t>Available Product Analysis</a:t>
            </a:r>
          </a:p>
          <a:p>
            <a:r>
              <a:rPr lang="en-US" sz="2000" dirty="0"/>
              <a:t>Lab</a:t>
            </a:r>
          </a:p>
          <a:p>
            <a:pPr lvl="1"/>
            <a:r>
              <a:rPr lang="en-US" sz="2000" dirty="0"/>
              <a:t>Security Test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23182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0DF86-C1FC-4500-A1F6-41D9246C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%"/>
                    <a:lumOff val="5%"/>
                  </a:schemeClr>
                </a:solidFill>
              </a:rPr>
              <a:t>Results of Research</a:t>
            </a:r>
            <a:endParaRPr lang="LID4096" sz="5400">
              <a:solidFill>
                <a:schemeClr val="bg1">
                  <a:lumMod val="95%"/>
                  <a:lumOff val="5%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0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3B15D7-0415-8D18-BC4D-9DF8CD3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E9687-D286-881C-FD4F-C5779AE6B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.5%" lnSpcReduction="20%"/>
          </a:bodyPr>
          <a:lstStyle/>
          <a:p>
            <a:r>
              <a:rPr lang="en-US" sz="3600" dirty="0"/>
              <a:t>What is a VPN?</a:t>
            </a:r>
            <a:endParaRPr lang="LID4096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00B2F1-DEC9-5AFB-737B-2E18DBAF9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software tool to disguise an internet users’ identity to protect it from any risk of data leaks.</a:t>
            </a:r>
            <a:endParaRPr lang="LID4096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D8E4F0-790C-9543-9C59-06F3112DA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.5%" lnSpcReduction="20%"/>
          </a:bodyPr>
          <a:lstStyle/>
          <a:p>
            <a:r>
              <a:rPr lang="en-US" sz="3600" dirty="0"/>
              <a:t>What Protocols That They Use?</a:t>
            </a:r>
            <a:endParaRPr lang="LID4096" sz="3600" dirty="0"/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C54BB6A0-2C22-F239-E61A-1D5CC270A1E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59215431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purl.oclc.org/ooxml/drawingml/diagram">
            <dgm:relIds xmlns:dgm="http://purl.oclc.org/ooxml/drawingml/diagram" xmlns:r="http://purl.oclc.org/ooxml/officeDocument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72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0</TotalTime>
  <Words>344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Personal Specialization Project</vt:lpstr>
      <vt:lpstr>The Influence of Virtual Private Network (VPN)</vt:lpstr>
      <vt:lpstr>Contents of Project</vt:lpstr>
      <vt:lpstr>The Goal of The Project</vt:lpstr>
      <vt:lpstr>Research Question</vt:lpstr>
      <vt:lpstr>How to Find The Answers?</vt:lpstr>
      <vt:lpstr>DOT Frameworks</vt:lpstr>
      <vt:lpstr>Results of Research</vt:lpstr>
      <vt:lpstr>Findings</vt:lpstr>
      <vt:lpstr>How is it Work?</vt:lpstr>
      <vt:lpstr>Advantages &amp; Disadvantages</vt:lpstr>
      <vt:lpstr>Experiment</vt:lpstr>
      <vt:lpstr>Conclusions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Specialization Project</dc:title>
  <dc:creator>F. R.</dc:creator>
  <cp:lastModifiedBy>F. R.</cp:lastModifiedBy>
  <cp:revision>1</cp:revision>
  <dcterms:created xsi:type="dcterms:W3CDTF">2023-06-14T21:24:59Z</dcterms:created>
  <dcterms:modified xsi:type="dcterms:W3CDTF">2023-06-15T10:40:04Z</dcterms:modified>
</cp:coreProperties>
</file>