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6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5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2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69A3-7345-4B2C-AEB2-F1FE86A572BD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591F-75D2-47FA-9D16-71E92E2AA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2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smtClean="0">
                <a:latin typeface="Arial Black" panose="020B0A04020102020204" pitchFamily="34" charset="0"/>
              </a:rPr>
              <a:t>Умный дом</a:t>
            </a:r>
            <a:endParaRPr lang="ru-RU" sz="8000" b="1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1198880"/>
            <a:ext cx="5308600" cy="10607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Низкие цены</a:t>
            </a:r>
            <a:endParaRPr lang="ru-RU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7840" y="3017519"/>
            <a:ext cx="4505960" cy="315944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86" name="Picture 14" descr="low price Icon - Download low price Icon 658723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1" y="2127568"/>
            <a:ext cx="1584960" cy="1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8640" y="4480560"/>
            <a:ext cx="7112000" cy="223932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Подготовлено студентами ПИН-35:</a:t>
            </a:r>
            <a:br>
              <a:rPr lang="ru-RU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Екатерина Волкова</a:t>
            </a:r>
            <a:b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Фаррух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Имамбердиев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Бахаа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Маршуд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Бексултан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Назарбеков</a:t>
            </a:r>
            <a:endParaRPr lang="ru-RU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21679"/>
            <a:ext cx="848360" cy="355283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2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3002280" cy="263747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Умный дом (Smart House)"/>
          <p:cNvSpPr>
            <a:spLocks noChangeAspect="1" noChangeArrowheads="1"/>
          </p:cNvSpPr>
          <p:nvPr/>
        </p:nvSpPr>
        <p:spPr bwMode="auto">
          <a:xfrm>
            <a:off x="155574" y="-144463"/>
            <a:ext cx="4995545" cy="49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60685"/>
            <a:ext cx="1407160" cy="81627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59" y="-189415"/>
            <a:ext cx="12364719" cy="8845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380" y="1422400"/>
            <a:ext cx="558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Зачем он нужен?</a:t>
            </a:r>
          </a:p>
          <a:p>
            <a:r>
              <a:rPr lang="ru-RU" sz="7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(Актуальность)</a:t>
            </a:r>
            <a:endParaRPr lang="ru-RU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4080" y="2712720"/>
            <a:ext cx="4947920" cy="1396283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Arial Black" panose="020B0A04020102020204" pitchFamily="34" charset="0"/>
              </a:rPr>
              <a:t>Что система вам позволяет, или же, что </a:t>
            </a:r>
            <a:r>
              <a:rPr lang="ru-RU" sz="6000" b="1" dirty="0" smtClean="0">
                <a:latin typeface="Arial Black" panose="020B0A04020102020204" pitchFamily="34" charset="0"/>
              </a:rPr>
              <a:t>она </a:t>
            </a:r>
            <a:r>
              <a:rPr lang="ru-RU" sz="6000" b="1" dirty="0" smtClean="0">
                <a:latin typeface="Arial Black" panose="020B0A04020102020204" pitchFamily="34" charset="0"/>
              </a:rPr>
              <a:t>умеет</a:t>
            </a:r>
            <a:endParaRPr lang="ru-RU" sz="60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44080" y="1711008"/>
            <a:ext cx="3439160" cy="322040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2" y="13774"/>
            <a:ext cx="646837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218" y="2735881"/>
            <a:ext cx="3957320" cy="97948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 Black" panose="020B0A04020102020204" pitchFamily="34" charset="0"/>
              </a:rPr>
              <a:t>Разработан для улучшения качества жизни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02701" y="3596639"/>
            <a:ext cx="2921000" cy="249904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94" y="369538"/>
            <a:ext cx="8360306" cy="6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4876800" cy="17272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Arial Black" panose="020B0A04020102020204" pitchFamily="34" charset="0"/>
              </a:rPr>
              <a:t>Современный рынок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05440" y="4226559"/>
            <a:ext cx="848360" cy="195040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Mi Home · Appt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" y="1788160"/>
            <a:ext cx="2303146" cy="230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Home Logo, history, meaning, symbol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" y="3050859"/>
            <a:ext cx="6203808" cy="348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exa Bad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1" y="816754"/>
            <a:ext cx="4007738" cy="27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639" y="4226559"/>
            <a:ext cx="3711161" cy="1493899"/>
          </a:xfrm>
          <a:prstGeom prst="rect">
            <a:avLst/>
          </a:prstGeom>
        </p:spPr>
      </p:pic>
      <p:pic>
        <p:nvPicPr>
          <p:cNvPr id="2062" name="Picture 14" descr="Яндекс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6" y="1065022"/>
            <a:ext cx="1874711" cy="18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0" y="0"/>
            <a:ext cx="6492240" cy="3840480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Почему вам стоит выбрать нас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7760" y="4389119"/>
            <a:ext cx="8956040" cy="178784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1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9560" y="852805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Безопасность</a:t>
            </a:r>
            <a:endParaRPr lang="ru-RU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1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2306320"/>
            <a:ext cx="7548880" cy="2133600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Все бытовые приборы  у вас в кармане</a:t>
            </a:r>
            <a:endParaRPr lang="ru-RU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2640" y="5435599"/>
            <a:ext cx="4201160" cy="7413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2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Тема Office</vt:lpstr>
      <vt:lpstr>Умный дом</vt:lpstr>
      <vt:lpstr>Презентация PowerPoint</vt:lpstr>
      <vt:lpstr>Презентация PowerPoint</vt:lpstr>
      <vt:lpstr>Что система вам позволяет, или же, что она умеет</vt:lpstr>
      <vt:lpstr>Разработан для улучшения качества жизни</vt:lpstr>
      <vt:lpstr>Современный рынок</vt:lpstr>
      <vt:lpstr>Почему вам стоит выбрать нас</vt:lpstr>
      <vt:lpstr>Безопасность</vt:lpstr>
      <vt:lpstr>Все бытовые приборы  у вас в кармане</vt:lpstr>
      <vt:lpstr>Низкие цены</vt:lpstr>
      <vt:lpstr>Подготовлено студентами ПИН-35:  Екатерина Волкова  Фаррух Имамбердиев  Бахаа Маршуд  Бексултан Назарбеков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</dc:title>
  <dc:creator>Beksultan Nazarbekov</dc:creator>
  <cp:lastModifiedBy>Beksultan Nazarbekov</cp:lastModifiedBy>
  <cp:revision>9</cp:revision>
  <dcterms:created xsi:type="dcterms:W3CDTF">2021-12-24T06:15:47Z</dcterms:created>
  <dcterms:modified xsi:type="dcterms:W3CDTF">2021-12-24T07:49:16Z</dcterms:modified>
</cp:coreProperties>
</file>