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0"/>
  </p:notesMasterIdLst>
  <p:sldIdLst>
    <p:sldId id="256" r:id="rId2"/>
    <p:sldId id="298" r:id="rId3"/>
    <p:sldId id="271" r:id="rId4"/>
    <p:sldId id="273" r:id="rId5"/>
    <p:sldId id="274" r:id="rId6"/>
    <p:sldId id="263" r:id="rId7"/>
    <p:sldId id="300" r:id="rId8"/>
    <p:sldId id="257" r:id="rId9"/>
    <p:sldId id="283" r:id="rId10"/>
    <p:sldId id="286" r:id="rId11"/>
    <p:sldId id="287" r:id="rId12"/>
    <p:sldId id="276" r:id="rId13"/>
    <p:sldId id="295" r:id="rId14"/>
    <p:sldId id="296" r:id="rId15"/>
    <p:sldId id="268" r:id="rId16"/>
    <p:sldId id="277" r:id="rId17"/>
    <p:sldId id="278" r:id="rId18"/>
    <p:sldId id="279" r:id="rId19"/>
    <p:sldId id="284" r:id="rId20"/>
    <p:sldId id="289" r:id="rId21"/>
    <p:sldId id="262" r:id="rId22"/>
    <p:sldId id="264" r:id="rId23"/>
    <p:sldId id="291" r:id="rId24"/>
    <p:sldId id="292" r:id="rId25"/>
    <p:sldId id="293" r:id="rId26"/>
    <p:sldId id="294" r:id="rId27"/>
    <p:sldId id="270" r:id="rId28"/>
    <p:sldId id="29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C4B94-8DEF-43E3-9CEA-812FF6DB2C9D}" v="9" dt="2023-03-03T00:37:26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207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타야라히랄" userId="4cbd64cf-559c-4aef-b363-525ec37fb7ad" providerId="ADAL" clId="{28F87769-2F2D-4CD4-B3EE-D1F51BB4CF57}"/>
    <pc:docChg chg="undo custSel addSld delSld modSld">
      <pc:chgData name="타야라히랄" userId="4cbd64cf-559c-4aef-b363-525ec37fb7ad" providerId="ADAL" clId="{28F87769-2F2D-4CD4-B3EE-D1F51BB4CF57}" dt="2022-02-25T07:34:09.160" v="93" actId="6549"/>
      <pc:docMkLst>
        <pc:docMk/>
      </pc:docMkLst>
      <pc:sldChg chg="modSp mod">
        <pc:chgData name="타야라히랄" userId="4cbd64cf-559c-4aef-b363-525ec37fb7ad" providerId="ADAL" clId="{28F87769-2F2D-4CD4-B3EE-D1F51BB4CF57}" dt="2022-02-24T01:45:56.702" v="72" actId="20577"/>
        <pc:sldMkLst>
          <pc:docMk/>
          <pc:sldMk cId="2836946267" sldId="257"/>
        </pc:sldMkLst>
        <pc:spChg chg="mod">
          <ac:chgData name="타야라히랄" userId="4cbd64cf-559c-4aef-b363-525ec37fb7ad" providerId="ADAL" clId="{28F87769-2F2D-4CD4-B3EE-D1F51BB4CF57}" dt="2022-02-24T01:45:56.702" v="72" actId="20577"/>
          <ac:spMkLst>
            <pc:docMk/>
            <pc:sldMk cId="2836946267" sldId="257"/>
            <ac:spMk id="2" creationId="{00000000-0000-0000-0000-000000000000}"/>
          </ac:spMkLst>
        </pc:spChg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653134339" sldId="262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3704145734" sldId="264"/>
        </pc:sldMkLst>
      </pc:sldChg>
      <pc:sldChg chg="addSp modSp mod">
        <pc:chgData name="타야라히랄" userId="4cbd64cf-559c-4aef-b363-525ec37fb7ad" providerId="ADAL" clId="{28F87769-2F2D-4CD4-B3EE-D1F51BB4CF57}" dt="2022-02-24T01:47:39.978" v="90" actId="1076"/>
        <pc:sldMkLst>
          <pc:docMk/>
          <pc:sldMk cId="1433640347" sldId="268"/>
        </pc:sldMkLst>
        <pc:spChg chg="add mod">
          <ac:chgData name="타야라히랄" userId="4cbd64cf-559c-4aef-b363-525ec37fb7ad" providerId="ADAL" clId="{28F87769-2F2D-4CD4-B3EE-D1F51BB4CF57}" dt="2022-02-24T01:47:39.978" v="90" actId="1076"/>
          <ac:spMkLst>
            <pc:docMk/>
            <pc:sldMk cId="1433640347" sldId="268"/>
            <ac:spMk id="27" creationId="{AD506B9F-B72E-491D-A3DA-4E662C7AABEC}"/>
          </ac:spMkLst>
        </pc:spChg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1130777152" sldId="270"/>
        </pc:sldMkLst>
      </pc:sldChg>
      <pc:sldChg chg="modSp mod">
        <pc:chgData name="타야라히랄" userId="4cbd64cf-559c-4aef-b363-525ec37fb7ad" providerId="ADAL" clId="{28F87769-2F2D-4CD4-B3EE-D1F51BB4CF57}" dt="2022-02-24T01:32:12.730" v="36" actId="6549"/>
        <pc:sldMkLst>
          <pc:docMk/>
          <pc:sldMk cId="2213630720" sldId="273"/>
        </pc:sldMkLst>
        <pc:spChg chg="mod">
          <ac:chgData name="타야라히랄" userId="4cbd64cf-559c-4aef-b363-525ec37fb7ad" providerId="ADAL" clId="{28F87769-2F2D-4CD4-B3EE-D1F51BB4CF57}" dt="2022-02-24T01:32:12.730" v="36" actId="6549"/>
          <ac:spMkLst>
            <pc:docMk/>
            <pc:sldMk cId="2213630720" sldId="273"/>
            <ac:spMk id="3" creationId="{00000000-0000-0000-0000-000000000000}"/>
          </ac:spMkLst>
        </pc:spChg>
      </pc:sldChg>
      <pc:sldChg chg="modNotesTx">
        <pc:chgData name="타야라히랄" userId="4cbd64cf-559c-4aef-b363-525ec37fb7ad" providerId="ADAL" clId="{28F87769-2F2D-4CD4-B3EE-D1F51BB4CF57}" dt="2022-02-25T07:34:09.160" v="93" actId="6549"/>
        <pc:sldMkLst>
          <pc:docMk/>
          <pc:sldMk cId="820320373" sldId="279"/>
        </pc:sldMkLst>
      </pc:sldChg>
      <pc:sldChg chg="modSp mod">
        <pc:chgData name="타야라히랄" userId="4cbd64cf-559c-4aef-b363-525ec37fb7ad" providerId="ADAL" clId="{28F87769-2F2D-4CD4-B3EE-D1F51BB4CF57}" dt="2022-02-24T01:50:21.826" v="92" actId="33524"/>
        <pc:sldMkLst>
          <pc:docMk/>
          <pc:sldMk cId="1796807113" sldId="284"/>
        </pc:sldMkLst>
        <pc:spChg chg="mod">
          <ac:chgData name="타야라히랄" userId="4cbd64cf-559c-4aef-b363-525ec37fb7ad" providerId="ADAL" clId="{28F87769-2F2D-4CD4-B3EE-D1F51BB4CF57}" dt="2022-02-24T01:50:21.826" v="92" actId="33524"/>
          <ac:spMkLst>
            <pc:docMk/>
            <pc:sldMk cId="1796807113" sldId="284"/>
            <ac:spMk id="3" creationId="{00000000-0000-0000-0000-000000000000}"/>
          </ac:spMkLst>
        </pc:spChg>
      </pc:sldChg>
      <pc:sldChg chg="del">
        <pc:chgData name="타야라히랄" userId="4cbd64cf-559c-4aef-b363-525ec37fb7ad" providerId="ADAL" clId="{28F87769-2F2D-4CD4-B3EE-D1F51BB4CF57}" dt="2022-02-24T01:45:52.367" v="70" actId="47"/>
        <pc:sldMkLst>
          <pc:docMk/>
          <pc:sldMk cId="2195373191" sldId="285"/>
        </pc:sldMkLst>
      </pc:sldChg>
      <pc:sldChg chg="modSp mod">
        <pc:chgData name="타야라히랄" userId="4cbd64cf-559c-4aef-b363-525ec37fb7ad" providerId="ADAL" clId="{28F87769-2F2D-4CD4-B3EE-D1F51BB4CF57}" dt="2022-02-24T01:46:08.119" v="78" actId="20577"/>
        <pc:sldMkLst>
          <pc:docMk/>
          <pc:sldMk cId="4034312350" sldId="286"/>
        </pc:sldMkLst>
        <pc:spChg chg="mod">
          <ac:chgData name="타야라히랄" userId="4cbd64cf-559c-4aef-b363-525ec37fb7ad" providerId="ADAL" clId="{28F87769-2F2D-4CD4-B3EE-D1F51BB4CF57}" dt="2022-02-24T01:46:08.119" v="78" actId="20577"/>
          <ac:spMkLst>
            <pc:docMk/>
            <pc:sldMk cId="4034312350" sldId="286"/>
            <ac:spMk id="2" creationId="{00000000-0000-0000-0000-000000000000}"/>
          </ac:spMkLst>
        </pc:spChg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1820341228" sldId="289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2846012156" sldId="291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2738707162" sldId="292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4013734979" sldId="293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290799128" sldId="294"/>
        </pc:sldMkLst>
      </pc:sldChg>
      <pc:sldChg chg="del">
        <pc:chgData name="타야라히랄" userId="4cbd64cf-559c-4aef-b363-525ec37fb7ad" providerId="ADAL" clId="{28F87769-2F2D-4CD4-B3EE-D1F51BB4CF57}" dt="2022-02-24T01:49:10.053" v="91" actId="47"/>
        <pc:sldMkLst>
          <pc:docMk/>
          <pc:sldMk cId="3103190464" sldId="297"/>
        </pc:sldMkLst>
      </pc:sldChg>
      <pc:sldChg chg="modSp mod">
        <pc:chgData name="타야라히랄" userId="4cbd64cf-559c-4aef-b363-525ec37fb7ad" providerId="ADAL" clId="{28F87769-2F2D-4CD4-B3EE-D1F51BB4CF57}" dt="2022-02-24T01:31:41.801" v="35" actId="948"/>
        <pc:sldMkLst>
          <pc:docMk/>
          <pc:sldMk cId="3307592115" sldId="298"/>
        </pc:sldMkLst>
        <pc:spChg chg="mod">
          <ac:chgData name="타야라히랄" userId="4cbd64cf-559c-4aef-b363-525ec37fb7ad" providerId="ADAL" clId="{28F87769-2F2D-4CD4-B3EE-D1F51BB4CF57}" dt="2022-02-24T01:31:41.801" v="35" actId="948"/>
          <ac:spMkLst>
            <pc:docMk/>
            <pc:sldMk cId="3307592115" sldId="298"/>
            <ac:spMk id="3" creationId="{BEA01B59-AA73-44AC-A5FF-B3DF298EC78E}"/>
          </ac:spMkLst>
        </pc:spChg>
      </pc:sldChg>
      <pc:sldChg chg="del">
        <pc:chgData name="타야라히랄" userId="4cbd64cf-559c-4aef-b363-525ec37fb7ad" providerId="ADAL" clId="{28F87769-2F2D-4CD4-B3EE-D1F51BB4CF57}" dt="2022-02-24T01:35:16.640" v="37" actId="47"/>
        <pc:sldMkLst>
          <pc:docMk/>
          <pc:sldMk cId="2266378506" sldId="299"/>
        </pc:sldMkLst>
      </pc:sldChg>
      <pc:sldChg chg="modSp mod">
        <pc:chgData name="타야라히랄" userId="4cbd64cf-559c-4aef-b363-525ec37fb7ad" providerId="ADAL" clId="{28F87769-2F2D-4CD4-B3EE-D1F51BB4CF57}" dt="2022-02-24T01:35:30.451" v="42" actId="20577"/>
        <pc:sldMkLst>
          <pc:docMk/>
          <pc:sldMk cId="3186288590" sldId="300"/>
        </pc:sldMkLst>
        <pc:spChg chg="mod">
          <ac:chgData name="타야라히랄" userId="4cbd64cf-559c-4aef-b363-525ec37fb7ad" providerId="ADAL" clId="{28F87769-2F2D-4CD4-B3EE-D1F51BB4CF57}" dt="2022-02-24T01:35:30.451" v="42" actId="20577"/>
          <ac:spMkLst>
            <pc:docMk/>
            <pc:sldMk cId="3186288590" sldId="300"/>
            <ac:spMk id="3" creationId="{03270600-43C5-4AD1-A07A-4A545015A478}"/>
          </ac:spMkLst>
        </pc:spChg>
      </pc:sldChg>
      <pc:sldChg chg="addSp delSp modSp new mod">
        <pc:chgData name="타야라히랄" userId="4cbd64cf-559c-4aef-b363-525ec37fb7ad" providerId="ADAL" clId="{28F87769-2F2D-4CD4-B3EE-D1F51BB4CF57}" dt="2022-02-24T01:45:47.078" v="69" actId="20577"/>
        <pc:sldMkLst>
          <pc:docMk/>
          <pc:sldMk cId="3274056778" sldId="301"/>
        </pc:sldMkLst>
        <pc:spChg chg="mod">
          <ac:chgData name="타야라히랄" userId="4cbd64cf-559c-4aef-b363-525ec37fb7ad" providerId="ADAL" clId="{28F87769-2F2D-4CD4-B3EE-D1F51BB4CF57}" dt="2022-02-24T01:45:47.078" v="69" actId="20577"/>
          <ac:spMkLst>
            <pc:docMk/>
            <pc:sldMk cId="3274056778" sldId="301"/>
            <ac:spMk id="2" creationId="{285800DA-86B5-474A-A270-F2F4B10C671E}"/>
          </ac:spMkLst>
        </pc:spChg>
        <pc:spChg chg="del">
          <ac:chgData name="타야라히랄" userId="4cbd64cf-559c-4aef-b363-525ec37fb7ad" providerId="ADAL" clId="{28F87769-2F2D-4CD4-B3EE-D1F51BB4CF57}" dt="2022-02-24T01:41:15.807" v="47" actId="22"/>
          <ac:spMkLst>
            <pc:docMk/>
            <pc:sldMk cId="3274056778" sldId="301"/>
            <ac:spMk id="3" creationId="{9A0AA9E2-D302-4485-91F7-5C862D02F9A2}"/>
          </ac:spMkLst>
        </pc:spChg>
        <pc:spChg chg="add mod">
          <ac:chgData name="타야라히랄" userId="4cbd64cf-559c-4aef-b363-525ec37fb7ad" providerId="ADAL" clId="{28F87769-2F2D-4CD4-B3EE-D1F51BB4CF57}" dt="2022-02-24T01:44:43.849" v="55" actId="1076"/>
          <ac:spMkLst>
            <pc:docMk/>
            <pc:sldMk cId="3274056778" sldId="301"/>
            <ac:spMk id="7" creationId="{CBCD7F30-722B-47FC-A93F-E1C983515E8C}"/>
          </ac:spMkLst>
        </pc:spChg>
        <pc:spChg chg="add mod">
          <ac:chgData name="타야라히랄" userId="4cbd64cf-559c-4aef-b363-525ec37fb7ad" providerId="ADAL" clId="{28F87769-2F2D-4CD4-B3EE-D1F51BB4CF57}" dt="2022-02-24T01:45:40.758" v="60" actId="20577"/>
          <ac:spMkLst>
            <pc:docMk/>
            <pc:sldMk cId="3274056778" sldId="301"/>
            <ac:spMk id="9" creationId="{CF24D039-4704-428D-8F58-38B6D67A2097}"/>
          </ac:spMkLst>
        </pc:spChg>
        <pc:picChg chg="add mod ord">
          <ac:chgData name="타야라히랄" userId="4cbd64cf-559c-4aef-b363-525ec37fb7ad" providerId="ADAL" clId="{28F87769-2F2D-4CD4-B3EE-D1F51BB4CF57}" dt="2022-02-24T01:41:28.550" v="52" actId="1076"/>
          <ac:picMkLst>
            <pc:docMk/>
            <pc:sldMk cId="3274056778" sldId="301"/>
            <ac:picMk id="5" creationId="{22D3C799-147B-45D9-976C-2C5A6F61E1FB}"/>
          </ac:picMkLst>
        </pc:picChg>
      </pc:sldChg>
    </pc:docChg>
  </pc:docChgLst>
  <pc:docChgLst>
    <pc:chgData name="타야라히랄" userId="4cbd64cf-559c-4aef-b363-525ec37fb7ad" providerId="ADAL" clId="{1CFC4B94-8DEF-43E3-9CEA-812FF6DB2C9D}"/>
    <pc:docChg chg="undo custSel addSld delSld modSld">
      <pc:chgData name="타야라히랄" userId="4cbd64cf-559c-4aef-b363-525ec37fb7ad" providerId="ADAL" clId="{1CFC4B94-8DEF-43E3-9CEA-812FF6DB2C9D}" dt="2023-03-03T00:37:38.581" v="143" actId="47"/>
      <pc:docMkLst>
        <pc:docMk/>
      </pc:docMkLst>
      <pc:sldChg chg="addSp delSp modSp mod setBg delDesignElem">
        <pc:chgData name="타야라히랄" userId="4cbd64cf-559c-4aef-b363-525ec37fb7ad" providerId="ADAL" clId="{1CFC4B94-8DEF-43E3-9CEA-812FF6DB2C9D}" dt="2023-03-02T01:03:47.253" v="27" actId="26606"/>
        <pc:sldMkLst>
          <pc:docMk/>
          <pc:sldMk cId="1609272880" sldId="256"/>
        </pc:sldMkLst>
        <pc:spChg chg="mod ord">
          <ac:chgData name="타야라히랄" userId="4cbd64cf-559c-4aef-b363-525ec37fb7ad" providerId="ADAL" clId="{1CFC4B94-8DEF-43E3-9CEA-812FF6DB2C9D}" dt="2023-03-02T01:03:47.253" v="27" actId="26606"/>
          <ac:spMkLst>
            <pc:docMk/>
            <pc:sldMk cId="1609272880" sldId="256"/>
            <ac:spMk id="2" creationId="{00000000-0000-0000-0000-000000000000}"/>
          </ac:spMkLst>
        </pc:spChg>
        <pc:spChg chg="del">
          <ac:chgData name="타야라히랄" userId="4cbd64cf-559c-4aef-b363-525ec37fb7ad" providerId="ADAL" clId="{1CFC4B94-8DEF-43E3-9CEA-812FF6DB2C9D}" dt="2023-03-02T01:02:21.129" v="5" actId="478"/>
          <ac:spMkLst>
            <pc:docMk/>
            <pc:sldMk cId="1609272880" sldId="256"/>
            <ac:spMk id="3" creationId="{00000000-0000-0000-0000-000000000000}"/>
          </ac:spMkLst>
        </pc:spChg>
        <pc:spChg chg="add del">
          <ac:chgData name="타야라히랄" userId="4cbd64cf-559c-4aef-b363-525ec37fb7ad" providerId="ADAL" clId="{1CFC4B94-8DEF-43E3-9CEA-812FF6DB2C9D}" dt="2023-03-02T01:03:38.599" v="22" actId="26606"/>
          <ac:spMkLst>
            <pc:docMk/>
            <pc:sldMk cId="1609272880" sldId="256"/>
            <ac:spMk id="7" creationId="{1FBD4BA0-5E13-4403-B4A7-40DF3A0185D3}"/>
          </ac:spMkLst>
        </pc:spChg>
        <pc:spChg chg="add del">
          <ac:chgData name="타야라히랄" userId="4cbd64cf-559c-4aef-b363-525ec37fb7ad" providerId="ADAL" clId="{1CFC4B94-8DEF-43E3-9CEA-812FF6DB2C9D}" dt="2023-03-02T01:03:09" v="12"/>
          <ac:spMkLst>
            <pc:docMk/>
            <pc:sldMk cId="1609272880" sldId="256"/>
            <ac:spMk id="8" creationId="{C63C853E-3842-4594-86A9-051FFAF4D343}"/>
          </ac:spMkLst>
        </pc:spChg>
        <pc:spChg chg="add del">
          <ac:chgData name="타야라히랄" userId="4cbd64cf-559c-4aef-b363-525ec37fb7ad" providerId="ADAL" clId="{1CFC4B94-8DEF-43E3-9CEA-812FF6DB2C9D}" dt="2023-03-02T01:03:09" v="12"/>
          <ac:spMkLst>
            <pc:docMk/>
            <pc:sldMk cId="1609272880" sldId="256"/>
            <ac:spMk id="16" creationId="{2E67E8BF-E4B2-4098-9FB3-9E400BD86935}"/>
          </ac:spMkLst>
        </pc:spChg>
        <pc:spChg chg="add del">
          <ac:chgData name="타야라히랄" userId="4cbd64cf-559c-4aef-b363-525ec37fb7ad" providerId="ADAL" clId="{1CFC4B94-8DEF-43E3-9CEA-812FF6DB2C9D}" dt="2023-03-02T01:03:40.507" v="24" actId="26606"/>
          <ac:spMkLst>
            <pc:docMk/>
            <pc:sldMk cId="1609272880" sldId="256"/>
            <ac:spMk id="35" creationId="{BEBFA723-5A7B-472D-ABD7-1526B8D3A38B}"/>
          </ac:spMkLst>
        </pc:spChg>
        <pc:spChg chg="add del">
          <ac:chgData name="타야라히랄" userId="4cbd64cf-559c-4aef-b363-525ec37fb7ad" providerId="ADAL" clId="{1CFC4B94-8DEF-43E3-9CEA-812FF6DB2C9D}" dt="2023-03-02T01:03:40.507" v="24" actId="26606"/>
          <ac:spMkLst>
            <pc:docMk/>
            <pc:sldMk cId="1609272880" sldId="256"/>
            <ac:spMk id="36" creationId="{A6B27065-399A-4CF7-BF70-CF79B9848FC1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0" creationId="{A8384FB5-9ADC-4DDC-881B-597D56F5B15D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1" creationId="{91E5A9A7-95C6-4F4F-B00E-C82E07FE62EF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2" creationId="{D07DD2DE-F619-49DD-B5E7-03A290FF4ED1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3" creationId="{85149191-5F60-4A28-AAFF-039F96B0F3EC}"/>
          </ac:spMkLst>
        </pc:spChg>
        <pc:spChg chg="add del">
          <ac:chgData name="타야라히랄" userId="4cbd64cf-559c-4aef-b363-525ec37fb7ad" providerId="ADAL" clId="{1CFC4B94-8DEF-43E3-9CEA-812FF6DB2C9D}" dt="2023-03-02T01:03:47.249" v="26" actId="26606"/>
          <ac:spMkLst>
            <pc:docMk/>
            <pc:sldMk cId="1609272880" sldId="256"/>
            <ac:spMk id="44" creationId="{F8260ED5-17F7-4158-B241-D51DD4CF1B7E}"/>
          </ac:spMkLst>
        </pc:spChg>
        <pc:spChg chg="add">
          <ac:chgData name="타야라히랄" userId="4cbd64cf-559c-4aef-b363-525ec37fb7ad" providerId="ADAL" clId="{1CFC4B94-8DEF-43E3-9CEA-812FF6DB2C9D}" dt="2023-03-02T01:03:47.253" v="27" actId="26606"/>
          <ac:spMkLst>
            <pc:docMk/>
            <pc:sldMk cId="1609272880" sldId="256"/>
            <ac:spMk id="46" creationId="{37C89E4B-3C9F-44B9-8B86-D9E3D112D8EC}"/>
          </ac:spMkLst>
        </pc:spChg>
        <pc:grpChg chg="add del">
          <ac:chgData name="타야라히랄" userId="4cbd64cf-559c-4aef-b363-525ec37fb7ad" providerId="ADAL" clId="{1CFC4B94-8DEF-43E3-9CEA-812FF6DB2C9D}" dt="2023-03-02T01:03:38.599" v="22" actId="26606"/>
          <ac:grpSpMkLst>
            <pc:docMk/>
            <pc:sldMk cId="1609272880" sldId="256"/>
            <ac:grpSpMk id="9" creationId="{622F0806-F5D8-4CCD-A924-6CC3D7BB26F7}"/>
          </ac:grpSpMkLst>
        </pc:grpChg>
        <pc:grpChg chg="add del">
          <ac:chgData name="타야라히랄" userId="4cbd64cf-559c-4aef-b363-525ec37fb7ad" providerId="ADAL" clId="{1CFC4B94-8DEF-43E3-9CEA-812FF6DB2C9D}" dt="2023-03-02T01:03:40.507" v="24" actId="26606"/>
          <ac:grpSpMkLst>
            <pc:docMk/>
            <pc:sldMk cId="1609272880" sldId="256"/>
            <ac:grpSpMk id="37" creationId="{CF22986C-DDF7-4109-9D6A-006800D6B041}"/>
          </ac:grpSpMkLst>
        </pc:grpChg>
        <pc:picChg chg="add del mod">
          <ac:chgData name="타야라히랄" userId="4cbd64cf-559c-4aef-b363-525ec37fb7ad" providerId="ADAL" clId="{1CFC4B94-8DEF-43E3-9CEA-812FF6DB2C9D}" dt="2023-03-02T01:03:06.503" v="10" actId="21"/>
          <ac:picMkLst>
            <pc:docMk/>
            <pc:sldMk cId="1609272880" sldId="256"/>
            <ac:picMk id="4" creationId="{B02A0259-E3C5-4280-8448-42D00FA50943}"/>
          </ac:picMkLst>
        </pc:picChg>
        <pc:picChg chg="add mod ord">
          <ac:chgData name="타야라히랄" userId="4cbd64cf-559c-4aef-b363-525ec37fb7ad" providerId="ADAL" clId="{1CFC4B94-8DEF-43E3-9CEA-812FF6DB2C9D}" dt="2023-03-02T01:03:47.253" v="27" actId="26606"/>
          <ac:picMkLst>
            <pc:docMk/>
            <pc:sldMk cId="1609272880" sldId="256"/>
            <ac:picMk id="5" creationId="{6E200A30-7653-E15F-B837-39BC71862BF8}"/>
          </ac:picMkLst>
        </pc:picChg>
        <pc:picChg chg="add del">
          <ac:chgData name="타야라히랄" userId="4cbd64cf-559c-4aef-b363-525ec37fb7ad" providerId="ADAL" clId="{1CFC4B94-8DEF-43E3-9CEA-812FF6DB2C9D}" dt="2023-03-02T01:03:09" v="12"/>
          <ac:picMkLst>
            <pc:docMk/>
            <pc:sldMk cId="1609272880" sldId="256"/>
            <ac:picMk id="10" creationId="{B591CDC5-6B61-4116-B3B5-0FF42B6E606D}"/>
          </ac:picMkLst>
        </pc:picChg>
        <pc:cxnChg chg="add del">
          <ac:chgData name="타야라히랄" userId="4cbd64cf-559c-4aef-b363-525ec37fb7ad" providerId="ADAL" clId="{1CFC4B94-8DEF-43E3-9CEA-812FF6DB2C9D}" dt="2023-03-02T01:03:09" v="12"/>
          <ac:cxnSpMkLst>
            <pc:docMk/>
            <pc:sldMk cId="1609272880" sldId="256"/>
            <ac:cxnSpMk id="12" creationId="{25B08984-5BEB-422F-A364-2B41E6A516EB}"/>
          </ac:cxnSpMkLst>
        </pc:cxnChg>
        <pc:cxnChg chg="add del">
          <ac:chgData name="타야라히랄" userId="4cbd64cf-559c-4aef-b363-525ec37fb7ad" providerId="ADAL" clId="{1CFC4B94-8DEF-43E3-9CEA-812FF6DB2C9D}" dt="2023-03-02T01:03:09" v="12"/>
          <ac:cxnSpMkLst>
            <pc:docMk/>
            <pc:sldMk cId="1609272880" sldId="256"/>
            <ac:cxnSpMk id="14" creationId="{A8F413B1-54E0-4B16-92AB-1CC5C7D645BC}"/>
          </ac:cxnSpMkLst>
        </pc:cxnChg>
        <pc:cxnChg chg="add del">
          <ac:chgData name="타야라히랄" userId="4cbd64cf-559c-4aef-b363-525ec37fb7ad" providerId="ADAL" clId="{1CFC4B94-8DEF-43E3-9CEA-812FF6DB2C9D}" dt="2023-03-02T01:03:09" v="12"/>
          <ac:cxnSpMkLst>
            <pc:docMk/>
            <pc:sldMk cId="1609272880" sldId="256"/>
            <ac:cxnSpMk id="18" creationId="{3781A10F-5DF6-4C9B-AE0B-5249E4399D26}"/>
          </ac:cxnSpMkLst>
        </pc:cxnChg>
        <pc:cxnChg chg="add">
          <ac:chgData name="타야라히랄" userId="4cbd64cf-559c-4aef-b363-525ec37fb7ad" providerId="ADAL" clId="{1CFC4B94-8DEF-43E3-9CEA-812FF6DB2C9D}" dt="2023-03-02T01:03:47.253" v="27" actId="26606"/>
          <ac:cxnSpMkLst>
            <pc:docMk/>
            <pc:sldMk cId="1609272880" sldId="256"/>
            <ac:cxnSpMk id="47" creationId="{AA2EAA10-076F-46BD-8F0F-B9A2FB77A85C}"/>
          </ac:cxnSpMkLst>
        </pc:cxnChg>
        <pc:cxnChg chg="add">
          <ac:chgData name="타야라히랄" userId="4cbd64cf-559c-4aef-b363-525ec37fb7ad" providerId="ADAL" clId="{1CFC4B94-8DEF-43E3-9CEA-812FF6DB2C9D}" dt="2023-03-02T01:03:47.253" v="27" actId="26606"/>
          <ac:cxnSpMkLst>
            <pc:docMk/>
            <pc:sldMk cId="1609272880" sldId="256"/>
            <ac:cxnSpMk id="48" creationId="{D891E407-403B-4764-86C9-33A56D3BCAA3}"/>
          </ac:cxnSpMkLst>
        </pc:cxn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836946267" sldId="257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836946267" sldId="257"/>
            <ac:spMk id="2" creationId="{00000000-0000-0000-0000-000000000000}"/>
          </ac:spMkLst>
        </pc:spChg>
      </pc:sldChg>
      <pc:sldChg chg="add">
        <pc:chgData name="타야라히랄" userId="4cbd64cf-559c-4aef-b363-525ec37fb7ad" providerId="ADAL" clId="{1CFC4B94-8DEF-43E3-9CEA-812FF6DB2C9D}" dt="2023-03-03T00:37:26.267" v="142"/>
        <pc:sldMkLst>
          <pc:docMk/>
          <pc:sldMk cId="653134339" sldId="262"/>
        </pc:sldMkLst>
      </pc:sldChg>
      <pc:sldChg chg="addSp modSp mod">
        <pc:chgData name="타야라히랄" userId="4cbd64cf-559c-4aef-b363-525ec37fb7ad" providerId="ADAL" clId="{1CFC4B94-8DEF-43E3-9CEA-812FF6DB2C9D}" dt="2023-03-03T00:35:42.035" v="140" actId="1076"/>
        <pc:sldMkLst>
          <pc:docMk/>
          <pc:sldMk cId="181420019" sldId="263"/>
        </pc:sldMkLst>
        <pc:spChg chg="mod">
          <ac:chgData name="타야라히랄" userId="4cbd64cf-559c-4aef-b363-525ec37fb7ad" providerId="ADAL" clId="{1CFC4B94-8DEF-43E3-9CEA-812FF6DB2C9D}" dt="2023-03-03T00:35:26.700" v="138" actId="1076"/>
          <ac:spMkLst>
            <pc:docMk/>
            <pc:sldMk cId="181420019" sldId="263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3T00:35:39.334" v="139" actId="1076"/>
          <ac:spMkLst>
            <pc:docMk/>
            <pc:sldMk cId="181420019" sldId="263"/>
            <ac:spMk id="4" creationId="{00000000-0000-0000-0000-000000000000}"/>
          </ac:spMkLst>
        </pc:spChg>
        <pc:spChg chg="add mod">
          <ac:chgData name="타야라히랄" userId="4cbd64cf-559c-4aef-b363-525ec37fb7ad" providerId="ADAL" clId="{1CFC4B94-8DEF-43E3-9CEA-812FF6DB2C9D}" dt="2023-03-03T00:35:42.035" v="140" actId="1076"/>
          <ac:spMkLst>
            <pc:docMk/>
            <pc:sldMk cId="181420019" sldId="263"/>
            <ac:spMk id="7" creationId="{DCD44A93-379D-B6C4-D309-7472AA198E1B}"/>
          </ac:spMkLst>
        </pc:spChg>
        <pc:picChg chg="add mod">
          <ac:chgData name="타야라히랄" userId="4cbd64cf-559c-4aef-b363-525ec37fb7ad" providerId="ADAL" clId="{1CFC4B94-8DEF-43E3-9CEA-812FF6DB2C9D}" dt="2023-03-03T00:35:42.035" v="140" actId="1076"/>
          <ac:picMkLst>
            <pc:docMk/>
            <pc:sldMk cId="181420019" sldId="263"/>
            <ac:picMk id="3" creationId="{BAEB16D3-AB82-0541-736D-F9E8F6B13FEB}"/>
          </ac:picMkLst>
        </pc:picChg>
        <pc:picChg chg="mod">
          <ac:chgData name="타야라히랄" userId="4cbd64cf-559c-4aef-b363-525ec37fb7ad" providerId="ADAL" clId="{1CFC4B94-8DEF-43E3-9CEA-812FF6DB2C9D}" dt="2023-03-03T00:35:39.334" v="139" actId="1076"/>
          <ac:picMkLst>
            <pc:docMk/>
            <pc:sldMk cId="181420019" sldId="263"/>
            <ac:picMk id="4098" creationId="{00000000-0000-0000-0000-000000000000}"/>
          </ac:picMkLst>
        </pc:picChg>
      </pc:sldChg>
      <pc:sldChg chg="add">
        <pc:chgData name="타야라히랄" userId="4cbd64cf-559c-4aef-b363-525ec37fb7ad" providerId="ADAL" clId="{1CFC4B94-8DEF-43E3-9CEA-812FF6DB2C9D}" dt="2023-03-03T00:37:26.267" v="142"/>
        <pc:sldMkLst>
          <pc:docMk/>
          <pc:sldMk cId="3704145734" sldId="264"/>
        </pc:sldMkLst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1433640347" sldId="268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433640347" sldId="268"/>
            <ac:spMk id="26" creationId="{00000000-0000-0000-0000-000000000000}"/>
          </ac:spMkLst>
        </pc:spChg>
      </pc:sldChg>
      <pc:sldChg chg="add">
        <pc:chgData name="타야라히랄" userId="4cbd64cf-559c-4aef-b363-525ec37fb7ad" providerId="ADAL" clId="{1CFC4B94-8DEF-43E3-9CEA-812FF6DB2C9D}" dt="2023-03-03T00:37:26.267" v="142"/>
        <pc:sldMkLst>
          <pc:docMk/>
          <pc:sldMk cId="1130777152" sldId="270"/>
        </pc:sldMkLst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1268555822" sldId="271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268555822" sldId="271"/>
            <ac:spMk id="2" creationId="{00000000-0000-0000-0000-000000000000}"/>
          </ac:spMkLst>
        </pc:spChg>
      </pc:sldChg>
      <pc:sldChg chg="modSp mod">
        <pc:chgData name="타야라히랄" userId="4cbd64cf-559c-4aef-b363-525ec37fb7ad" providerId="ADAL" clId="{1CFC4B94-8DEF-43E3-9CEA-812FF6DB2C9D}" dt="2023-03-02T01:03:11.250" v="16"/>
        <pc:sldMkLst>
          <pc:docMk/>
          <pc:sldMk cId="2213630720" sldId="273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213630720" sldId="273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213630720" sldId="273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1965592953" sldId="274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965592953" sldId="274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989238877" sldId="276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989238877" sldId="276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3292759274" sldId="277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292759274" sldId="277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292759274" sldId="277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568434506" sldId="278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568434506" sldId="278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661584697" sldId="283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661584697" sldId="283"/>
            <ac:spMk id="2" creationId="{00000000-0000-0000-0000-000000000000}"/>
          </ac:spMkLst>
        </pc:spChg>
      </pc:sldChg>
      <pc:sldChg chg="modSp mod">
        <pc:chgData name="타야라히랄" userId="4cbd64cf-559c-4aef-b363-525ec37fb7ad" providerId="ADAL" clId="{1CFC4B94-8DEF-43E3-9CEA-812FF6DB2C9D}" dt="2023-03-02T01:03:11.250" v="16"/>
        <pc:sldMkLst>
          <pc:docMk/>
          <pc:sldMk cId="1796807113" sldId="284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796807113" sldId="284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1796807113" sldId="284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4034312350" sldId="286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4034312350" sldId="286"/>
            <ac:spMk id="2" creationId="{00000000-0000-0000-0000-000000000000}"/>
          </ac:spMkLst>
        </pc:spChg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4034312350" sldId="286"/>
            <ac:spMk id="3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665125614" sldId="287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665125614" sldId="287"/>
            <ac:spMk id="2" creationId="{00000000-0000-0000-0000-000000000000}"/>
          </ac:spMkLst>
        </pc:spChg>
      </pc:sldChg>
      <pc:sldChg chg="add">
        <pc:chgData name="타야라히랄" userId="4cbd64cf-559c-4aef-b363-525ec37fb7ad" providerId="ADAL" clId="{1CFC4B94-8DEF-43E3-9CEA-812FF6DB2C9D}" dt="2023-03-03T00:37:26.267" v="142"/>
        <pc:sldMkLst>
          <pc:docMk/>
          <pc:sldMk cId="1820341228" sldId="289"/>
        </pc:sldMkLst>
      </pc:sldChg>
      <pc:sldChg chg="add">
        <pc:chgData name="타야라히랄" userId="4cbd64cf-559c-4aef-b363-525ec37fb7ad" providerId="ADAL" clId="{1CFC4B94-8DEF-43E3-9CEA-812FF6DB2C9D}" dt="2023-03-03T00:37:26.267" v="142"/>
        <pc:sldMkLst>
          <pc:docMk/>
          <pc:sldMk cId="2846012156" sldId="291"/>
        </pc:sldMkLst>
      </pc:sldChg>
      <pc:sldChg chg="add">
        <pc:chgData name="타야라히랄" userId="4cbd64cf-559c-4aef-b363-525ec37fb7ad" providerId="ADAL" clId="{1CFC4B94-8DEF-43E3-9CEA-812FF6DB2C9D}" dt="2023-03-03T00:37:26.267" v="142"/>
        <pc:sldMkLst>
          <pc:docMk/>
          <pc:sldMk cId="2738707162" sldId="292"/>
        </pc:sldMkLst>
      </pc:sldChg>
      <pc:sldChg chg="add">
        <pc:chgData name="타야라히랄" userId="4cbd64cf-559c-4aef-b363-525ec37fb7ad" providerId="ADAL" clId="{1CFC4B94-8DEF-43E3-9CEA-812FF6DB2C9D}" dt="2023-03-03T00:37:26.267" v="142"/>
        <pc:sldMkLst>
          <pc:docMk/>
          <pc:sldMk cId="4013734979" sldId="293"/>
        </pc:sldMkLst>
      </pc:sldChg>
      <pc:sldChg chg="add">
        <pc:chgData name="타야라히랄" userId="4cbd64cf-559c-4aef-b363-525ec37fb7ad" providerId="ADAL" clId="{1CFC4B94-8DEF-43E3-9CEA-812FF6DB2C9D}" dt="2023-03-03T00:37:26.267" v="142"/>
        <pc:sldMkLst>
          <pc:docMk/>
          <pc:sldMk cId="290799128" sldId="294"/>
        </pc:sldMkLst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735930999" sldId="295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735930999" sldId="295"/>
            <ac:spMk id="2" creationId="{00000000-0000-0000-0000-000000000000}"/>
          </ac:spMkLst>
        </pc:spChg>
      </pc:sldChg>
      <pc:sldChg chg="modSp">
        <pc:chgData name="타야라히랄" userId="4cbd64cf-559c-4aef-b363-525ec37fb7ad" providerId="ADAL" clId="{1CFC4B94-8DEF-43E3-9CEA-812FF6DB2C9D}" dt="2023-03-02T01:03:11.250" v="16"/>
        <pc:sldMkLst>
          <pc:docMk/>
          <pc:sldMk cId="2208968163" sldId="296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2208968163" sldId="296"/>
            <ac:spMk id="2" creationId="{00000000-0000-0000-0000-000000000000}"/>
          </ac:spMkLst>
        </pc:spChg>
      </pc:sldChg>
      <pc:sldChg chg="add">
        <pc:chgData name="타야라히랄" userId="4cbd64cf-559c-4aef-b363-525ec37fb7ad" providerId="ADAL" clId="{1CFC4B94-8DEF-43E3-9CEA-812FF6DB2C9D}" dt="2023-03-03T00:37:26.267" v="142"/>
        <pc:sldMkLst>
          <pc:docMk/>
          <pc:sldMk cId="3103190464" sldId="297"/>
        </pc:sldMkLst>
      </pc:sldChg>
      <pc:sldChg chg="modSp mod setBg setClrOvrMap">
        <pc:chgData name="타야라히랄" userId="4cbd64cf-559c-4aef-b363-525ec37fb7ad" providerId="ADAL" clId="{1CFC4B94-8DEF-43E3-9CEA-812FF6DB2C9D}" dt="2023-03-02T01:06:07.481" v="106" actId="20577"/>
        <pc:sldMkLst>
          <pc:docMk/>
          <pc:sldMk cId="3307592115" sldId="298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307592115" sldId="298"/>
            <ac:spMk id="2" creationId="{D91A49CE-0308-4CDA-9F0B-7BFFB1C85A28}"/>
          </ac:spMkLst>
        </pc:spChg>
        <pc:spChg chg="mod">
          <ac:chgData name="타야라히랄" userId="4cbd64cf-559c-4aef-b363-525ec37fb7ad" providerId="ADAL" clId="{1CFC4B94-8DEF-43E3-9CEA-812FF6DB2C9D}" dt="2023-03-02T01:06:07.481" v="106" actId="20577"/>
          <ac:spMkLst>
            <pc:docMk/>
            <pc:sldMk cId="3307592115" sldId="298"/>
            <ac:spMk id="3" creationId="{BEA01B59-AA73-44AC-A5FF-B3DF298EC78E}"/>
          </ac:spMkLst>
        </pc:spChg>
      </pc:sldChg>
      <pc:sldChg chg="modSp mod">
        <pc:chgData name="타야라히랄" userId="4cbd64cf-559c-4aef-b363-525ec37fb7ad" providerId="ADAL" clId="{1CFC4B94-8DEF-43E3-9CEA-812FF6DB2C9D}" dt="2023-03-02T01:07:25.448" v="123" actId="20577"/>
        <pc:sldMkLst>
          <pc:docMk/>
          <pc:sldMk cId="3186288590" sldId="300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186288590" sldId="300"/>
            <ac:spMk id="2" creationId="{EF3038E7-0393-42D7-8298-EA3BEFAACF18}"/>
          </ac:spMkLst>
        </pc:spChg>
        <pc:spChg chg="mod">
          <ac:chgData name="타야라히랄" userId="4cbd64cf-559c-4aef-b363-525ec37fb7ad" providerId="ADAL" clId="{1CFC4B94-8DEF-43E3-9CEA-812FF6DB2C9D}" dt="2023-03-02T01:07:25.448" v="123" actId="20577"/>
          <ac:spMkLst>
            <pc:docMk/>
            <pc:sldMk cId="3186288590" sldId="300"/>
            <ac:spMk id="3" creationId="{03270600-43C5-4AD1-A07A-4A545015A478}"/>
          </ac:spMkLst>
        </pc:spChg>
      </pc:sldChg>
      <pc:sldChg chg="new del">
        <pc:chgData name="타야라히랄" userId="4cbd64cf-559c-4aef-b363-525ec37fb7ad" providerId="ADAL" clId="{1CFC4B94-8DEF-43E3-9CEA-812FF6DB2C9D}" dt="2023-03-03T00:37:38.581" v="143" actId="47"/>
        <pc:sldMkLst>
          <pc:docMk/>
          <pc:sldMk cId="2817864335" sldId="301"/>
        </pc:sldMkLst>
      </pc:sldChg>
      <pc:sldChg chg="modSp del">
        <pc:chgData name="타야라히랄" userId="4cbd64cf-559c-4aef-b363-525ec37fb7ad" providerId="ADAL" clId="{1CFC4B94-8DEF-43E3-9CEA-812FF6DB2C9D}" dt="2023-03-02T01:07:43.967" v="124" actId="47"/>
        <pc:sldMkLst>
          <pc:docMk/>
          <pc:sldMk cId="3274056778" sldId="301"/>
        </pc:sldMkLst>
        <pc:spChg chg="mod">
          <ac:chgData name="타야라히랄" userId="4cbd64cf-559c-4aef-b363-525ec37fb7ad" providerId="ADAL" clId="{1CFC4B94-8DEF-43E3-9CEA-812FF6DB2C9D}" dt="2023-03-02T01:03:11.250" v="16"/>
          <ac:spMkLst>
            <pc:docMk/>
            <pc:sldMk cId="3274056778" sldId="301"/>
            <ac:spMk id="2" creationId="{285800DA-86B5-474A-A270-F2F4B10C67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918E-E222-4B76-9493-2B4AAD7DB2D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67618-0EE5-4E4D-AA4F-7A0C5BFB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2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2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2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67618-0EE5-4E4D-AA4F-7A0C5BFB95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21EC-6EFD-7D79-BB04-96E5032A4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362DB-A0F9-6840-D99D-99329CB97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E2F9-630D-7E0D-5676-C8DB22AE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1C93-BC8E-4F2D-B985-65084247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F2FD-5B7C-3509-8995-FD3EA5B5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60AD-2859-7E21-0B21-75625A48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BCD4-4886-B045-1ADE-191298D73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1E91-BF12-6EE7-235B-A1CF9F2F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3541E-262D-1120-4488-C030C82C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9CEF-04A5-FC38-28D9-4F86A007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86C65-186F-5F07-66C8-867807318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11F41-E104-9E9A-939E-179CECBD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79CE-1195-4C1C-585C-AA87715A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2E71-77A9-3CBC-6828-986F7CF2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725E4-31E0-E480-7C7A-F25BE00D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8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1B06-4162-8D1D-9651-EF5C390E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90B5-31D7-261D-4E3A-608E2CFC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FF78-E86F-7902-FF38-33F32488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2F75-A62C-EE5A-50D4-2A30E635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D948-6A5F-A8FE-845D-4FF9F4B1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0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7B64-B98A-B591-8641-9B38AF7A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EF5C3-315B-231E-81B2-2B9154B5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8404C-AA25-DC3A-B367-15397B5A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3971-DB03-1FFB-FC83-A4F9BABE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1A51-2490-70D2-C502-37086974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A321-1429-6917-D6D8-A310ABCA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0E15-1B89-8484-8C13-2BE387386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21EC5-A47C-41E0-9A7A-97171F17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5A11B-FF1C-2A66-D573-EB94F989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0BE21-1483-EF35-A7BC-FC2FD01B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C2E7-DF54-197A-6266-212D083A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5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929B-84AD-5A1F-5C69-CFCA3C06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0E5CC-5D14-C108-5414-20524203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3CC63-9CBA-6066-7A91-04B5783B3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BEDB3-FBC1-6035-3C58-E24C0FCCF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2777-563B-7190-E48A-AEF673374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0726D-B8F6-877E-58CE-14B56F5A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089C4-00C6-9F51-01FA-D9ED4766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BB5E8-3CEE-612E-4086-571F4571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888-AA47-1359-371F-777056C5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14CC5-216B-A4DC-A563-3DF14DE3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CC284-7BD9-B42A-A391-752E9AAF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09D9F-A445-2090-05B3-8EFEECD7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DE25F-F06D-C79E-EA16-05AF5279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2A69A-CE36-43E1-1B57-7491A669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ABAE8-CAD6-7781-0136-6A3B965E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EF9B-E5EB-ADDC-BBC6-72F04C12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AB96-8FF2-2B09-889B-A4EF25EF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8055C-09CD-8B9C-89E4-575B44741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9FC4-2E6B-8765-D2B8-7B4CEF35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F13F-522E-E0D0-5FB3-D188BE67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722B-CE76-472F-29E2-E0655557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4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2D5E-9215-0577-96FB-D034DCEC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A9B71-7977-C44A-BA9F-1385D8454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2CDF-D5BC-EB7A-A351-05130B96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29214-09CA-180F-3D80-41D2C426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F877-3AAB-464C-9CBD-247AE6212CD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B0470-D6FF-DD0B-415A-6833261F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81949-DDBA-D523-E303-D842DBB8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39274-8E96-77F6-2802-BFDAA1C6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CDD62-5B64-B06B-8C77-593592F05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2A87-8608-15BA-E2BC-3139E1578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F877-3AAB-464C-9CBD-247AE6212CD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7FF54-01A2-4BB3-32B0-E30201FB3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2E04-9E04-DD0C-FFE3-D7070C853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FD37-B1E2-4A05-AA29-73A43F57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ilms.jbnu.ac.kr/" TargetMode="External"/><Relationship Id="rId2" Type="http://schemas.openxmlformats.org/officeDocument/2006/relationships/hyperlink" Target="mailto:hilaltayara@jbnu.ac.k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6E200A30-7653-E15F-B837-39BC71862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7" r="2544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6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Intelligence</a:t>
            </a: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Lecture 1</a:t>
            </a:r>
          </a:p>
        </p:txBody>
      </p:sp>
      <p:cxnSp>
        <p:nvCxnSpPr>
          <p:cNvPr id="47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7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 until 2005 humans had created 130 Exabyte of data.</a:t>
            </a:r>
          </a:p>
          <a:p>
            <a:r>
              <a:rPr lang="en-US"/>
              <a:t>2010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1200 Exabyte.</a:t>
            </a:r>
          </a:p>
          <a:p>
            <a:r>
              <a:rPr lang="en-US"/>
              <a:t>2015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7900 Exabyte.</a:t>
            </a:r>
          </a:p>
          <a:p>
            <a:r>
              <a:rPr lang="en-US"/>
              <a:t>2020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40900 Exabyte.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1 Exabyte = 10</a:t>
            </a:r>
            <a:r>
              <a:rPr lang="en-US" baseline="30000"/>
              <a:t>18</a:t>
            </a:r>
            <a:r>
              <a:rPr lang="en-US"/>
              <a:t> Byte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403431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Machine Learning?!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341869" cy="414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66512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essence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r>
              <a:rPr lang="en-US" sz="2400"/>
              <a:t>A pattern exists.</a:t>
            </a:r>
          </a:p>
          <a:p>
            <a:r>
              <a:rPr lang="en-US" sz="2400"/>
              <a:t>We cannot pin it down mathematically.</a:t>
            </a:r>
          </a:p>
          <a:p>
            <a:r>
              <a:rPr lang="en-US" sz="2400"/>
              <a:t>We have data on it.</a:t>
            </a:r>
          </a:p>
          <a:p>
            <a:endParaRPr lang="en-US"/>
          </a:p>
          <a:p>
            <a:endParaRPr lang="en-US" u="sng"/>
          </a:p>
        </p:txBody>
      </p:sp>
      <p:sp>
        <p:nvSpPr>
          <p:cNvPr id="4" name="Rectangle 3"/>
          <p:cNvSpPr/>
          <p:nvPr/>
        </p:nvSpPr>
        <p:spPr>
          <a:xfrm>
            <a:off x="3395775" y="3505200"/>
            <a:ext cx="1872773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AI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414926" y="4050268"/>
            <a:ext cx="98084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89223" y="394254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8562" y="3924301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268549" y="4050268"/>
            <a:ext cx="1108686" cy="337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5160691"/>
            <a:ext cx="303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= x</a:t>
            </a:r>
            <a:r>
              <a:rPr lang="en-US" sz="2800" baseline="-25000" dirty="0"/>
              <a:t>1</a:t>
            </a:r>
            <a:r>
              <a:rPr lang="en-US" sz="3200" dirty="0"/>
              <a:t>, x</a:t>
            </a:r>
            <a:r>
              <a:rPr lang="en-US" sz="2800" baseline="-25000" dirty="0"/>
              <a:t>2</a:t>
            </a:r>
            <a:r>
              <a:rPr lang="en-US" sz="3200" dirty="0"/>
              <a:t>, …, </a:t>
            </a:r>
            <a:r>
              <a:rPr lang="en-US" sz="3200" dirty="0" err="1"/>
              <a:t>x</a:t>
            </a:r>
            <a:r>
              <a:rPr lang="en-US" sz="2800" baseline="-25000" dirty="0" err="1"/>
              <a:t>n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01121" y="4953000"/>
                <a:ext cx="290816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/>
                  <a:t>Y= y</a:t>
                </a:r>
                <a:r>
                  <a:rPr lang="en-US" sz="2800" baseline="-25000"/>
                  <a:t>1</a:t>
                </a:r>
                <a:r>
                  <a:rPr lang="en-US" sz="3200"/>
                  <a:t>, y</a:t>
                </a:r>
                <a:r>
                  <a:rPr lang="en-US" sz="2800" baseline="-25000"/>
                  <a:t>2</a:t>
                </a:r>
                <a:r>
                  <a:rPr lang="en-US" sz="3200"/>
                  <a:t>, …, </a:t>
                </a:r>
                <a:r>
                  <a:rPr lang="en-US" sz="3200" err="1"/>
                  <a:t>y</a:t>
                </a:r>
                <a:r>
                  <a:rPr lang="en-US" sz="2800" baseline="-25000" err="1"/>
                  <a:t>k</a:t>
                </a:r>
                <a:endParaRPr lang="en-US" sz="2800" baseline="-25000"/>
              </a:p>
              <a:p>
                <a:r>
                  <a:rPr lang="en-US" sz="3200"/>
                  <a:t>or</a:t>
                </a:r>
              </a:p>
              <a:p>
                <a:r>
                  <a:rPr lang="en-US" sz="3200"/>
                  <a:t>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/>
                  <a:t> R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121" y="4953000"/>
                <a:ext cx="2908168" cy="1569660"/>
              </a:xfrm>
              <a:prstGeom prst="rect">
                <a:avLst/>
              </a:prstGeom>
              <a:blipFill>
                <a:blip r:embed="rId3"/>
                <a:stretch>
                  <a:fillRect l="-5451" t="-5447" b="-1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23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  <p:bldP spid="8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essence of machine learning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2" y="2328326"/>
            <a:ext cx="3733800" cy="248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8721" y="5050801"/>
            <a:ext cx="6613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X = {x</a:t>
            </a:r>
            <a:r>
              <a:rPr lang="en-US" sz="2400" baseline="-25000"/>
              <a:t>1</a:t>
            </a:r>
            <a:r>
              <a:rPr lang="en-US" sz="2800"/>
              <a:t>= R&amp;D Spend, x</a:t>
            </a:r>
            <a:r>
              <a:rPr lang="en-US" sz="2400" baseline="-25000"/>
              <a:t>2</a:t>
            </a:r>
            <a:r>
              <a:rPr lang="en-US" sz="2800"/>
              <a:t>= Administration,</a:t>
            </a:r>
          </a:p>
          <a:p>
            <a:r>
              <a:rPr lang="en-US" sz="2800"/>
              <a:t>	x</a:t>
            </a:r>
            <a:r>
              <a:rPr lang="en-US" sz="2400" baseline="-25000"/>
              <a:t>3</a:t>
            </a:r>
            <a:r>
              <a:rPr lang="en-US" sz="2400"/>
              <a:t>= Marketing spend, x4=State}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954" y="6137346"/>
            <a:ext cx="1757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Y = </a:t>
            </a:r>
            <a:r>
              <a:rPr lang="en-US" sz="2800"/>
              <a:t>Profit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4769" y="2688601"/>
            <a:ext cx="1872773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AI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443920" y="3233669"/>
            <a:ext cx="98084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18217" y="3125947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07556" y="3107702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297543" y="3233669"/>
            <a:ext cx="1108686" cy="337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8721" y="160020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Regression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73593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essence of machine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722" y="5050800"/>
            <a:ext cx="6072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X = {x</a:t>
            </a:r>
            <a:r>
              <a:rPr lang="en-US" sz="2400" baseline="-25000"/>
              <a:t>1</a:t>
            </a:r>
            <a:r>
              <a:rPr lang="en-US" sz="2800"/>
              <a:t>= Country, x</a:t>
            </a:r>
            <a:r>
              <a:rPr lang="en-US" sz="2400" baseline="-25000"/>
              <a:t>2</a:t>
            </a:r>
            <a:r>
              <a:rPr lang="en-US" sz="2800"/>
              <a:t>= Age, x</a:t>
            </a:r>
            <a:r>
              <a:rPr lang="en-US" sz="2400" baseline="-25000"/>
              <a:t>3</a:t>
            </a:r>
            <a:r>
              <a:rPr lang="en-US" sz="2400"/>
              <a:t>= Salary}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954" y="6137346"/>
            <a:ext cx="2404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Y = </a:t>
            </a:r>
            <a:r>
              <a:rPr lang="en-US" sz="2800"/>
              <a:t>{Yes, No}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4769" y="2688601"/>
            <a:ext cx="1872773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AI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443920" y="3233669"/>
            <a:ext cx="98084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18217" y="3125947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07556" y="3107702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297543" y="3233669"/>
            <a:ext cx="1108686" cy="337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5953" y="16002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Classification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54" y="2184773"/>
            <a:ext cx="2785673" cy="209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20896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688925" y="2707481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9025" y="2880519"/>
            <a:ext cx="20542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2"/>
                </a:solidFill>
              </a:rPr>
              <a:t>Unknown Relationship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0612" y="1942306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Population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11712" y="1940719"/>
            <a:ext cx="31210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Random Sample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978475" y="3044825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989087" y="4466431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33425" y="4444206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35187" y="4460081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panose="05000000000000000000" pitchFamily="2" charset="2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5962" y="3245644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81137" y="5480844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54212" y="4901406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panose="05000000000000000000" pitchFamily="2" charset="2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07125" y="3086100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panose="05000000000000000000" pitchFamily="2" charset="2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26150" y="3527425"/>
            <a:ext cx="64280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panose="05000000000000000000" pitchFamily="2" charset="2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238450" y="4631531"/>
            <a:ext cx="3108325" cy="1100138"/>
            <a:chOff x="2087" y="2940"/>
            <a:chExt cx="1958" cy="693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087" y="2940"/>
              <a:ext cx="1958" cy="655"/>
            </a:xfrm>
            <a:custGeom>
              <a:avLst/>
              <a:gdLst>
                <a:gd name="T0" fmla="*/ 38 w 1958"/>
                <a:gd name="T1" fmla="*/ 357 h 655"/>
                <a:gd name="T2" fmla="*/ 139 w 1958"/>
                <a:gd name="T3" fmla="*/ 422 h 655"/>
                <a:gd name="T4" fmla="*/ 270 w 1958"/>
                <a:gd name="T5" fmla="*/ 486 h 655"/>
                <a:gd name="T6" fmla="*/ 408 w 1958"/>
                <a:gd name="T7" fmla="*/ 533 h 655"/>
                <a:gd name="T8" fmla="*/ 565 w 1958"/>
                <a:gd name="T9" fmla="*/ 581 h 655"/>
                <a:gd name="T10" fmla="*/ 733 w 1958"/>
                <a:gd name="T11" fmla="*/ 614 h 655"/>
                <a:gd name="T12" fmla="*/ 937 w 1958"/>
                <a:gd name="T13" fmla="*/ 636 h 655"/>
                <a:gd name="T14" fmla="*/ 1118 w 1958"/>
                <a:gd name="T15" fmla="*/ 643 h 655"/>
                <a:gd name="T16" fmla="*/ 1302 w 1958"/>
                <a:gd name="T17" fmla="*/ 615 h 655"/>
                <a:gd name="T18" fmla="*/ 1471 w 1958"/>
                <a:gd name="T19" fmla="*/ 563 h 655"/>
                <a:gd name="T20" fmla="*/ 1571 w 1958"/>
                <a:gd name="T21" fmla="*/ 505 h 655"/>
                <a:gd name="T22" fmla="*/ 1647 w 1958"/>
                <a:gd name="T23" fmla="*/ 449 h 655"/>
                <a:gd name="T24" fmla="*/ 1807 w 1958"/>
                <a:gd name="T25" fmla="*/ 654 h 655"/>
                <a:gd name="T26" fmla="*/ 1825 w 1958"/>
                <a:gd name="T27" fmla="*/ 473 h 655"/>
                <a:gd name="T28" fmla="*/ 1866 w 1958"/>
                <a:gd name="T29" fmla="*/ 277 h 655"/>
                <a:gd name="T30" fmla="*/ 1957 w 1958"/>
                <a:gd name="T31" fmla="*/ 127 h 655"/>
                <a:gd name="T32" fmla="*/ 1839 w 1958"/>
                <a:gd name="T33" fmla="*/ 83 h 655"/>
                <a:gd name="T34" fmla="*/ 1640 w 1958"/>
                <a:gd name="T35" fmla="*/ 71 h 655"/>
                <a:gd name="T36" fmla="*/ 1496 w 1958"/>
                <a:gd name="T37" fmla="*/ 36 h 655"/>
                <a:gd name="T38" fmla="*/ 1541 w 1958"/>
                <a:gd name="T39" fmla="*/ 197 h 655"/>
                <a:gd name="T40" fmla="*/ 1419 w 1958"/>
                <a:gd name="T41" fmla="*/ 291 h 655"/>
                <a:gd name="T42" fmla="*/ 1265 w 1958"/>
                <a:gd name="T43" fmla="*/ 360 h 655"/>
                <a:gd name="T44" fmla="*/ 1086 w 1958"/>
                <a:gd name="T45" fmla="*/ 411 h 655"/>
                <a:gd name="T46" fmla="*/ 855 w 1958"/>
                <a:gd name="T47" fmla="*/ 445 h 655"/>
                <a:gd name="T48" fmla="*/ 649 w 1958"/>
                <a:gd name="T49" fmla="*/ 447 h 655"/>
                <a:gd name="T50" fmla="*/ 551 w 1958"/>
                <a:gd name="T51" fmla="*/ 444 h 655"/>
                <a:gd name="T52" fmla="*/ 468 w 1958"/>
                <a:gd name="T53" fmla="*/ 434 h 655"/>
                <a:gd name="T54" fmla="*/ 335 w 1958"/>
                <a:gd name="T55" fmla="*/ 412 h 655"/>
                <a:gd name="T56" fmla="*/ 252 w 1958"/>
                <a:gd name="T57" fmla="*/ 392 h 655"/>
                <a:gd name="T58" fmla="*/ 173 w 1958"/>
                <a:gd name="T59" fmla="*/ 368 h 655"/>
                <a:gd name="T60" fmla="*/ 86 w 1958"/>
                <a:gd name="T61" fmla="*/ 331 h 655"/>
                <a:gd name="T62" fmla="*/ 0 w 1958"/>
                <a:gd name="T63" fmla="*/ 29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8" h="655">
                  <a:moveTo>
                    <a:pt x="0" y="291"/>
                  </a:moveTo>
                  <a:lnTo>
                    <a:pt x="38" y="357"/>
                  </a:lnTo>
                  <a:lnTo>
                    <a:pt x="95" y="393"/>
                  </a:lnTo>
                  <a:lnTo>
                    <a:pt x="139" y="422"/>
                  </a:lnTo>
                  <a:lnTo>
                    <a:pt x="200" y="455"/>
                  </a:lnTo>
                  <a:lnTo>
                    <a:pt x="270" y="486"/>
                  </a:lnTo>
                  <a:lnTo>
                    <a:pt x="329" y="503"/>
                  </a:lnTo>
                  <a:lnTo>
                    <a:pt x="408" y="533"/>
                  </a:lnTo>
                  <a:lnTo>
                    <a:pt x="488" y="557"/>
                  </a:lnTo>
                  <a:lnTo>
                    <a:pt x="565" y="581"/>
                  </a:lnTo>
                  <a:lnTo>
                    <a:pt x="664" y="604"/>
                  </a:lnTo>
                  <a:lnTo>
                    <a:pt x="733" y="614"/>
                  </a:lnTo>
                  <a:lnTo>
                    <a:pt x="830" y="625"/>
                  </a:lnTo>
                  <a:lnTo>
                    <a:pt x="937" y="636"/>
                  </a:lnTo>
                  <a:lnTo>
                    <a:pt x="1040" y="642"/>
                  </a:lnTo>
                  <a:lnTo>
                    <a:pt x="1118" y="643"/>
                  </a:lnTo>
                  <a:lnTo>
                    <a:pt x="1219" y="630"/>
                  </a:lnTo>
                  <a:lnTo>
                    <a:pt x="1302" y="615"/>
                  </a:lnTo>
                  <a:lnTo>
                    <a:pt x="1387" y="593"/>
                  </a:lnTo>
                  <a:lnTo>
                    <a:pt x="1471" y="563"/>
                  </a:lnTo>
                  <a:lnTo>
                    <a:pt x="1518" y="538"/>
                  </a:lnTo>
                  <a:lnTo>
                    <a:pt x="1571" y="505"/>
                  </a:lnTo>
                  <a:lnTo>
                    <a:pt x="1610" y="476"/>
                  </a:lnTo>
                  <a:lnTo>
                    <a:pt x="1647" y="449"/>
                  </a:lnTo>
                  <a:lnTo>
                    <a:pt x="1671" y="421"/>
                  </a:lnTo>
                  <a:lnTo>
                    <a:pt x="1807" y="654"/>
                  </a:lnTo>
                  <a:lnTo>
                    <a:pt x="1813" y="571"/>
                  </a:lnTo>
                  <a:lnTo>
                    <a:pt x="1825" y="473"/>
                  </a:lnTo>
                  <a:lnTo>
                    <a:pt x="1839" y="375"/>
                  </a:lnTo>
                  <a:lnTo>
                    <a:pt x="1866" y="277"/>
                  </a:lnTo>
                  <a:lnTo>
                    <a:pt x="1894" y="213"/>
                  </a:lnTo>
                  <a:lnTo>
                    <a:pt x="1957" y="127"/>
                  </a:lnTo>
                  <a:lnTo>
                    <a:pt x="1926" y="77"/>
                  </a:lnTo>
                  <a:lnTo>
                    <a:pt x="1839" y="83"/>
                  </a:lnTo>
                  <a:lnTo>
                    <a:pt x="1744" y="86"/>
                  </a:lnTo>
                  <a:lnTo>
                    <a:pt x="1640" y="71"/>
                  </a:lnTo>
                  <a:lnTo>
                    <a:pt x="1550" y="52"/>
                  </a:lnTo>
                  <a:lnTo>
                    <a:pt x="1496" y="36"/>
                  </a:lnTo>
                  <a:lnTo>
                    <a:pt x="1427" y="0"/>
                  </a:lnTo>
                  <a:lnTo>
                    <a:pt x="1541" y="197"/>
                  </a:lnTo>
                  <a:lnTo>
                    <a:pt x="1478" y="251"/>
                  </a:lnTo>
                  <a:lnTo>
                    <a:pt x="1419" y="291"/>
                  </a:lnTo>
                  <a:lnTo>
                    <a:pt x="1343" y="330"/>
                  </a:lnTo>
                  <a:lnTo>
                    <a:pt x="1265" y="360"/>
                  </a:lnTo>
                  <a:lnTo>
                    <a:pt x="1170" y="389"/>
                  </a:lnTo>
                  <a:lnTo>
                    <a:pt x="1086" y="411"/>
                  </a:lnTo>
                  <a:lnTo>
                    <a:pt x="961" y="435"/>
                  </a:lnTo>
                  <a:lnTo>
                    <a:pt x="855" y="445"/>
                  </a:lnTo>
                  <a:lnTo>
                    <a:pt x="758" y="449"/>
                  </a:lnTo>
                  <a:lnTo>
                    <a:pt x="649" y="447"/>
                  </a:lnTo>
                  <a:lnTo>
                    <a:pt x="598" y="445"/>
                  </a:lnTo>
                  <a:lnTo>
                    <a:pt x="551" y="444"/>
                  </a:lnTo>
                  <a:lnTo>
                    <a:pt x="509" y="438"/>
                  </a:lnTo>
                  <a:lnTo>
                    <a:pt x="468" y="434"/>
                  </a:lnTo>
                  <a:lnTo>
                    <a:pt x="391" y="425"/>
                  </a:lnTo>
                  <a:lnTo>
                    <a:pt x="335" y="412"/>
                  </a:lnTo>
                  <a:lnTo>
                    <a:pt x="294" y="402"/>
                  </a:lnTo>
                  <a:lnTo>
                    <a:pt x="252" y="392"/>
                  </a:lnTo>
                  <a:lnTo>
                    <a:pt x="210" y="378"/>
                  </a:lnTo>
                  <a:lnTo>
                    <a:pt x="173" y="368"/>
                  </a:lnTo>
                  <a:lnTo>
                    <a:pt x="131" y="352"/>
                  </a:lnTo>
                  <a:lnTo>
                    <a:pt x="86" y="331"/>
                  </a:lnTo>
                  <a:lnTo>
                    <a:pt x="39" y="312"/>
                  </a:lnTo>
                  <a:lnTo>
                    <a:pt x="0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127" y="2997"/>
              <a:ext cx="1918" cy="636"/>
            </a:xfrm>
            <a:custGeom>
              <a:avLst/>
              <a:gdLst>
                <a:gd name="T0" fmla="*/ 0 w 1918"/>
                <a:gd name="T1" fmla="*/ 297 h 636"/>
                <a:gd name="T2" fmla="*/ 52 w 1918"/>
                <a:gd name="T3" fmla="*/ 342 h 636"/>
                <a:gd name="T4" fmla="*/ 97 w 1918"/>
                <a:gd name="T5" fmla="*/ 377 h 636"/>
                <a:gd name="T6" fmla="*/ 139 w 1918"/>
                <a:gd name="T7" fmla="*/ 403 h 636"/>
                <a:gd name="T8" fmla="*/ 187 w 1918"/>
                <a:gd name="T9" fmla="*/ 432 h 636"/>
                <a:gd name="T10" fmla="*/ 256 w 1918"/>
                <a:gd name="T11" fmla="*/ 472 h 636"/>
                <a:gd name="T12" fmla="*/ 325 w 1918"/>
                <a:gd name="T13" fmla="*/ 504 h 636"/>
                <a:gd name="T14" fmla="*/ 405 w 1918"/>
                <a:gd name="T15" fmla="*/ 534 h 636"/>
                <a:gd name="T16" fmla="*/ 485 w 1918"/>
                <a:gd name="T17" fmla="*/ 558 h 636"/>
                <a:gd name="T18" fmla="*/ 560 w 1918"/>
                <a:gd name="T19" fmla="*/ 578 h 636"/>
                <a:gd name="T20" fmla="*/ 657 w 1918"/>
                <a:gd name="T21" fmla="*/ 600 h 636"/>
                <a:gd name="T22" fmla="*/ 727 w 1918"/>
                <a:gd name="T23" fmla="*/ 611 h 636"/>
                <a:gd name="T24" fmla="*/ 823 w 1918"/>
                <a:gd name="T25" fmla="*/ 620 h 636"/>
                <a:gd name="T26" fmla="*/ 928 w 1918"/>
                <a:gd name="T27" fmla="*/ 630 h 636"/>
                <a:gd name="T28" fmla="*/ 1032 w 1918"/>
                <a:gd name="T29" fmla="*/ 634 h 636"/>
                <a:gd name="T30" fmla="*/ 1109 w 1918"/>
                <a:gd name="T31" fmla="*/ 635 h 636"/>
                <a:gd name="T32" fmla="*/ 1211 w 1918"/>
                <a:gd name="T33" fmla="*/ 622 h 636"/>
                <a:gd name="T34" fmla="*/ 1291 w 1918"/>
                <a:gd name="T35" fmla="*/ 606 h 636"/>
                <a:gd name="T36" fmla="*/ 1376 w 1918"/>
                <a:gd name="T37" fmla="*/ 584 h 636"/>
                <a:gd name="T38" fmla="*/ 1461 w 1918"/>
                <a:gd name="T39" fmla="*/ 554 h 636"/>
                <a:gd name="T40" fmla="*/ 1508 w 1918"/>
                <a:gd name="T41" fmla="*/ 532 h 636"/>
                <a:gd name="T42" fmla="*/ 1561 w 1918"/>
                <a:gd name="T43" fmla="*/ 498 h 636"/>
                <a:gd name="T44" fmla="*/ 1599 w 1918"/>
                <a:gd name="T45" fmla="*/ 468 h 636"/>
                <a:gd name="T46" fmla="*/ 1636 w 1918"/>
                <a:gd name="T47" fmla="*/ 439 h 636"/>
                <a:gd name="T48" fmla="*/ 1663 w 1918"/>
                <a:gd name="T49" fmla="*/ 413 h 636"/>
                <a:gd name="T50" fmla="*/ 1774 w 1918"/>
                <a:gd name="T51" fmla="*/ 606 h 636"/>
                <a:gd name="T52" fmla="*/ 1782 w 1918"/>
                <a:gd name="T53" fmla="*/ 519 h 636"/>
                <a:gd name="T54" fmla="*/ 1795 w 1918"/>
                <a:gd name="T55" fmla="*/ 439 h 636"/>
                <a:gd name="T56" fmla="*/ 1812 w 1918"/>
                <a:gd name="T57" fmla="*/ 332 h 636"/>
                <a:gd name="T58" fmla="*/ 1840 w 1918"/>
                <a:gd name="T59" fmla="*/ 239 h 636"/>
                <a:gd name="T60" fmla="*/ 1872 w 1918"/>
                <a:gd name="T61" fmla="*/ 158 h 636"/>
                <a:gd name="T62" fmla="*/ 1917 w 1918"/>
                <a:gd name="T63" fmla="*/ 71 h 636"/>
                <a:gd name="T64" fmla="*/ 1831 w 1918"/>
                <a:gd name="T65" fmla="*/ 77 h 636"/>
                <a:gd name="T66" fmla="*/ 1737 w 1918"/>
                <a:gd name="T67" fmla="*/ 80 h 636"/>
                <a:gd name="T68" fmla="*/ 1633 w 1918"/>
                <a:gd name="T69" fmla="*/ 68 h 636"/>
                <a:gd name="T70" fmla="*/ 1544 w 1918"/>
                <a:gd name="T71" fmla="*/ 48 h 636"/>
                <a:gd name="T72" fmla="*/ 1491 w 1918"/>
                <a:gd name="T73" fmla="*/ 34 h 636"/>
                <a:gd name="T74" fmla="*/ 1422 w 1918"/>
                <a:gd name="T75" fmla="*/ 0 h 636"/>
                <a:gd name="T76" fmla="*/ 1534 w 1918"/>
                <a:gd name="T77" fmla="*/ 195 h 636"/>
                <a:gd name="T78" fmla="*/ 1472 w 1918"/>
                <a:gd name="T79" fmla="*/ 245 h 636"/>
                <a:gd name="T80" fmla="*/ 1413 w 1918"/>
                <a:gd name="T81" fmla="*/ 287 h 636"/>
                <a:gd name="T82" fmla="*/ 1335 w 1918"/>
                <a:gd name="T83" fmla="*/ 325 h 636"/>
                <a:gd name="T84" fmla="*/ 1258 w 1918"/>
                <a:gd name="T85" fmla="*/ 357 h 636"/>
                <a:gd name="T86" fmla="*/ 1164 w 1918"/>
                <a:gd name="T87" fmla="*/ 384 h 636"/>
                <a:gd name="T88" fmla="*/ 1080 w 1918"/>
                <a:gd name="T89" fmla="*/ 405 h 636"/>
                <a:gd name="T90" fmla="*/ 954 w 1918"/>
                <a:gd name="T91" fmla="*/ 431 h 636"/>
                <a:gd name="T92" fmla="*/ 851 w 1918"/>
                <a:gd name="T93" fmla="*/ 442 h 636"/>
                <a:gd name="T94" fmla="*/ 753 w 1918"/>
                <a:gd name="T95" fmla="*/ 449 h 636"/>
                <a:gd name="T96" fmla="*/ 645 w 1918"/>
                <a:gd name="T97" fmla="*/ 446 h 636"/>
                <a:gd name="T98" fmla="*/ 595 w 1918"/>
                <a:gd name="T99" fmla="*/ 445 h 636"/>
                <a:gd name="T100" fmla="*/ 548 w 1918"/>
                <a:gd name="T101" fmla="*/ 444 h 636"/>
                <a:gd name="T102" fmla="*/ 505 w 1918"/>
                <a:gd name="T103" fmla="*/ 438 h 636"/>
                <a:gd name="T104" fmla="*/ 463 w 1918"/>
                <a:gd name="T105" fmla="*/ 433 h 636"/>
                <a:gd name="T106" fmla="*/ 390 w 1918"/>
                <a:gd name="T107" fmla="*/ 427 h 636"/>
                <a:gd name="T108" fmla="*/ 334 w 1918"/>
                <a:gd name="T109" fmla="*/ 414 h 636"/>
                <a:gd name="T110" fmla="*/ 293 w 1918"/>
                <a:gd name="T111" fmla="*/ 404 h 636"/>
                <a:gd name="T112" fmla="*/ 250 w 1918"/>
                <a:gd name="T113" fmla="*/ 394 h 636"/>
                <a:gd name="T114" fmla="*/ 208 w 1918"/>
                <a:gd name="T115" fmla="*/ 382 h 636"/>
                <a:gd name="T116" fmla="*/ 173 w 1918"/>
                <a:gd name="T117" fmla="*/ 371 h 636"/>
                <a:gd name="T118" fmla="*/ 130 w 1918"/>
                <a:gd name="T119" fmla="*/ 357 h 636"/>
                <a:gd name="T120" fmla="*/ 84 w 1918"/>
                <a:gd name="T121" fmla="*/ 337 h 636"/>
                <a:gd name="T122" fmla="*/ 41 w 1918"/>
                <a:gd name="T123" fmla="*/ 320 h 636"/>
                <a:gd name="T124" fmla="*/ 0 w 1918"/>
                <a:gd name="T125" fmla="*/ 29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636">
                  <a:moveTo>
                    <a:pt x="0" y="297"/>
                  </a:moveTo>
                  <a:lnTo>
                    <a:pt x="52" y="342"/>
                  </a:lnTo>
                  <a:lnTo>
                    <a:pt x="97" y="377"/>
                  </a:lnTo>
                  <a:lnTo>
                    <a:pt x="139" y="403"/>
                  </a:lnTo>
                  <a:lnTo>
                    <a:pt x="187" y="432"/>
                  </a:lnTo>
                  <a:lnTo>
                    <a:pt x="256" y="472"/>
                  </a:lnTo>
                  <a:lnTo>
                    <a:pt x="325" y="504"/>
                  </a:lnTo>
                  <a:lnTo>
                    <a:pt x="405" y="534"/>
                  </a:lnTo>
                  <a:lnTo>
                    <a:pt x="485" y="558"/>
                  </a:lnTo>
                  <a:lnTo>
                    <a:pt x="560" y="578"/>
                  </a:lnTo>
                  <a:lnTo>
                    <a:pt x="657" y="600"/>
                  </a:lnTo>
                  <a:lnTo>
                    <a:pt x="727" y="611"/>
                  </a:lnTo>
                  <a:lnTo>
                    <a:pt x="823" y="620"/>
                  </a:lnTo>
                  <a:lnTo>
                    <a:pt x="928" y="630"/>
                  </a:lnTo>
                  <a:lnTo>
                    <a:pt x="1032" y="634"/>
                  </a:lnTo>
                  <a:lnTo>
                    <a:pt x="1109" y="635"/>
                  </a:lnTo>
                  <a:lnTo>
                    <a:pt x="1211" y="622"/>
                  </a:lnTo>
                  <a:lnTo>
                    <a:pt x="1291" y="606"/>
                  </a:lnTo>
                  <a:lnTo>
                    <a:pt x="1376" y="584"/>
                  </a:lnTo>
                  <a:lnTo>
                    <a:pt x="1461" y="554"/>
                  </a:lnTo>
                  <a:lnTo>
                    <a:pt x="1508" y="532"/>
                  </a:lnTo>
                  <a:lnTo>
                    <a:pt x="1561" y="498"/>
                  </a:lnTo>
                  <a:lnTo>
                    <a:pt x="1599" y="468"/>
                  </a:lnTo>
                  <a:lnTo>
                    <a:pt x="1636" y="439"/>
                  </a:lnTo>
                  <a:lnTo>
                    <a:pt x="1663" y="413"/>
                  </a:lnTo>
                  <a:lnTo>
                    <a:pt x="1774" y="606"/>
                  </a:lnTo>
                  <a:lnTo>
                    <a:pt x="1782" y="519"/>
                  </a:lnTo>
                  <a:lnTo>
                    <a:pt x="1795" y="439"/>
                  </a:lnTo>
                  <a:lnTo>
                    <a:pt x="1812" y="332"/>
                  </a:lnTo>
                  <a:lnTo>
                    <a:pt x="1840" y="239"/>
                  </a:lnTo>
                  <a:lnTo>
                    <a:pt x="1872" y="158"/>
                  </a:lnTo>
                  <a:lnTo>
                    <a:pt x="1917" y="71"/>
                  </a:lnTo>
                  <a:lnTo>
                    <a:pt x="1831" y="77"/>
                  </a:lnTo>
                  <a:lnTo>
                    <a:pt x="1737" y="80"/>
                  </a:lnTo>
                  <a:lnTo>
                    <a:pt x="1633" y="68"/>
                  </a:lnTo>
                  <a:lnTo>
                    <a:pt x="1544" y="48"/>
                  </a:lnTo>
                  <a:lnTo>
                    <a:pt x="1491" y="34"/>
                  </a:lnTo>
                  <a:lnTo>
                    <a:pt x="1422" y="0"/>
                  </a:lnTo>
                  <a:lnTo>
                    <a:pt x="1534" y="195"/>
                  </a:lnTo>
                  <a:lnTo>
                    <a:pt x="1472" y="245"/>
                  </a:lnTo>
                  <a:lnTo>
                    <a:pt x="1413" y="287"/>
                  </a:lnTo>
                  <a:lnTo>
                    <a:pt x="1335" y="325"/>
                  </a:lnTo>
                  <a:lnTo>
                    <a:pt x="1258" y="357"/>
                  </a:lnTo>
                  <a:lnTo>
                    <a:pt x="1164" y="384"/>
                  </a:lnTo>
                  <a:lnTo>
                    <a:pt x="1080" y="405"/>
                  </a:lnTo>
                  <a:lnTo>
                    <a:pt x="954" y="431"/>
                  </a:lnTo>
                  <a:lnTo>
                    <a:pt x="851" y="442"/>
                  </a:lnTo>
                  <a:lnTo>
                    <a:pt x="753" y="449"/>
                  </a:lnTo>
                  <a:lnTo>
                    <a:pt x="645" y="446"/>
                  </a:lnTo>
                  <a:lnTo>
                    <a:pt x="595" y="445"/>
                  </a:lnTo>
                  <a:lnTo>
                    <a:pt x="548" y="444"/>
                  </a:lnTo>
                  <a:lnTo>
                    <a:pt x="505" y="438"/>
                  </a:lnTo>
                  <a:lnTo>
                    <a:pt x="463" y="433"/>
                  </a:lnTo>
                  <a:lnTo>
                    <a:pt x="390" y="427"/>
                  </a:lnTo>
                  <a:lnTo>
                    <a:pt x="334" y="414"/>
                  </a:lnTo>
                  <a:lnTo>
                    <a:pt x="293" y="404"/>
                  </a:lnTo>
                  <a:lnTo>
                    <a:pt x="250" y="394"/>
                  </a:lnTo>
                  <a:lnTo>
                    <a:pt x="208" y="382"/>
                  </a:lnTo>
                  <a:lnTo>
                    <a:pt x="173" y="371"/>
                  </a:lnTo>
                  <a:lnTo>
                    <a:pt x="130" y="357"/>
                  </a:lnTo>
                  <a:lnTo>
                    <a:pt x="84" y="337"/>
                  </a:lnTo>
                  <a:lnTo>
                    <a:pt x="41" y="320"/>
                  </a:lnTo>
                  <a:lnTo>
                    <a:pt x="0" y="2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274962" y="2277269"/>
            <a:ext cx="2487613" cy="881062"/>
            <a:chOff x="2110" y="1457"/>
            <a:chExt cx="1567" cy="555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110" y="1487"/>
              <a:ext cx="1567" cy="525"/>
            </a:xfrm>
            <a:custGeom>
              <a:avLst/>
              <a:gdLst>
                <a:gd name="T0" fmla="*/ 1536 w 1567"/>
                <a:gd name="T1" fmla="*/ 238 h 525"/>
                <a:gd name="T2" fmla="*/ 1455 w 1567"/>
                <a:gd name="T3" fmla="*/ 186 h 525"/>
                <a:gd name="T4" fmla="*/ 1350 w 1567"/>
                <a:gd name="T5" fmla="*/ 135 h 525"/>
                <a:gd name="T6" fmla="*/ 1240 w 1567"/>
                <a:gd name="T7" fmla="*/ 97 h 525"/>
                <a:gd name="T8" fmla="*/ 1114 w 1567"/>
                <a:gd name="T9" fmla="*/ 58 h 525"/>
                <a:gd name="T10" fmla="*/ 979 w 1567"/>
                <a:gd name="T11" fmla="*/ 32 h 525"/>
                <a:gd name="T12" fmla="*/ 816 w 1567"/>
                <a:gd name="T13" fmla="*/ 14 h 525"/>
                <a:gd name="T14" fmla="*/ 671 w 1567"/>
                <a:gd name="T15" fmla="*/ 9 h 525"/>
                <a:gd name="T16" fmla="*/ 524 w 1567"/>
                <a:gd name="T17" fmla="*/ 31 h 525"/>
                <a:gd name="T18" fmla="*/ 389 w 1567"/>
                <a:gd name="T19" fmla="*/ 73 h 525"/>
                <a:gd name="T20" fmla="*/ 309 w 1567"/>
                <a:gd name="T21" fmla="*/ 119 h 525"/>
                <a:gd name="T22" fmla="*/ 248 w 1567"/>
                <a:gd name="T23" fmla="*/ 164 h 525"/>
                <a:gd name="T24" fmla="*/ 120 w 1567"/>
                <a:gd name="T25" fmla="*/ 0 h 525"/>
                <a:gd name="T26" fmla="*/ 106 w 1567"/>
                <a:gd name="T27" fmla="*/ 145 h 525"/>
                <a:gd name="T28" fmla="*/ 73 w 1567"/>
                <a:gd name="T29" fmla="*/ 302 h 525"/>
                <a:gd name="T30" fmla="*/ 0 w 1567"/>
                <a:gd name="T31" fmla="*/ 422 h 525"/>
                <a:gd name="T32" fmla="*/ 94 w 1567"/>
                <a:gd name="T33" fmla="*/ 457 h 525"/>
                <a:gd name="T34" fmla="*/ 254 w 1567"/>
                <a:gd name="T35" fmla="*/ 467 h 525"/>
                <a:gd name="T36" fmla="*/ 369 w 1567"/>
                <a:gd name="T37" fmla="*/ 495 h 525"/>
                <a:gd name="T38" fmla="*/ 333 w 1567"/>
                <a:gd name="T39" fmla="*/ 366 h 525"/>
                <a:gd name="T40" fmla="*/ 431 w 1567"/>
                <a:gd name="T41" fmla="*/ 291 h 525"/>
                <a:gd name="T42" fmla="*/ 554 w 1567"/>
                <a:gd name="T43" fmla="*/ 236 h 525"/>
                <a:gd name="T44" fmla="*/ 697 w 1567"/>
                <a:gd name="T45" fmla="*/ 195 h 525"/>
                <a:gd name="T46" fmla="*/ 882 w 1567"/>
                <a:gd name="T47" fmla="*/ 167 h 525"/>
                <a:gd name="T48" fmla="*/ 1047 w 1567"/>
                <a:gd name="T49" fmla="*/ 166 h 525"/>
                <a:gd name="T50" fmla="*/ 1125 w 1567"/>
                <a:gd name="T51" fmla="*/ 168 h 525"/>
                <a:gd name="T52" fmla="*/ 1192 w 1567"/>
                <a:gd name="T53" fmla="*/ 176 h 525"/>
                <a:gd name="T54" fmla="*/ 1298 w 1567"/>
                <a:gd name="T55" fmla="*/ 194 h 525"/>
                <a:gd name="T56" fmla="*/ 1364 w 1567"/>
                <a:gd name="T57" fmla="*/ 210 h 525"/>
                <a:gd name="T58" fmla="*/ 1428 w 1567"/>
                <a:gd name="T59" fmla="*/ 229 h 525"/>
                <a:gd name="T60" fmla="*/ 1497 w 1567"/>
                <a:gd name="T61" fmla="*/ 259 h 525"/>
                <a:gd name="T62" fmla="*/ 1566 w 1567"/>
                <a:gd name="T63" fmla="*/ 2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7" h="525">
                  <a:moveTo>
                    <a:pt x="1566" y="291"/>
                  </a:moveTo>
                  <a:lnTo>
                    <a:pt x="1536" y="238"/>
                  </a:lnTo>
                  <a:lnTo>
                    <a:pt x="1490" y="209"/>
                  </a:lnTo>
                  <a:lnTo>
                    <a:pt x="1455" y="186"/>
                  </a:lnTo>
                  <a:lnTo>
                    <a:pt x="1406" y="159"/>
                  </a:lnTo>
                  <a:lnTo>
                    <a:pt x="1350" y="135"/>
                  </a:lnTo>
                  <a:lnTo>
                    <a:pt x="1303" y="121"/>
                  </a:lnTo>
                  <a:lnTo>
                    <a:pt x="1240" y="97"/>
                  </a:lnTo>
                  <a:lnTo>
                    <a:pt x="1176" y="78"/>
                  </a:lnTo>
                  <a:lnTo>
                    <a:pt x="1114" y="58"/>
                  </a:lnTo>
                  <a:lnTo>
                    <a:pt x="1035" y="40"/>
                  </a:lnTo>
                  <a:lnTo>
                    <a:pt x="979" y="32"/>
                  </a:lnTo>
                  <a:lnTo>
                    <a:pt x="902" y="23"/>
                  </a:lnTo>
                  <a:lnTo>
                    <a:pt x="816" y="14"/>
                  </a:lnTo>
                  <a:lnTo>
                    <a:pt x="734" y="10"/>
                  </a:lnTo>
                  <a:lnTo>
                    <a:pt x="671" y="9"/>
                  </a:lnTo>
                  <a:lnTo>
                    <a:pt x="591" y="19"/>
                  </a:lnTo>
                  <a:lnTo>
                    <a:pt x="524" y="31"/>
                  </a:lnTo>
                  <a:lnTo>
                    <a:pt x="456" y="49"/>
                  </a:lnTo>
                  <a:lnTo>
                    <a:pt x="389" y="73"/>
                  </a:lnTo>
                  <a:lnTo>
                    <a:pt x="351" y="93"/>
                  </a:lnTo>
                  <a:lnTo>
                    <a:pt x="309" y="119"/>
                  </a:lnTo>
                  <a:lnTo>
                    <a:pt x="278" y="143"/>
                  </a:lnTo>
                  <a:lnTo>
                    <a:pt x="248" y="164"/>
                  </a:lnTo>
                  <a:lnTo>
                    <a:pt x="229" y="187"/>
                  </a:lnTo>
                  <a:lnTo>
                    <a:pt x="120" y="0"/>
                  </a:lnTo>
                  <a:lnTo>
                    <a:pt x="115" y="67"/>
                  </a:lnTo>
                  <a:lnTo>
                    <a:pt x="106" y="145"/>
                  </a:lnTo>
                  <a:lnTo>
                    <a:pt x="94" y="224"/>
                  </a:lnTo>
                  <a:lnTo>
                    <a:pt x="73" y="302"/>
                  </a:lnTo>
                  <a:lnTo>
                    <a:pt x="50" y="353"/>
                  </a:lnTo>
                  <a:lnTo>
                    <a:pt x="0" y="422"/>
                  </a:lnTo>
                  <a:lnTo>
                    <a:pt x="25" y="462"/>
                  </a:lnTo>
                  <a:lnTo>
                    <a:pt x="94" y="457"/>
                  </a:lnTo>
                  <a:lnTo>
                    <a:pt x="170" y="455"/>
                  </a:lnTo>
                  <a:lnTo>
                    <a:pt x="254" y="467"/>
                  </a:lnTo>
                  <a:lnTo>
                    <a:pt x="326" y="482"/>
                  </a:lnTo>
                  <a:lnTo>
                    <a:pt x="369" y="495"/>
                  </a:lnTo>
                  <a:lnTo>
                    <a:pt x="424" y="524"/>
                  </a:lnTo>
                  <a:lnTo>
                    <a:pt x="333" y="366"/>
                  </a:lnTo>
                  <a:lnTo>
                    <a:pt x="383" y="323"/>
                  </a:lnTo>
                  <a:lnTo>
                    <a:pt x="431" y="291"/>
                  </a:lnTo>
                  <a:lnTo>
                    <a:pt x="491" y="260"/>
                  </a:lnTo>
                  <a:lnTo>
                    <a:pt x="554" y="236"/>
                  </a:lnTo>
                  <a:lnTo>
                    <a:pt x="630" y="212"/>
                  </a:lnTo>
                  <a:lnTo>
                    <a:pt x="697" y="195"/>
                  </a:lnTo>
                  <a:lnTo>
                    <a:pt x="797" y="175"/>
                  </a:lnTo>
                  <a:lnTo>
                    <a:pt x="882" y="167"/>
                  </a:lnTo>
                  <a:lnTo>
                    <a:pt x="959" y="164"/>
                  </a:lnTo>
                  <a:lnTo>
                    <a:pt x="1047" y="166"/>
                  </a:lnTo>
                  <a:lnTo>
                    <a:pt x="1087" y="167"/>
                  </a:lnTo>
                  <a:lnTo>
                    <a:pt x="1125" y="168"/>
                  </a:lnTo>
                  <a:lnTo>
                    <a:pt x="1159" y="173"/>
                  </a:lnTo>
                  <a:lnTo>
                    <a:pt x="1192" y="176"/>
                  </a:lnTo>
                  <a:lnTo>
                    <a:pt x="1253" y="183"/>
                  </a:lnTo>
                  <a:lnTo>
                    <a:pt x="1298" y="194"/>
                  </a:lnTo>
                  <a:lnTo>
                    <a:pt x="1331" y="202"/>
                  </a:lnTo>
                  <a:lnTo>
                    <a:pt x="1364" y="210"/>
                  </a:lnTo>
                  <a:lnTo>
                    <a:pt x="1398" y="221"/>
                  </a:lnTo>
                  <a:lnTo>
                    <a:pt x="1428" y="229"/>
                  </a:lnTo>
                  <a:lnTo>
                    <a:pt x="1461" y="242"/>
                  </a:lnTo>
                  <a:lnTo>
                    <a:pt x="1497" y="259"/>
                  </a:lnTo>
                  <a:lnTo>
                    <a:pt x="1535" y="274"/>
                  </a:lnTo>
                  <a:lnTo>
                    <a:pt x="1566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110" y="1457"/>
              <a:ext cx="1535" cy="509"/>
            </a:xfrm>
            <a:custGeom>
              <a:avLst/>
              <a:gdLst>
                <a:gd name="T0" fmla="*/ 1534 w 1535"/>
                <a:gd name="T1" fmla="*/ 270 h 509"/>
                <a:gd name="T2" fmla="*/ 1492 w 1535"/>
                <a:gd name="T3" fmla="*/ 234 h 509"/>
                <a:gd name="T4" fmla="*/ 1456 w 1535"/>
                <a:gd name="T5" fmla="*/ 206 h 509"/>
                <a:gd name="T6" fmla="*/ 1423 w 1535"/>
                <a:gd name="T7" fmla="*/ 186 h 509"/>
                <a:gd name="T8" fmla="*/ 1384 w 1535"/>
                <a:gd name="T9" fmla="*/ 162 h 509"/>
                <a:gd name="T10" fmla="*/ 1329 w 1535"/>
                <a:gd name="T11" fmla="*/ 130 h 509"/>
                <a:gd name="T12" fmla="*/ 1274 w 1535"/>
                <a:gd name="T13" fmla="*/ 105 h 509"/>
                <a:gd name="T14" fmla="*/ 1210 w 1535"/>
                <a:gd name="T15" fmla="*/ 81 h 509"/>
                <a:gd name="T16" fmla="*/ 1146 w 1535"/>
                <a:gd name="T17" fmla="*/ 62 h 509"/>
                <a:gd name="T18" fmla="*/ 1086 w 1535"/>
                <a:gd name="T19" fmla="*/ 46 h 509"/>
                <a:gd name="T20" fmla="*/ 1008 w 1535"/>
                <a:gd name="T21" fmla="*/ 28 h 509"/>
                <a:gd name="T22" fmla="*/ 952 w 1535"/>
                <a:gd name="T23" fmla="*/ 19 h 509"/>
                <a:gd name="T24" fmla="*/ 875 w 1535"/>
                <a:gd name="T25" fmla="*/ 12 h 509"/>
                <a:gd name="T26" fmla="*/ 791 w 1535"/>
                <a:gd name="T27" fmla="*/ 4 h 509"/>
                <a:gd name="T28" fmla="*/ 708 w 1535"/>
                <a:gd name="T29" fmla="*/ 1 h 509"/>
                <a:gd name="T30" fmla="*/ 647 w 1535"/>
                <a:gd name="T31" fmla="*/ 0 h 509"/>
                <a:gd name="T32" fmla="*/ 565 w 1535"/>
                <a:gd name="T33" fmla="*/ 10 h 509"/>
                <a:gd name="T34" fmla="*/ 501 w 1535"/>
                <a:gd name="T35" fmla="*/ 23 h 509"/>
                <a:gd name="T36" fmla="*/ 433 w 1535"/>
                <a:gd name="T37" fmla="*/ 41 h 509"/>
                <a:gd name="T38" fmla="*/ 365 w 1535"/>
                <a:gd name="T39" fmla="*/ 65 h 509"/>
                <a:gd name="T40" fmla="*/ 327 w 1535"/>
                <a:gd name="T41" fmla="*/ 82 h 509"/>
                <a:gd name="T42" fmla="*/ 285 w 1535"/>
                <a:gd name="T43" fmla="*/ 110 h 509"/>
                <a:gd name="T44" fmla="*/ 254 w 1535"/>
                <a:gd name="T45" fmla="*/ 134 h 509"/>
                <a:gd name="T46" fmla="*/ 225 w 1535"/>
                <a:gd name="T47" fmla="*/ 157 h 509"/>
                <a:gd name="T48" fmla="*/ 203 w 1535"/>
                <a:gd name="T49" fmla="*/ 178 h 509"/>
                <a:gd name="T50" fmla="*/ 114 w 1535"/>
                <a:gd name="T51" fmla="*/ 23 h 509"/>
                <a:gd name="T52" fmla="*/ 108 w 1535"/>
                <a:gd name="T53" fmla="*/ 93 h 509"/>
                <a:gd name="T54" fmla="*/ 98 w 1535"/>
                <a:gd name="T55" fmla="*/ 157 h 509"/>
                <a:gd name="T56" fmla="*/ 84 w 1535"/>
                <a:gd name="T57" fmla="*/ 242 h 509"/>
                <a:gd name="T58" fmla="*/ 62 w 1535"/>
                <a:gd name="T59" fmla="*/ 317 h 509"/>
                <a:gd name="T60" fmla="*/ 36 w 1535"/>
                <a:gd name="T61" fmla="*/ 382 h 509"/>
                <a:gd name="T62" fmla="*/ 0 w 1535"/>
                <a:gd name="T63" fmla="*/ 451 h 509"/>
                <a:gd name="T64" fmla="*/ 69 w 1535"/>
                <a:gd name="T65" fmla="*/ 446 h 509"/>
                <a:gd name="T66" fmla="*/ 144 w 1535"/>
                <a:gd name="T67" fmla="*/ 444 h 509"/>
                <a:gd name="T68" fmla="*/ 227 w 1535"/>
                <a:gd name="T69" fmla="*/ 454 h 509"/>
                <a:gd name="T70" fmla="*/ 298 w 1535"/>
                <a:gd name="T71" fmla="*/ 470 h 509"/>
                <a:gd name="T72" fmla="*/ 341 w 1535"/>
                <a:gd name="T73" fmla="*/ 481 h 509"/>
                <a:gd name="T74" fmla="*/ 396 w 1535"/>
                <a:gd name="T75" fmla="*/ 508 h 509"/>
                <a:gd name="T76" fmla="*/ 306 w 1535"/>
                <a:gd name="T77" fmla="*/ 352 h 509"/>
                <a:gd name="T78" fmla="*/ 356 w 1535"/>
                <a:gd name="T79" fmla="*/ 312 h 509"/>
                <a:gd name="T80" fmla="*/ 403 w 1535"/>
                <a:gd name="T81" fmla="*/ 278 h 509"/>
                <a:gd name="T82" fmla="*/ 466 w 1535"/>
                <a:gd name="T83" fmla="*/ 248 h 509"/>
                <a:gd name="T84" fmla="*/ 527 w 1535"/>
                <a:gd name="T85" fmla="*/ 222 h 509"/>
                <a:gd name="T86" fmla="*/ 603 w 1535"/>
                <a:gd name="T87" fmla="*/ 201 h 509"/>
                <a:gd name="T88" fmla="*/ 670 w 1535"/>
                <a:gd name="T89" fmla="*/ 184 h 509"/>
                <a:gd name="T90" fmla="*/ 771 w 1535"/>
                <a:gd name="T91" fmla="*/ 163 h 509"/>
                <a:gd name="T92" fmla="*/ 853 w 1535"/>
                <a:gd name="T93" fmla="*/ 154 h 509"/>
                <a:gd name="T94" fmla="*/ 931 w 1535"/>
                <a:gd name="T95" fmla="*/ 149 h 509"/>
                <a:gd name="T96" fmla="*/ 1018 w 1535"/>
                <a:gd name="T97" fmla="*/ 151 h 509"/>
                <a:gd name="T98" fmla="*/ 1058 w 1535"/>
                <a:gd name="T99" fmla="*/ 152 h 509"/>
                <a:gd name="T100" fmla="*/ 1095 w 1535"/>
                <a:gd name="T101" fmla="*/ 153 h 509"/>
                <a:gd name="T102" fmla="*/ 1130 w 1535"/>
                <a:gd name="T103" fmla="*/ 158 h 509"/>
                <a:gd name="T104" fmla="*/ 1164 w 1535"/>
                <a:gd name="T105" fmla="*/ 162 h 509"/>
                <a:gd name="T106" fmla="*/ 1222 w 1535"/>
                <a:gd name="T107" fmla="*/ 166 h 509"/>
                <a:gd name="T108" fmla="*/ 1267 w 1535"/>
                <a:gd name="T109" fmla="*/ 177 h 509"/>
                <a:gd name="T110" fmla="*/ 1300 w 1535"/>
                <a:gd name="T111" fmla="*/ 185 h 509"/>
                <a:gd name="T112" fmla="*/ 1334 w 1535"/>
                <a:gd name="T113" fmla="*/ 193 h 509"/>
                <a:gd name="T114" fmla="*/ 1368 w 1535"/>
                <a:gd name="T115" fmla="*/ 202 h 509"/>
                <a:gd name="T116" fmla="*/ 1396 w 1535"/>
                <a:gd name="T117" fmla="*/ 211 h 509"/>
                <a:gd name="T118" fmla="*/ 1430 w 1535"/>
                <a:gd name="T119" fmla="*/ 222 h 509"/>
                <a:gd name="T120" fmla="*/ 1467 w 1535"/>
                <a:gd name="T121" fmla="*/ 238 h 509"/>
                <a:gd name="T122" fmla="*/ 1501 w 1535"/>
                <a:gd name="T123" fmla="*/ 252 h 509"/>
                <a:gd name="T124" fmla="*/ 1534 w 1535"/>
                <a:gd name="T125" fmla="*/ 27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35" h="509">
                  <a:moveTo>
                    <a:pt x="1534" y="270"/>
                  </a:moveTo>
                  <a:lnTo>
                    <a:pt x="1492" y="234"/>
                  </a:lnTo>
                  <a:lnTo>
                    <a:pt x="1456" y="206"/>
                  </a:lnTo>
                  <a:lnTo>
                    <a:pt x="1423" y="186"/>
                  </a:lnTo>
                  <a:lnTo>
                    <a:pt x="1384" y="162"/>
                  </a:lnTo>
                  <a:lnTo>
                    <a:pt x="1329" y="130"/>
                  </a:lnTo>
                  <a:lnTo>
                    <a:pt x="1274" y="105"/>
                  </a:lnTo>
                  <a:lnTo>
                    <a:pt x="1210" y="81"/>
                  </a:lnTo>
                  <a:lnTo>
                    <a:pt x="1146" y="62"/>
                  </a:lnTo>
                  <a:lnTo>
                    <a:pt x="1086" y="46"/>
                  </a:lnTo>
                  <a:lnTo>
                    <a:pt x="1008" y="28"/>
                  </a:lnTo>
                  <a:lnTo>
                    <a:pt x="952" y="19"/>
                  </a:lnTo>
                  <a:lnTo>
                    <a:pt x="875" y="12"/>
                  </a:lnTo>
                  <a:lnTo>
                    <a:pt x="791" y="4"/>
                  </a:lnTo>
                  <a:lnTo>
                    <a:pt x="708" y="1"/>
                  </a:lnTo>
                  <a:lnTo>
                    <a:pt x="647" y="0"/>
                  </a:lnTo>
                  <a:lnTo>
                    <a:pt x="565" y="10"/>
                  </a:lnTo>
                  <a:lnTo>
                    <a:pt x="501" y="23"/>
                  </a:lnTo>
                  <a:lnTo>
                    <a:pt x="433" y="41"/>
                  </a:lnTo>
                  <a:lnTo>
                    <a:pt x="365" y="65"/>
                  </a:lnTo>
                  <a:lnTo>
                    <a:pt x="327" y="82"/>
                  </a:lnTo>
                  <a:lnTo>
                    <a:pt x="285" y="110"/>
                  </a:lnTo>
                  <a:lnTo>
                    <a:pt x="254" y="134"/>
                  </a:lnTo>
                  <a:lnTo>
                    <a:pt x="225" y="157"/>
                  </a:lnTo>
                  <a:lnTo>
                    <a:pt x="203" y="178"/>
                  </a:lnTo>
                  <a:lnTo>
                    <a:pt x="114" y="23"/>
                  </a:lnTo>
                  <a:lnTo>
                    <a:pt x="108" y="93"/>
                  </a:lnTo>
                  <a:lnTo>
                    <a:pt x="98" y="157"/>
                  </a:lnTo>
                  <a:lnTo>
                    <a:pt x="84" y="242"/>
                  </a:lnTo>
                  <a:lnTo>
                    <a:pt x="62" y="317"/>
                  </a:lnTo>
                  <a:lnTo>
                    <a:pt x="36" y="382"/>
                  </a:lnTo>
                  <a:lnTo>
                    <a:pt x="0" y="451"/>
                  </a:lnTo>
                  <a:lnTo>
                    <a:pt x="69" y="446"/>
                  </a:lnTo>
                  <a:lnTo>
                    <a:pt x="144" y="444"/>
                  </a:lnTo>
                  <a:lnTo>
                    <a:pt x="227" y="454"/>
                  </a:lnTo>
                  <a:lnTo>
                    <a:pt x="298" y="470"/>
                  </a:lnTo>
                  <a:lnTo>
                    <a:pt x="341" y="481"/>
                  </a:lnTo>
                  <a:lnTo>
                    <a:pt x="396" y="508"/>
                  </a:lnTo>
                  <a:lnTo>
                    <a:pt x="306" y="352"/>
                  </a:lnTo>
                  <a:lnTo>
                    <a:pt x="356" y="312"/>
                  </a:lnTo>
                  <a:lnTo>
                    <a:pt x="403" y="278"/>
                  </a:lnTo>
                  <a:lnTo>
                    <a:pt x="466" y="248"/>
                  </a:lnTo>
                  <a:lnTo>
                    <a:pt x="527" y="222"/>
                  </a:lnTo>
                  <a:lnTo>
                    <a:pt x="603" y="201"/>
                  </a:lnTo>
                  <a:lnTo>
                    <a:pt x="670" y="184"/>
                  </a:lnTo>
                  <a:lnTo>
                    <a:pt x="771" y="163"/>
                  </a:lnTo>
                  <a:lnTo>
                    <a:pt x="853" y="154"/>
                  </a:lnTo>
                  <a:lnTo>
                    <a:pt x="931" y="149"/>
                  </a:lnTo>
                  <a:lnTo>
                    <a:pt x="1018" y="151"/>
                  </a:lnTo>
                  <a:lnTo>
                    <a:pt x="1058" y="152"/>
                  </a:lnTo>
                  <a:lnTo>
                    <a:pt x="1095" y="153"/>
                  </a:lnTo>
                  <a:lnTo>
                    <a:pt x="1130" y="158"/>
                  </a:lnTo>
                  <a:lnTo>
                    <a:pt x="1164" y="162"/>
                  </a:lnTo>
                  <a:lnTo>
                    <a:pt x="1222" y="166"/>
                  </a:lnTo>
                  <a:lnTo>
                    <a:pt x="1267" y="177"/>
                  </a:lnTo>
                  <a:lnTo>
                    <a:pt x="1300" y="185"/>
                  </a:lnTo>
                  <a:lnTo>
                    <a:pt x="1334" y="193"/>
                  </a:lnTo>
                  <a:lnTo>
                    <a:pt x="1368" y="202"/>
                  </a:lnTo>
                  <a:lnTo>
                    <a:pt x="1396" y="211"/>
                  </a:lnTo>
                  <a:lnTo>
                    <a:pt x="1430" y="222"/>
                  </a:lnTo>
                  <a:lnTo>
                    <a:pt x="1467" y="238"/>
                  </a:lnTo>
                  <a:lnTo>
                    <a:pt x="1501" y="252"/>
                  </a:lnTo>
                  <a:lnTo>
                    <a:pt x="1534" y="27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essence of machine learning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6B9F-B72E-491D-A3DA-4E662C7AABEC}"/>
              </a:ext>
            </a:extLst>
          </p:cNvPr>
          <p:cNvSpPr txBox="1"/>
          <p:nvPr/>
        </p:nvSpPr>
        <p:spPr>
          <a:xfrm>
            <a:off x="4518768" y="1511062"/>
            <a:ext cx="461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err="1">
                <a:effectLst/>
                <a:latin typeface="arial" panose="020B0604020202020204" pitchFamily="34" charset="0"/>
              </a:rPr>
              <a:t>i.i.d.</a:t>
            </a:r>
            <a:r>
              <a:rPr lang="en-US" b="0" i="0">
                <a:effectLst/>
                <a:latin typeface="arial" panose="020B0604020202020204" pitchFamily="34" charset="0"/>
              </a:rPr>
              <a:t> Independent and identically distributed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Input: x</a:t>
            </a:r>
          </a:p>
          <a:p>
            <a:r>
              <a:rPr lang="en-US"/>
              <a:t>Output: y</a:t>
            </a:r>
          </a:p>
          <a:p>
            <a:r>
              <a:rPr lang="fr-FR"/>
              <a:t>Target fonction f: X → Y</a:t>
            </a:r>
          </a:p>
          <a:p>
            <a:r>
              <a:rPr lang="es-ES"/>
              <a:t>Data: (x</a:t>
            </a:r>
            <a:r>
              <a:rPr lang="es-ES" baseline="-25000"/>
              <a:t>1</a:t>
            </a:r>
            <a:r>
              <a:rPr lang="es-ES"/>
              <a:t>, y</a:t>
            </a:r>
            <a:r>
              <a:rPr lang="es-ES" baseline="-25000"/>
              <a:t>1</a:t>
            </a:r>
            <a:r>
              <a:rPr lang="es-ES"/>
              <a:t>),(x</a:t>
            </a:r>
            <a:r>
              <a:rPr lang="es-ES" baseline="-25000"/>
              <a:t>2</a:t>
            </a:r>
            <a:r>
              <a:rPr lang="es-ES"/>
              <a:t>, y</a:t>
            </a:r>
            <a:r>
              <a:rPr lang="es-ES" baseline="-25000"/>
              <a:t>2</a:t>
            </a:r>
            <a:r>
              <a:rPr lang="es-ES"/>
              <a:t>), · · · ,(</a:t>
            </a:r>
            <a:r>
              <a:rPr lang="es-ES" err="1"/>
              <a:t>x</a:t>
            </a:r>
            <a:r>
              <a:rPr lang="es-ES" baseline="-25000" err="1"/>
              <a:t>N</a:t>
            </a:r>
            <a:r>
              <a:rPr lang="es-ES"/>
              <a:t>, </a:t>
            </a:r>
            <a:r>
              <a:rPr lang="es-ES" err="1"/>
              <a:t>y</a:t>
            </a:r>
            <a:r>
              <a:rPr lang="es-ES" baseline="-25000" err="1"/>
              <a:t>N</a:t>
            </a:r>
            <a:r>
              <a:rPr lang="es-ES"/>
              <a:t>).</a:t>
            </a:r>
          </a:p>
          <a:p>
            <a:r>
              <a:rPr lang="en-US"/>
              <a:t>Hypothesis: h : X → 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29275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of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546260"/>
            <a:ext cx="2680699" cy="728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UNKNOWN TARGET FUNCTION</a:t>
            </a:r>
          </a:p>
          <a:p>
            <a:pPr algn="ctr"/>
            <a:r>
              <a:rPr lang="en-US" sz="1400"/>
              <a:t>f: X</a:t>
            </a:r>
            <a:r>
              <a:rPr lang="en-US" sz="1400">
                <a:sym typeface="Wingdings" panose="05000000000000000000" pitchFamily="2" charset="2"/>
              </a:rPr>
              <a:t> Y</a:t>
            </a:r>
            <a:r>
              <a:rPr lang="en-US" sz="140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921713"/>
            <a:ext cx="2667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TRAINING EXAMPLES</a:t>
            </a:r>
          </a:p>
          <a:p>
            <a:pPr algn="ctr"/>
            <a:r>
              <a:rPr lang="en-US" sz="1400"/>
              <a:t>(x1,y1), …, (XN,YN) </a:t>
            </a:r>
          </a:p>
        </p:txBody>
      </p:sp>
      <p:sp>
        <p:nvSpPr>
          <p:cNvPr id="6" name="Rectangle 5"/>
          <p:cNvSpPr/>
          <p:nvPr/>
        </p:nvSpPr>
        <p:spPr>
          <a:xfrm>
            <a:off x="775699" y="5311739"/>
            <a:ext cx="2680699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HYPOTHESIS SET</a:t>
            </a:r>
          </a:p>
          <a:p>
            <a:pPr algn="ctr"/>
            <a:r>
              <a:rPr lang="en-US" sz="1400"/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4191000" y="3480156"/>
            <a:ext cx="1752600" cy="15740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LEARNING ALGORITHM</a:t>
            </a:r>
          </a:p>
          <a:p>
            <a:pPr algn="ctr"/>
            <a:r>
              <a:rPr lang="en-US" sz="140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29227" y="3962399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Final Hypothesis</a:t>
            </a:r>
          </a:p>
          <a:p>
            <a:pPr algn="ctr"/>
            <a:r>
              <a:rPr lang="en-US" sz="1400" err="1"/>
              <a:t>g≈f</a:t>
            </a:r>
            <a:r>
              <a:rPr lang="en-US" sz="1400"/>
              <a:t> 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  <a:endCxn id="5" idx="0"/>
          </p:cNvCxnSpPr>
          <p:nvPr/>
        </p:nvCxnSpPr>
        <p:spPr>
          <a:xfrm flipH="1">
            <a:off x="2095500" y="2274832"/>
            <a:ext cx="6850" cy="646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7" idx="6"/>
            <a:endCxn id="10" idx="1"/>
          </p:cNvCxnSpPr>
          <p:nvPr/>
        </p:nvCxnSpPr>
        <p:spPr>
          <a:xfrm flipV="1">
            <a:off x="5943600" y="4267199"/>
            <a:ext cx="58562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Curved Connector 25"/>
          <p:cNvCxnSpPr>
            <a:endCxn id="7" idx="2"/>
          </p:cNvCxnSpPr>
          <p:nvPr/>
        </p:nvCxnSpPr>
        <p:spPr>
          <a:xfrm>
            <a:off x="1981200" y="3531313"/>
            <a:ext cx="2209800" cy="735887"/>
          </a:xfrm>
          <a:prstGeom prst="curvedConnector3">
            <a:avLst>
              <a:gd name="adj1" fmla="val -1608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Curved Connector 26"/>
          <p:cNvCxnSpPr>
            <a:stCxn id="6" idx="0"/>
          </p:cNvCxnSpPr>
          <p:nvPr/>
        </p:nvCxnSpPr>
        <p:spPr>
          <a:xfrm rot="5400000" flipH="1" flipV="1">
            <a:off x="2707456" y="3828196"/>
            <a:ext cx="892137" cy="20749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56843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64" y="533400"/>
            <a:ext cx="8229600" cy="990600"/>
          </a:xfrm>
        </p:spPr>
        <p:txBody>
          <a:bodyPr/>
          <a:lstStyle/>
          <a:p>
            <a:r>
              <a:rPr lang="en-US"/>
              <a:t>Component of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687" y="1524000"/>
            <a:ext cx="2680699" cy="696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UNKNOWN TARGET FUNCTION</a:t>
            </a:r>
          </a:p>
          <a:p>
            <a:pPr algn="ctr"/>
            <a:r>
              <a:rPr lang="en-US" sz="1400"/>
              <a:t>f: X</a:t>
            </a:r>
            <a:r>
              <a:rPr lang="en-US" sz="1400">
                <a:sym typeface="Wingdings" panose="05000000000000000000" pitchFamily="2" charset="2"/>
              </a:rPr>
              <a:t> Y</a:t>
            </a:r>
            <a:r>
              <a:rPr lang="en-US" sz="140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9687" y="2932842"/>
            <a:ext cx="2667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TRAINING EXAMPLES</a:t>
            </a:r>
          </a:p>
          <a:p>
            <a:pPr algn="ctr"/>
            <a:r>
              <a:rPr lang="en-US" sz="1400"/>
              <a:t>(x1,y1), …, (XN,YN) 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386" y="5322868"/>
            <a:ext cx="2680699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HYPOTHESIS SET</a:t>
            </a:r>
          </a:p>
          <a:p>
            <a:pPr algn="ctr"/>
            <a:r>
              <a:rPr lang="en-US" sz="140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7" name="Oval 6"/>
          <p:cNvSpPr/>
          <p:nvPr/>
        </p:nvSpPr>
        <p:spPr>
          <a:xfrm>
            <a:off x="4088687" y="3491285"/>
            <a:ext cx="1752600" cy="15740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LEARNING ALGORITHM</a:t>
            </a:r>
          </a:p>
          <a:p>
            <a:pPr algn="ctr"/>
            <a:r>
              <a:rPr lang="en-US" sz="1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26914" y="3973528"/>
            <a:ext cx="2438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Final Hypothesis</a:t>
            </a:r>
          </a:p>
          <a:p>
            <a:pPr algn="ctr"/>
            <a:r>
              <a:rPr lang="en-US" sz="1400" err="1"/>
              <a:t>h≈f</a:t>
            </a:r>
            <a:r>
              <a:rPr lang="en-US" sz="1400"/>
              <a:t> 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1993187" y="2220929"/>
            <a:ext cx="6850" cy="711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7" idx="6"/>
            <a:endCxn id="10" idx="1"/>
          </p:cNvCxnSpPr>
          <p:nvPr/>
        </p:nvCxnSpPr>
        <p:spPr>
          <a:xfrm flipV="1">
            <a:off x="5841287" y="4278328"/>
            <a:ext cx="58562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Curved Connector 25"/>
          <p:cNvCxnSpPr>
            <a:endCxn id="7" idx="2"/>
          </p:cNvCxnSpPr>
          <p:nvPr/>
        </p:nvCxnSpPr>
        <p:spPr>
          <a:xfrm>
            <a:off x="1878887" y="3542442"/>
            <a:ext cx="2209800" cy="735887"/>
          </a:xfrm>
          <a:prstGeom prst="curvedConnector3">
            <a:avLst>
              <a:gd name="adj1" fmla="val -1608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Curved Connector 26"/>
          <p:cNvCxnSpPr>
            <a:stCxn id="6" idx="0"/>
          </p:cNvCxnSpPr>
          <p:nvPr/>
        </p:nvCxnSpPr>
        <p:spPr>
          <a:xfrm rot="5400000" flipH="1" flipV="1">
            <a:off x="2605143" y="3839325"/>
            <a:ext cx="892137" cy="20749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Rectangle 2"/>
          <p:cNvSpPr/>
          <p:nvPr/>
        </p:nvSpPr>
        <p:spPr>
          <a:xfrm>
            <a:off x="3733800" y="5055305"/>
            <a:ext cx="480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2 solution components of the learning 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The Hypothesis 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H = {h}  h∈ 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The Learning Algorithm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82032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 latinLnBrk="0" hangingPunct="0"/>
            <a:r>
              <a:rPr lang="en-US" sz="3600"/>
              <a:t>Algorithms Grouped by Learning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atinLnBrk="0" hangingPunct="0"/>
            <a:r>
              <a:rPr lang="en-US" sz="3800" b="1"/>
              <a:t>Supervised Learning</a:t>
            </a:r>
          </a:p>
          <a:p>
            <a:pPr lvl="1" fontAlgn="base" latinLnBrk="0" hangingPunct="0"/>
            <a:r>
              <a:rPr lang="en-US" sz="3400"/>
              <a:t>Example problems are classification and regression.</a:t>
            </a:r>
          </a:p>
          <a:p>
            <a:pPr lvl="1" fontAlgn="base" latinLnBrk="0" hangingPunct="0"/>
            <a:r>
              <a:rPr lang="en-US" sz="3400"/>
              <a:t>Example algorithms include Logistic Regression and the Back Propagation Neural Network.</a:t>
            </a:r>
          </a:p>
          <a:p>
            <a:pPr latinLnBrk="0" hangingPunct="0"/>
            <a:endParaRPr lang="en-US" sz="3800"/>
          </a:p>
          <a:p>
            <a:pPr latinLnBrk="0" hangingPunct="0"/>
            <a:endParaRPr lang="en-US" sz="3800"/>
          </a:p>
          <a:p>
            <a:pPr latinLnBrk="0" hangingPunct="0"/>
            <a:r>
              <a:rPr lang="en-US" sz="3800" b="1"/>
              <a:t>Unsupervised Learning</a:t>
            </a:r>
          </a:p>
          <a:p>
            <a:pPr lvl="1" latinLnBrk="0" hangingPunct="0"/>
            <a:r>
              <a:rPr lang="en-US" sz="3400"/>
              <a:t>Example problems are clustering, dimensionality reduction and association rule learning.</a:t>
            </a:r>
          </a:p>
          <a:p>
            <a:pPr lvl="1" latinLnBrk="0" hangingPunct="0"/>
            <a:r>
              <a:rPr lang="en-US" sz="3400"/>
              <a:t>Example algorithms include k-Means.</a:t>
            </a:r>
          </a:p>
          <a:p>
            <a:pPr latinLnBrk="0" hangingPunct="0"/>
            <a:endParaRPr lang="en-US" sz="3800"/>
          </a:p>
          <a:p>
            <a:pPr latinLnBrk="0" hangingPunct="0"/>
            <a:endParaRPr lang="en-US" sz="3800"/>
          </a:p>
          <a:p>
            <a:pPr latinLnBrk="0" hangingPunct="0"/>
            <a:r>
              <a:rPr lang="en-US" sz="3800" b="1"/>
              <a:t>Semi-Supervised Learning</a:t>
            </a:r>
          </a:p>
          <a:p>
            <a:pPr lvl="1" latinLnBrk="0" hangingPunct="0"/>
            <a:r>
              <a:rPr lang="en-US" sz="3400"/>
              <a:t>Example problems are classification and regression.</a:t>
            </a:r>
          </a:p>
          <a:p>
            <a:pPr lvl="1" latinLnBrk="0" hangingPunct="0"/>
            <a:r>
              <a:rPr lang="en-US" sz="3400"/>
              <a:t>Example algorithms are extensions to other flexible methods that make assumptions about how to model the unlabeled data.</a:t>
            </a:r>
          </a:p>
          <a:p>
            <a:pPr latinLnBrk="0" hangingPunct="0"/>
            <a:endParaRPr lang="en-US" sz="3800"/>
          </a:p>
        </p:txBody>
      </p:sp>
      <p:sp>
        <p:nvSpPr>
          <p:cNvPr id="4" name="TextBox 3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7968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49CE-0308-4CDA-9F0B-7BFFB1C8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1B59-AA73-44AC-A5FF-B3DF298E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Welcome to </a:t>
            </a:r>
            <a:r>
              <a:rPr lang="en-US" altLang="ko-KR" dirty="0"/>
              <a:t>Artificial Intelligence </a:t>
            </a:r>
          </a:p>
          <a:p>
            <a:pPr marL="0" indent="0">
              <a:buNone/>
            </a:pPr>
            <a:r>
              <a:rPr lang="en-US" dirty="0"/>
              <a:t>Lecturer: Prof. </a:t>
            </a:r>
            <a:r>
              <a:rPr lang="en-US" dirty="0" err="1"/>
              <a:t>Hilal</a:t>
            </a:r>
            <a:r>
              <a:rPr lang="en-US" dirty="0"/>
              <a:t> </a:t>
            </a:r>
            <a:r>
              <a:rPr lang="en-US" dirty="0" err="1"/>
              <a:t>Tayara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hilaltayara@jbnu.ac.kr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Office: Global Frontier College, 333</a:t>
            </a:r>
          </a:p>
          <a:p>
            <a:pPr marL="0" indent="0">
              <a:buNone/>
            </a:pPr>
            <a:r>
              <a:rPr lang="en-US" dirty="0"/>
              <a:t>Office hours: Thursday 9.00 AM - 10.00 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Lectures:</a:t>
            </a:r>
          </a:p>
          <a:p>
            <a:pPr marL="0" indent="0">
              <a:buNone/>
            </a:pPr>
            <a:r>
              <a:rPr lang="en-US" altLang="ko-KR" dirty="0"/>
              <a:t>Wednesday</a:t>
            </a:r>
            <a:r>
              <a:rPr lang="en-US" dirty="0"/>
              <a:t>: 15:00-16:00, classroom #504</a:t>
            </a:r>
          </a:p>
          <a:p>
            <a:pPr marL="0" indent="0">
              <a:buNone/>
            </a:pPr>
            <a:r>
              <a:rPr lang="en-US" dirty="0"/>
              <a:t>Friday: 14:00-16:00, classroom #504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lectures’ materials are uploaded to LMS: </a:t>
            </a:r>
            <a:r>
              <a:rPr lang="en-US" dirty="0">
                <a:hlinkClick r:id="rId3"/>
              </a:rPr>
              <a:t>https://ieilms.jbnu.ac.kr/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92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264" y="2057400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sz="5400" b="1" dirty="0"/>
              <a:t>Data preprocessing</a:t>
            </a:r>
          </a:p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</a:rPr>
              <a:t>Regression</a:t>
            </a:r>
            <a:endParaRPr lang="en-US" sz="6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82034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6500"/>
            <a:ext cx="8229600" cy="1905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It is crucial step for building machine learning system.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65313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7" y="1832994"/>
            <a:ext cx="5767633" cy="434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70414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19711"/>
            <a:ext cx="5767633" cy="434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0033" y="1812299"/>
            <a:ext cx="29097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Independent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Salary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Dependent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Purchased</a:t>
            </a:r>
          </a:p>
        </p:txBody>
      </p:sp>
    </p:spTree>
    <p:extLst>
      <p:ext uri="{BB962C8B-B14F-4D97-AF65-F5344CB8AC3E}">
        <p14:creationId xmlns:p14="http://schemas.microsoft.com/office/powerpoint/2010/main" val="2846012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19711"/>
            <a:ext cx="5767633" cy="434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0033" y="1812299"/>
            <a:ext cx="29097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Independent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Salary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Dependent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Purchased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9800" y="410824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Missing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4648200"/>
            <a:ext cx="1143000" cy="381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42376" y="3948959"/>
            <a:ext cx="1353424" cy="381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450344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frequent</a:t>
            </a:r>
          </a:p>
        </p:txBody>
      </p:sp>
    </p:spTree>
    <p:extLst>
      <p:ext uri="{BB962C8B-B14F-4D97-AF65-F5344CB8AC3E}">
        <p14:creationId xmlns:p14="http://schemas.microsoft.com/office/powerpoint/2010/main" val="27387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19711"/>
            <a:ext cx="5767633" cy="434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4652" y="1219200"/>
            <a:ext cx="29097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Independent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Salary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Dependent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Purchased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9800" y="322682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Missing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8037" y="3608739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Most frequent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3386" y="4840530"/>
            <a:ext cx="2861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Categorical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Numerical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2664" y="3104003"/>
            <a:ext cx="2819400" cy="2209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France </a:t>
            </a:r>
            <a:r>
              <a:rPr lang="en-US" dirty="0">
                <a:sym typeface="Wingdings" panose="05000000000000000000" pitchFamily="2" charset="2"/>
              </a:rPr>
              <a:t> 0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Spain  1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Germany 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399" y="2297668"/>
            <a:ext cx="1828801" cy="338554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Dummy variables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1981200" y="3411490"/>
            <a:ext cx="2286000" cy="177011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04" y="2636221"/>
            <a:ext cx="4345321" cy="281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73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11911"/>
            <a:ext cx="4041892" cy="304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5" name="Oval 4"/>
          <p:cNvSpPr/>
          <p:nvPr/>
        </p:nvSpPr>
        <p:spPr>
          <a:xfrm>
            <a:off x="-34110" y="2514600"/>
            <a:ext cx="4380743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-34111" y="4267199"/>
            <a:ext cx="4380743" cy="3048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11911"/>
            <a:ext cx="3973037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49530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Considering Age and Salary only for example</a:t>
            </a:r>
          </a:p>
          <a:p>
            <a:r>
              <a:rPr lang="en-US" dirty="0"/>
              <a:t>(83000-48000)^2= 2304000000</a:t>
            </a:r>
          </a:p>
          <a:p>
            <a:r>
              <a:rPr lang="en-US" dirty="0"/>
              <a:t>(50-27)^2 = 529</a:t>
            </a:r>
          </a:p>
        </p:txBody>
      </p:sp>
      <p:sp>
        <p:nvSpPr>
          <p:cNvPr id="2" name="Rectangle 1"/>
          <p:cNvSpPr/>
          <p:nvPr/>
        </p:nvSpPr>
        <p:spPr>
          <a:xfrm>
            <a:off x="2102464" y="3333814"/>
            <a:ext cx="4532254" cy="838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 Scaling</a:t>
            </a:r>
          </a:p>
        </p:txBody>
      </p:sp>
    </p:spTree>
    <p:extLst>
      <p:ext uri="{BB962C8B-B14F-4D97-AF65-F5344CB8AC3E}">
        <p14:creationId xmlns:p14="http://schemas.microsoft.com/office/powerpoint/2010/main" val="2907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981200"/>
            <a:ext cx="8229600" cy="323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130777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0319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r>
              <a:rPr lang="en-US" sz="2400"/>
              <a:t>Understanding AI &amp; ML algorithms.</a:t>
            </a:r>
          </a:p>
          <a:p>
            <a:r>
              <a:rPr lang="en-US" sz="2400"/>
              <a:t>Using AI &amp; ML algorithms for solving challenging problems.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26855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Introduction to AI and machine learning.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Regression.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Classification.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Clustering.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Deep Learning.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Convolutional Neural Network.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Recurrent Neural Network.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Applications of Deep learning.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21363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>
            <a:normAutofit/>
          </a:bodyPr>
          <a:lstStyle/>
          <a:p>
            <a:r>
              <a:rPr lang="en-US" sz="2400" dirty="0"/>
              <a:t>Programming: Python</a:t>
            </a:r>
          </a:p>
          <a:p>
            <a:r>
              <a:rPr lang="en-US" sz="2400" dirty="0"/>
              <a:t>Machine Learning libraries</a:t>
            </a:r>
          </a:p>
          <a:p>
            <a:pPr lvl="1"/>
            <a:r>
              <a:rPr lang="en-US" sz="2400" dirty="0" err="1"/>
              <a:t>Sklearn</a:t>
            </a:r>
            <a:endParaRPr lang="en-US" sz="2400" dirty="0"/>
          </a:p>
          <a:p>
            <a:pPr lvl="1"/>
            <a:r>
              <a:rPr lang="en-US" sz="2400" dirty="0" err="1"/>
              <a:t>Keras</a:t>
            </a:r>
            <a:endParaRPr lang="en-US" sz="2400" dirty="0"/>
          </a:p>
          <a:p>
            <a:pPr lvl="1"/>
            <a:r>
              <a:rPr lang="en-US" sz="2400" dirty="0" err="1"/>
              <a:t>Tensorflow</a:t>
            </a:r>
            <a:endParaRPr lang="en-US" sz="2400" dirty="0"/>
          </a:p>
          <a:p>
            <a:pPr lvl="1"/>
            <a:r>
              <a:rPr lang="en-US" sz="2400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96559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545"/>
            <a:ext cx="7886700" cy="1325563"/>
          </a:xfrm>
        </p:spPr>
        <p:txBody>
          <a:bodyPr/>
          <a:lstStyle/>
          <a:p>
            <a:r>
              <a:rPr lang="en-US" dirty="0"/>
              <a:t>Anaconda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399" y="1388773"/>
            <a:ext cx="3759972" cy="3408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7213" y="4883238"/>
            <a:ext cx="1815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https://anaconda.org/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B16D3-AB82-0541-736D-F9E8F6B1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31" y="2130266"/>
            <a:ext cx="3503054" cy="1556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44A93-379D-B6C4-D309-7472AA198E1B}"/>
              </a:ext>
            </a:extLst>
          </p:cNvPr>
          <p:cNvSpPr txBox="1"/>
          <p:nvPr/>
        </p:nvSpPr>
        <p:spPr>
          <a:xfrm>
            <a:off x="5139530" y="3869444"/>
            <a:ext cx="2802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https://colab.research.google.com/</a:t>
            </a:r>
          </a:p>
        </p:txBody>
      </p:sp>
    </p:spTree>
    <p:extLst>
      <p:ext uri="{BB962C8B-B14F-4D97-AF65-F5344CB8AC3E}">
        <p14:creationId xmlns:p14="http://schemas.microsoft.com/office/powerpoint/2010/main" val="18142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38E7-0393-42D7-8298-EA3BEFAA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Grading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0600-43C5-4AD1-A07A-4A545015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Tentative and subject to change</a:t>
            </a:r>
            <a:r>
              <a:rPr lang="en-US" altLang="ko-KR" dirty="0"/>
              <a:t> </a:t>
            </a:r>
          </a:p>
          <a:p>
            <a:pPr lvl="1"/>
            <a:r>
              <a:rPr lang="en-US" dirty="0"/>
              <a:t>Midterm 			25%</a:t>
            </a:r>
          </a:p>
          <a:p>
            <a:pPr lvl="1"/>
            <a:r>
              <a:rPr lang="en-US" dirty="0"/>
              <a:t>Final 				35%</a:t>
            </a:r>
          </a:p>
          <a:p>
            <a:pPr lvl="1"/>
            <a:r>
              <a:rPr lang="en-US" dirty="0"/>
              <a:t>Assignments, </a:t>
            </a:r>
            <a:r>
              <a:rPr lang="en-US" altLang="ko-KR" dirty="0"/>
              <a:t>projects</a:t>
            </a:r>
            <a:r>
              <a:rPr lang="ko-KR" altLang="en-US" dirty="0"/>
              <a:t> </a:t>
            </a:r>
            <a:r>
              <a:rPr lang="en-US" altLang="ko-KR" dirty="0"/>
              <a:t>	             </a:t>
            </a:r>
            <a:r>
              <a:rPr lang="en-US" dirty="0"/>
              <a:t>30%</a:t>
            </a:r>
          </a:p>
          <a:p>
            <a:pPr lvl="1"/>
            <a:r>
              <a:rPr lang="en-US" dirty="0"/>
              <a:t>Attendance			10%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8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Applications of AI</a:t>
            </a: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63" y="4087431"/>
            <a:ext cx="2952093" cy="196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655" y="2061705"/>
            <a:ext cx="2955701" cy="197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56" y="2095562"/>
            <a:ext cx="3352800" cy="197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53" y="4135256"/>
            <a:ext cx="3200403" cy="192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63" y="3246123"/>
            <a:ext cx="2820692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83694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714" y="2373223"/>
            <a:ext cx="36099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30384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4480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15589"/>
            <a:ext cx="4648200" cy="111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952" y="3731270"/>
            <a:ext cx="3385690" cy="226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29936" y="738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System Lab (NSCL)                                                            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66158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912</Words>
  <Application>Microsoft Office PowerPoint</Application>
  <PresentationFormat>On-screen Show (4:3)</PresentationFormat>
  <Paragraphs>229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Artificial Intelligence Lecture 1</vt:lpstr>
      <vt:lpstr>Artificial Intelligence</vt:lpstr>
      <vt:lpstr>Class objectives</vt:lpstr>
      <vt:lpstr>AI Syllabus</vt:lpstr>
      <vt:lpstr>Background?</vt:lpstr>
      <vt:lpstr>Anaconda</vt:lpstr>
      <vt:lpstr>Grading</vt:lpstr>
      <vt:lpstr>Applications of AI</vt:lpstr>
      <vt:lpstr>PowerPoint Presentation</vt:lpstr>
      <vt:lpstr>Why AI?!</vt:lpstr>
      <vt:lpstr>Why Machine Learning?!</vt:lpstr>
      <vt:lpstr>The essence of machine learning</vt:lpstr>
      <vt:lpstr>The essence of machine learning</vt:lpstr>
      <vt:lpstr>The essence of machine learning</vt:lpstr>
      <vt:lpstr>The essence of machine learning</vt:lpstr>
      <vt:lpstr>Component of learning</vt:lpstr>
      <vt:lpstr>Component of learning</vt:lpstr>
      <vt:lpstr>Component of learning</vt:lpstr>
      <vt:lpstr>Algorithms Grouped by Learning Style</vt:lpstr>
      <vt:lpstr>Artificial Intelligence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타야라히랄</cp:lastModifiedBy>
  <cp:revision>1</cp:revision>
  <dcterms:created xsi:type="dcterms:W3CDTF">2017-09-07T13:06:28Z</dcterms:created>
  <dcterms:modified xsi:type="dcterms:W3CDTF">2023-03-03T00:37:44Z</dcterms:modified>
</cp:coreProperties>
</file>