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 id="2147483805" r:id="rId3"/>
  </p:sldMasterIdLst>
  <p:notesMasterIdLst>
    <p:notesMasterId r:id="rId48"/>
  </p:notesMasterIdLst>
  <p:sldIdLst>
    <p:sldId id="256" r:id="rId4"/>
    <p:sldId id="260" r:id="rId5"/>
    <p:sldId id="275" r:id="rId6"/>
    <p:sldId id="276" r:id="rId7"/>
    <p:sldId id="277" r:id="rId8"/>
    <p:sldId id="278" r:id="rId9"/>
    <p:sldId id="279" r:id="rId10"/>
    <p:sldId id="280" r:id="rId11"/>
    <p:sldId id="281" r:id="rId12"/>
    <p:sldId id="282" r:id="rId13"/>
    <p:sldId id="283" r:id="rId14"/>
    <p:sldId id="284" r:id="rId15"/>
    <p:sldId id="285" r:id="rId16"/>
    <p:sldId id="308" r:id="rId17"/>
    <p:sldId id="309" r:id="rId18"/>
    <p:sldId id="310" r:id="rId19"/>
    <p:sldId id="311" r:id="rId20"/>
    <p:sldId id="312" r:id="rId21"/>
    <p:sldId id="313" r:id="rId22"/>
    <p:sldId id="314" r:id="rId23"/>
    <p:sldId id="315" r:id="rId24"/>
    <p:sldId id="31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7" r:id="rId38"/>
    <p:sldId id="318" r:id="rId39"/>
    <p:sldId id="319" r:id="rId40"/>
    <p:sldId id="320" r:id="rId41"/>
    <p:sldId id="321" r:id="rId42"/>
    <p:sldId id="322" r:id="rId43"/>
    <p:sldId id="324" r:id="rId44"/>
    <p:sldId id="325" r:id="rId45"/>
    <p:sldId id="326" r:id="rId46"/>
    <p:sldId id="32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4B94-8DEF-43E3-9CEA-812FF6DB2C9D}" v="6" dt="2023-03-02T01:07:12.809"/>
    <p1510:client id="{575D6629-A65F-453F-8C09-2E61113B16B0}" v="21" dt="2023-03-02T05:23:4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207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6/11/relationships/changesInfo" Target="changesInfos/changesInfo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타야라히랄" userId="4cbd64cf-559c-4aef-b363-525ec37fb7ad" providerId="ADAL" clId="{575D6629-A65F-453F-8C09-2E61113B16B0}"/>
    <pc:docChg chg="undo custSel addSld delSld modSld sldOrd">
      <pc:chgData name="타야라히랄" userId="4cbd64cf-559c-4aef-b363-525ec37fb7ad" providerId="ADAL" clId="{575D6629-A65F-453F-8C09-2E61113B16B0}" dt="2023-03-02T05:24:22.423" v="144"/>
      <pc:docMkLst>
        <pc:docMk/>
      </pc:docMkLst>
      <pc:sldChg chg="modSp mod">
        <pc:chgData name="타야라히랄" userId="4cbd64cf-559c-4aef-b363-525ec37fb7ad" providerId="ADAL" clId="{575D6629-A65F-453F-8C09-2E61113B16B0}" dt="2023-03-02T05:11:42.451" v="1" actId="20577"/>
        <pc:sldMkLst>
          <pc:docMk/>
          <pc:sldMk cId="1609272880" sldId="256"/>
        </pc:sldMkLst>
        <pc:spChg chg="mod">
          <ac:chgData name="타야라히랄" userId="4cbd64cf-559c-4aef-b363-525ec37fb7ad" providerId="ADAL" clId="{575D6629-A65F-453F-8C09-2E61113B16B0}" dt="2023-03-02T05:11:42.451" v="1" actId="20577"/>
          <ac:spMkLst>
            <pc:docMk/>
            <pc:sldMk cId="1609272880" sldId="256"/>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2836946267" sldId="257"/>
        </pc:sldMkLst>
      </pc:sldChg>
      <pc:sldChg chg="new del">
        <pc:chgData name="타야라히랄" userId="4cbd64cf-559c-4aef-b363-525ec37fb7ad" providerId="ADAL" clId="{575D6629-A65F-453F-8C09-2E61113B16B0}" dt="2023-03-02T05:17:19.566" v="39" actId="47"/>
        <pc:sldMkLst>
          <pc:docMk/>
          <pc:sldMk cId="3566024161" sldId="257"/>
        </pc:sldMkLst>
      </pc:sldChg>
      <pc:sldChg chg="new del">
        <pc:chgData name="타야라히랄" userId="4cbd64cf-559c-4aef-b363-525ec37fb7ad" providerId="ADAL" clId="{575D6629-A65F-453F-8C09-2E61113B16B0}" dt="2023-03-02T05:17:19.566" v="39" actId="47"/>
        <pc:sldMkLst>
          <pc:docMk/>
          <pc:sldMk cId="2087197876" sldId="258"/>
        </pc:sldMkLst>
      </pc:sldChg>
      <pc:sldChg chg="new del">
        <pc:chgData name="타야라히랄" userId="4cbd64cf-559c-4aef-b363-525ec37fb7ad" providerId="ADAL" clId="{575D6629-A65F-453F-8C09-2E61113B16B0}" dt="2023-03-02T05:17:19.566" v="39" actId="47"/>
        <pc:sldMkLst>
          <pc:docMk/>
          <pc:sldMk cId="3781106468" sldId="259"/>
        </pc:sldMkLst>
      </pc:sldChg>
      <pc:sldChg chg="addSp delSp modSp new mod ord">
        <pc:chgData name="타야라히랄" userId="4cbd64cf-559c-4aef-b363-525ec37fb7ad" providerId="ADAL" clId="{575D6629-A65F-453F-8C09-2E61113B16B0}" dt="2023-03-02T05:20:25.355" v="46" actId="113"/>
        <pc:sldMkLst>
          <pc:docMk/>
          <pc:sldMk cId="2601370911" sldId="260"/>
        </pc:sldMkLst>
        <pc:spChg chg="mod">
          <ac:chgData name="타야라히랄" userId="4cbd64cf-559c-4aef-b363-525ec37fb7ad" providerId="ADAL" clId="{575D6629-A65F-453F-8C09-2E61113B16B0}" dt="2023-03-02T05:20:25.355" v="46" actId="113"/>
          <ac:spMkLst>
            <pc:docMk/>
            <pc:sldMk cId="2601370911" sldId="260"/>
            <ac:spMk id="2" creationId="{90E481F6-A16B-1111-DC49-EDAD5442E236}"/>
          </ac:spMkLst>
        </pc:spChg>
        <pc:spChg chg="del">
          <ac:chgData name="타야라히랄" userId="4cbd64cf-559c-4aef-b363-525ec37fb7ad" providerId="ADAL" clId="{575D6629-A65F-453F-8C09-2E61113B16B0}" dt="2023-03-02T05:12:23.751" v="6"/>
          <ac:spMkLst>
            <pc:docMk/>
            <pc:sldMk cId="2601370911" sldId="260"/>
            <ac:spMk id="3" creationId="{50718CC9-05E6-A57F-F79E-65131DB2DE3E}"/>
          </ac:spMkLst>
        </pc:spChg>
        <pc:spChg chg="add mod">
          <ac:chgData name="타야라히랄" userId="4cbd64cf-559c-4aef-b363-525ec37fb7ad" providerId="ADAL" clId="{575D6629-A65F-453F-8C09-2E61113B16B0}" dt="2023-03-02T05:12:42.432" v="10" actId="1076"/>
          <ac:spMkLst>
            <pc:docMk/>
            <pc:sldMk cId="2601370911" sldId="260"/>
            <ac:spMk id="6" creationId="{C0A99AF9-6224-9F9E-3409-6B648F4C1D5F}"/>
          </ac:spMkLst>
        </pc:spChg>
        <pc:picChg chg="add mod">
          <ac:chgData name="타야라히랄" userId="4cbd64cf-559c-4aef-b363-525ec37fb7ad" providerId="ADAL" clId="{575D6629-A65F-453F-8C09-2E61113B16B0}" dt="2023-03-02T05:12:30.121" v="8" actId="14100"/>
          <ac:picMkLst>
            <pc:docMk/>
            <pc:sldMk cId="2601370911" sldId="260"/>
            <ac:picMk id="4" creationId="{A76FA74C-6B3A-2EAD-B8D7-F9501DFC4D1C}"/>
          </ac:picMkLst>
        </pc:picChg>
      </pc:sldChg>
      <pc:sldChg chg="del">
        <pc:chgData name="타야라히랄" userId="4cbd64cf-559c-4aef-b363-525ec37fb7ad" providerId="ADAL" clId="{575D6629-A65F-453F-8C09-2E61113B16B0}" dt="2023-03-02T05:03:27.903" v="0" actId="47"/>
        <pc:sldMkLst>
          <pc:docMk/>
          <pc:sldMk cId="181420019" sldId="263"/>
        </pc:sldMkLst>
      </pc:sldChg>
      <pc:sldChg chg="del">
        <pc:chgData name="타야라히랄" userId="4cbd64cf-559c-4aef-b363-525ec37fb7ad" providerId="ADAL" clId="{575D6629-A65F-453F-8C09-2E61113B16B0}" dt="2023-03-02T05:03:27.903" v="0" actId="47"/>
        <pc:sldMkLst>
          <pc:docMk/>
          <pc:sldMk cId="1433640347" sldId="268"/>
        </pc:sldMkLst>
      </pc:sldChg>
      <pc:sldChg chg="del">
        <pc:chgData name="타야라히랄" userId="4cbd64cf-559c-4aef-b363-525ec37fb7ad" providerId="ADAL" clId="{575D6629-A65F-453F-8C09-2E61113B16B0}" dt="2023-03-02T05:03:27.903" v="0" actId="47"/>
        <pc:sldMkLst>
          <pc:docMk/>
          <pc:sldMk cId="1268555822" sldId="271"/>
        </pc:sldMkLst>
      </pc:sldChg>
      <pc:sldChg chg="del">
        <pc:chgData name="타야라히랄" userId="4cbd64cf-559c-4aef-b363-525ec37fb7ad" providerId="ADAL" clId="{575D6629-A65F-453F-8C09-2E61113B16B0}" dt="2023-03-02T05:03:27.903" v="0" actId="47"/>
        <pc:sldMkLst>
          <pc:docMk/>
          <pc:sldMk cId="2213630720" sldId="273"/>
        </pc:sldMkLst>
      </pc:sldChg>
      <pc:sldChg chg="del">
        <pc:chgData name="타야라히랄" userId="4cbd64cf-559c-4aef-b363-525ec37fb7ad" providerId="ADAL" clId="{575D6629-A65F-453F-8C09-2E61113B16B0}" dt="2023-03-02T05:03:27.903" v="0" actId="47"/>
        <pc:sldMkLst>
          <pc:docMk/>
          <pc:sldMk cId="1965592953" sldId="274"/>
        </pc:sldMkLst>
      </pc:sldChg>
      <pc:sldChg chg="modSp add del mod">
        <pc:chgData name="타야라히랄" userId="4cbd64cf-559c-4aef-b363-525ec37fb7ad" providerId="ADAL" clId="{575D6629-A65F-453F-8C09-2E61113B16B0}" dt="2023-03-02T05:20:30.440" v="48"/>
        <pc:sldMkLst>
          <pc:docMk/>
          <pc:sldMk cId="675668626" sldId="275"/>
        </pc:sldMkLst>
        <pc:spChg chg="mod">
          <ac:chgData name="타야라히랄" userId="4cbd64cf-559c-4aef-b363-525ec37fb7ad" providerId="ADAL" clId="{575D6629-A65F-453F-8C09-2E61113B16B0}" dt="2023-03-02T05:20:30.440" v="48"/>
          <ac:spMkLst>
            <pc:docMk/>
            <pc:sldMk cId="675668626" sldId="275"/>
            <ac:spMk id="2" creationId="{00000000-0000-0000-0000-000000000000}"/>
          </ac:spMkLst>
        </pc:spChg>
        <pc:spChg chg="mod">
          <ac:chgData name="타야라히랄" userId="4cbd64cf-559c-4aef-b363-525ec37fb7ad" providerId="ADAL" clId="{575D6629-A65F-453F-8C09-2E61113B16B0}" dt="2023-03-02T05:13:28.215" v="18"/>
          <ac:spMkLst>
            <pc:docMk/>
            <pc:sldMk cId="675668626" sldId="275"/>
            <ac:spMk id="3" creationId="{00000000-0000-0000-0000-000000000000}"/>
          </ac:spMkLst>
        </pc:spChg>
      </pc:sldChg>
      <pc:sldChg chg="modSp add del mod">
        <pc:chgData name="타야라히랄" userId="4cbd64cf-559c-4aef-b363-525ec37fb7ad" providerId="ADAL" clId="{575D6629-A65F-453F-8C09-2E61113B16B0}" dt="2023-03-02T05:20:33.791" v="50"/>
        <pc:sldMkLst>
          <pc:docMk/>
          <pc:sldMk cId="2411359550" sldId="276"/>
        </pc:sldMkLst>
        <pc:spChg chg="mod">
          <ac:chgData name="타야라히랄" userId="4cbd64cf-559c-4aef-b363-525ec37fb7ad" providerId="ADAL" clId="{575D6629-A65F-453F-8C09-2E61113B16B0}" dt="2023-03-02T05:20:33.791" v="50"/>
          <ac:spMkLst>
            <pc:docMk/>
            <pc:sldMk cId="2411359550" sldId="276"/>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2989238877" sldId="276"/>
        </pc:sldMkLst>
      </pc:sldChg>
      <pc:sldChg chg="modSp add del mod">
        <pc:chgData name="타야라히랄" userId="4cbd64cf-559c-4aef-b363-525ec37fb7ad" providerId="ADAL" clId="{575D6629-A65F-453F-8C09-2E61113B16B0}" dt="2023-03-02T05:20:35.455" v="52"/>
        <pc:sldMkLst>
          <pc:docMk/>
          <pc:sldMk cId="71606998" sldId="277"/>
        </pc:sldMkLst>
        <pc:spChg chg="mod">
          <ac:chgData name="타야라히랄" userId="4cbd64cf-559c-4aef-b363-525ec37fb7ad" providerId="ADAL" clId="{575D6629-A65F-453F-8C09-2E61113B16B0}" dt="2023-03-02T05:20:35.455" v="52"/>
          <ac:spMkLst>
            <pc:docMk/>
            <pc:sldMk cId="71606998" sldId="277"/>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3292759274" sldId="277"/>
        </pc:sldMkLst>
      </pc:sldChg>
      <pc:sldChg chg="del">
        <pc:chgData name="타야라히랄" userId="4cbd64cf-559c-4aef-b363-525ec37fb7ad" providerId="ADAL" clId="{575D6629-A65F-453F-8C09-2E61113B16B0}" dt="2023-03-02T05:03:27.903" v="0" actId="47"/>
        <pc:sldMkLst>
          <pc:docMk/>
          <pc:sldMk cId="2568434506" sldId="278"/>
        </pc:sldMkLst>
      </pc:sldChg>
      <pc:sldChg chg="modSp add del mod">
        <pc:chgData name="타야라히랄" userId="4cbd64cf-559c-4aef-b363-525ec37fb7ad" providerId="ADAL" clId="{575D6629-A65F-453F-8C09-2E61113B16B0}" dt="2023-03-02T05:20:37.055" v="54"/>
        <pc:sldMkLst>
          <pc:docMk/>
          <pc:sldMk cId="2709439539" sldId="278"/>
        </pc:sldMkLst>
        <pc:spChg chg="mod">
          <ac:chgData name="타야라히랄" userId="4cbd64cf-559c-4aef-b363-525ec37fb7ad" providerId="ADAL" clId="{575D6629-A65F-453F-8C09-2E61113B16B0}" dt="2023-03-02T05:20:37.055" v="54"/>
          <ac:spMkLst>
            <pc:docMk/>
            <pc:sldMk cId="2709439539" sldId="278"/>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820320373" sldId="279"/>
        </pc:sldMkLst>
      </pc:sldChg>
      <pc:sldChg chg="modSp add del mod">
        <pc:chgData name="타야라히랄" userId="4cbd64cf-559c-4aef-b363-525ec37fb7ad" providerId="ADAL" clId="{575D6629-A65F-453F-8C09-2E61113B16B0}" dt="2023-03-02T05:20:46.024" v="59"/>
        <pc:sldMkLst>
          <pc:docMk/>
          <pc:sldMk cId="2871667894" sldId="279"/>
        </pc:sldMkLst>
        <pc:spChg chg="mod">
          <ac:chgData name="타야라히랄" userId="4cbd64cf-559c-4aef-b363-525ec37fb7ad" providerId="ADAL" clId="{575D6629-A65F-453F-8C09-2E61113B16B0}" dt="2023-03-02T05:20:46.024" v="59"/>
          <ac:spMkLst>
            <pc:docMk/>
            <pc:sldMk cId="2871667894" sldId="279"/>
            <ac:spMk id="2" creationId="{00000000-0000-0000-0000-000000000000}"/>
          </ac:spMkLst>
        </pc:spChg>
      </pc:sldChg>
      <pc:sldChg chg="modSp add del mod">
        <pc:chgData name="타야라히랄" userId="4cbd64cf-559c-4aef-b363-525ec37fb7ad" providerId="ADAL" clId="{575D6629-A65F-453F-8C09-2E61113B16B0}" dt="2023-03-02T05:20:49.872" v="62"/>
        <pc:sldMkLst>
          <pc:docMk/>
          <pc:sldMk cId="3131672557" sldId="280"/>
        </pc:sldMkLst>
        <pc:spChg chg="mod">
          <ac:chgData name="타야라히랄" userId="4cbd64cf-559c-4aef-b363-525ec37fb7ad" providerId="ADAL" clId="{575D6629-A65F-453F-8C09-2E61113B16B0}" dt="2023-03-02T05:20:49.872" v="62"/>
          <ac:spMkLst>
            <pc:docMk/>
            <pc:sldMk cId="3131672557" sldId="280"/>
            <ac:spMk id="2" creationId="{00000000-0000-0000-0000-000000000000}"/>
          </ac:spMkLst>
        </pc:spChg>
      </pc:sldChg>
      <pc:sldChg chg="modSp add del mod">
        <pc:chgData name="타야라히랄" userId="4cbd64cf-559c-4aef-b363-525ec37fb7ad" providerId="ADAL" clId="{575D6629-A65F-453F-8C09-2E61113B16B0}" dt="2023-03-02T05:20:53.312" v="65"/>
        <pc:sldMkLst>
          <pc:docMk/>
          <pc:sldMk cId="1587924651" sldId="281"/>
        </pc:sldMkLst>
        <pc:spChg chg="mod">
          <ac:chgData name="타야라히랄" userId="4cbd64cf-559c-4aef-b363-525ec37fb7ad" providerId="ADAL" clId="{575D6629-A65F-453F-8C09-2E61113B16B0}" dt="2023-03-02T05:20:53.312" v="65"/>
          <ac:spMkLst>
            <pc:docMk/>
            <pc:sldMk cId="1587924651" sldId="281"/>
            <ac:spMk id="2" creationId="{00000000-0000-0000-0000-000000000000}"/>
          </ac:spMkLst>
        </pc:spChg>
      </pc:sldChg>
      <pc:sldChg chg="modSp add del mod">
        <pc:chgData name="타야라히랄" userId="4cbd64cf-559c-4aef-b363-525ec37fb7ad" providerId="ADAL" clId="{575D6629-A65F-453F-8C09-2E61113B16B0}" dt="2023-03-02T05:20:56.320" v="68"/>
        <pc:sldMkLst>
          <pc:docMk/>
          <pc:sldMk cId="2461624751" sldId="282"/>
        </pc:sldMkLst>
        <pc:spChg chg="mod">
          <ac:chgData name="타야라히랄" userId="4cbd64cf-559c-4aef-b363-525ec37fb7ad" providerId="ADAL" clId="{575D6629-A65F-453F-8C09-2E61113B16B0}" dt="2023-03-02T05:20:56.320" v="68"/>
          <ac:spMkLst>
            <pc:docMk/>
            <pc:sldMk cId="2461624751" sldId="282"/>
            <ac:spMk id="2" creationId="{00000000-0000-0000-0000-000000000000}"/>
          </ac:spMkLst>
        </pc:spChg>
      </pc:sldChg>
      <pc:sldChg chg="modSp add del mod">
        <pc:chgData name="타야라히랄" userId="4cbd64cf-559c-4aef-b363-525ec37fb7ad" providerId="ADAL" clId="{575D6629-A65F-453F-8C09-2E61113B16B0}" dt="2023-03-02T05:21:09.094" v="71"/>
        <pc:sldMkLst>
          <pc:docMk/>
          <pc:sldMk cId="311672088" sldId="283"/>
        </pc:sldMkLst>
        <pc:spChg chg="mod">
          <ac:chgData name="타야라히랄" userId="4cbd64cf-559c-4aef-b363-525ec37fb7ad" providerId="ADAL" clId="{575D6629-A65F-453F-8C09-2E61113B16B0}" dt="2023-03-02T05:21:09.094" v="71"/>
          <ac:spMkLst>
            <pc:docMk/>
            <pc:sldMk cId="311672088" sldId="283"/>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2661584697" sldId="283"/>
        </pc:sldMkLst>
      </pc:sldChg>
      <pc:sldChg chg="modSp add del mod">
        <pc:chgData name="타야라히랄" userId="4cbd64cf-559c-4aef-b363-525ec37fb7ad" providerId="ADAL" clId="{575D6629-A65F-453F-8C09-2E61113B16B0}" dt="2023-03-02T05:21:18.660" v="76"/>
        <pc:sldMkLst>
          <pc:docMk/>
          <pc:sldMk cId="591669910" sldId="284"/>
        </pc:sldMkLst>
        <pc:spChg chg="mod">
          <ac:chgData name="타야라히랄" userId="4cbd64cf-559c-4aef-b363-525ec37fb7ad" providerId="ADAL" clId="{575D6629-A65F-453F-8C09-2E61113B16B0}" dt="2023-03-02T05:21:18.660" v="76"/>
          <ac:spMkLst>
            <pc:docMk/>
            <pc:sldMk cId="591669910" sldId="284"/>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1796807113" sldId="284"/>
        </pc:sldMkLst>
      </pc:sldChg>
      <pc:sldChg chg="modSp add del mod">
        <pc:chgData name="타야라히랄" userId="4cbd64cf-559c-4aef-b363-525ec37fb7ad" providerId="ADAL" clId="{575D6629-A65F-453F-8C09-2E61113B16B0}" dt="2023-03-02T05:21:21.256" v="79"/>
        <pc:sldMkLst>
          <pc:docMk/>
          <pc:sldMk cId="4260497065" sldId="285"/>
        </pc:sldMkLst>
        <pc:spChg chg="mod">
          <ac:chgData name="타야라히랄" userId="4cbd64cf-559c-4aef-b363-525ec37fb7ad" providerId="ADAL" clId="{575D6629-A65F-453F-8C09-2E61113B16B0}" dt="2023-03-02T05:21:21.256" v="79"/>
          <ac:spMkLst>
            <pc:docMk/>
            <pc:sldMk cId="4260497065" sldId="285"/>
            <ac:spMk id="2" creationId="{00000000-0000-0000-0000-000000000000}"/>
          </ac:spMkLst>
        </pc:spChg>
      </pc:sldChg>
      <pc:sldChg chg="modSp add del mod">
        <pc:chgData name="타야라히랄" userId="4cbd64cf-559c-4aef-b363-525ec37fb7ad" providerId="ADAL" clId="{575D6629-A65F-453F-8C09-2E61113B16B0}" dt="2023-03-02T05:23:34.580" v="120" actId="47"/>
        <pc:sldMkLst>
          <pc:docMk/>
          <pc:sldMk cId="395859183" sldId="286"/>
        </pc:sldMkLst>
        <pc:spChg chg="mod">
          <ac:chgData name="타야라히랄" userId="4cbd64cf-559c-4aef-b363-525ec37fb7ad" providerId="ADAL" clId="{575D6629-A65F-453F-8C09-2E61113B16B0}" dt="2023-03-02T05:21:23.648" v="82"/>
          <ac:spMkLst>
            <pc:docMk/>
            <pc:sldMk cId="395859183" sldId="286"/>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4034312350" sldId="286"/>
        </pc:sldMkLst>
      </pc:sldChg>
      <pc:sldChg chg="del">
        <pc:chgData name="타야라히랄" userId="4cbd64cf-559c-4aef-b363-525ec37fb7ad" providerId="ADAL" clId="{575D6629-A65F-453F-8C09-2E61113B16B0}" dt="2023-03-02T05:03:27.903" v="0" actId="47"/>
        <pc:sldMkLst>
          <pc:docMk/>
          <pc:sldMk cId="665125614" sldId="287"/>
        </pc:sldMkLst>
      </pc:sldChg>
      <pc:sldChg chg="modSp add del mod">
        <pc:chgData name="타야라히랄" userId="4cbd64cf-559c-4aef-b363-525ec37fb7ad" providerId="ADAL" clId="{575D6629-A65F-453F-8C09-2E61113B16B0}" dt="2023-03-02T05:23:34.580" v="120" actId="47"/>
        <pc:sldMkLst>
          <pc:docMk/>
          <pc:sldMk cId="4128065925" sldId="287"/>
        </pc:sldMkLst>
        <pc:spChg chg="mod">
          <ac:chgData name="타야라히랄" userId="4cbd64cf-559c-4aef-b363-525ec37fb7ad" providerId="ADAL" clId="{575D6629-A65F-453F-8C09-2E61113B16B0}" dt="2023-03-02T05:21:26.928" v="85"/>
          <ac:spMkLst>
            <pc:docMk/>
            <pc:sldMk cId="4128065925" sldId="287"/>
            <ac:spMk id="2" creationId="{00000000-0000-0000-0000-000000000000}"/>
          </ac:spMkLst>
        </pc:spChg>
      </pc:sldChg>
      <pc:sldChg chg="modSp add del mod">
        <pc:chgData name="타야라히랄" userId="4cbd64cf-559c-4aef-b363-525ec37fb7ad" providerId="ADAL" clId="{575D6629-A65F-453F-8C09-2E61113B16B0}" dt="2023-03-02T05:21:40.007" v="88" actId="947"/>
        <pc:sldMkLst>
          <pc:docMk/>
          <pc:sldMk cId="3498470578" sldId="288"/>
        </pc:sldMkLst>
        <pc:spChg chg="mod">
          <ac:chgData name="타야라히랄" userId="4cbd64cf-559c-4aef-b363-525ec37fb7ad" providerId="ADAL" clId="{575D6629-A65F-453F-8C09-2E61113B16B0}" dt="2023-03-02T05:21:29.271" v="87"/>
          <ac:spMkLst>
            <pc:docMk/>
            <pc:sldMk cId="3498470578" sldId="288"/>
            <ac:spMk id="2" creationId="{00000000-0000-0000-0000-000000000000}"/>
          </ac:spMkLst>
        </pc:spChg>
        <pc:spChg chg="mod">
          <ac:chgData name="타야라히랄" userId="4cbd64cf-559c-4aef-b363-525ec37fb7ad" providerId="ADAL" clId="{575D6629-A65F-453F-8C09-2E61113B16B0}" dt="2023-03-02T05:21:40.007" v="88" actId="947"/>
          <ac:spMkLst>
            <pc:docMk/>
            <pc:sldMk cId="3498470578" sldId="288"/>
            <ac:spMk id="3" creationId="{00000000-0000-0000-0000-000000000000}"/>
          </ac:spMkLst>
        </pc:spChg>
      </pc:sldChg>
      <pc:sldChg chg="modSp add del mod">
        <pc:chgData name="타야라히랄" userId="4cbd64cf-559c-4aef-b363-525ec37fb7ad" providerId="ADAL" clId="{575D6629-A65F-453F-8C09-2E61113B16B0}" dt="2023-03-02T05:21:44.287" v="90"/>
        <pc:sldMkLst>
          <pc:docMk/>
          <pc:sldMk cId="40036753" sldId="289"/>
        </pc:sldMkLst>
        <pc:spChg chg="mod">
          <ac:chgData name="타야라히랄" userId="4cbd64cf-559c-4aef-b363-525ec37fb7ad" providerId="ADAL" clId="{575D6629-A65F-453F-8C09-2E61113B16B0}" dt="2023-03-02T05:21:44.287" v="90"/>
          <ac:spMkLst>
            <pc:docMk/>
            <pc:sldMk cId="40036753" sldId="289"/>
            <ac:spMk id="2" creationId="{00000000-0000-0000-0000-000000000000}"/>
          </ac:spMkLst>
        </pc:spChg>
        <pc:spChg chg="mod">
          <ac:chgData name="타야라히랄" userId="4cbd64cf-559c-4aef-b363-525ec37fb7ad" providerId="ADAL" clId="{575D6629-A65F-453F-8C09-2E61113B16B0}" dt="2023-03-02T05:15:23.040" v="32" actId="14100"/>
          <ac:spMkLst>
            <pc:docMk/>
            <pc:sldMk cId="40036753" sldId="289"/>
            <ac:spMk id="3" creationId="{00000000-0000-0000-0000-000000000000}"/>
          </ac:spMkLst>
        </pc:spChg>
      </pc:sldChg>
      <pc:sldChg chg="add del">
        <pc:chgData name="타야라히랄" userId="4cbd64cf-559c-4aef-b363-525ec37fb7ad" providerId="ADAL" clId="{575D6629-A65F-453F-8C09-2E61113B16B0}" dt="2023-03-02T05:13:05.698" v="16"/>
        <pc:sldMkLst>
          <pc:docMk/>
          <pc:sldMk cId="2664279394" sldId="290"/>
        </pc:sldMkLst>
      </pc:sldChg>
      <pc:sldChg chg="modSp add del mod">
        <pc:chgData name="타야라히랄" userId="4cbd64cf-559c-4aef-b363-525ec37fb7ad" providerId="ADAL" clId="{575D6629-A65F-453F-8C09-2E61113B16B0}" dt="2023-03-02T05:21:54.855" v="95"/>
        <pc:sldMkLst>
          <pc:docMk/>
          <pc:sldMk cId="2367171338" sldId="291"/>
        </pc:sldMkLst>
        <pc:spChg chg="mod">
          <ac:chgData name="타야라히랄" userId="4cbd64cf-559c-4aef-b363-525ec37fb7ad" providerId="ADAL" clId="{575D6629-A65F-453F-8C09-2E61113B16B0}" dt="2023-03-02T05:21:54.855" v="95"/>
          <ac:spMkLst>
            <pc:docMk/>
            <pc:sldMk cId="2367171338" sldId="291"/>
            <ac:spMk id="2" creationId="{00000000-0000-0000-0000-000000000000}"/>
          </ac:spMkLst>
        </pc:spChg>
      </pc:sldChg>
      <pc:sldChg chg="modSp add del mod">
        <pc:chgData name="타야라히랄" userId="4cbd64cf-559c-4aef-b363-525ec37fb7ad" providerId="ADAL" clId="{575D6629-A65F-453F-8C09-2E61113B16B0}" dt="2023-03-02T05:21:51.199" v="92"/>
        <pc:sldMkLst>
          <pc:docMk/>
          <pc:sldMk cId="2768516786" sldId="292"/>
        </pc:sldMkLst>
        <pc:spChg chg="mod">
          <ac:chgData name="타야라히랄" userId="4cbd64cf-559c-4aef-b363-525ec37fb7ad" providerId="ADAL" clId="{575D6629-A65F-453F-8C09-2E61113B16B0}" dt="2023-03-02T05:21:51.199" v="92"/>
          <ac:spMkLst>
            <pc:docMk/>
            <pc:sldMk cId="2768516786" sldId="292"/>
            <ac:spMk id="2" creationId="{00000000-0000-0000-0000-000000000000}"/>
          </ac:spMkLst>
        </pc:spChg>
        <pc:spChg chg="mod">
          <ac:chgData name="타야라히랄" userId="4cbd64cf-559c-4aef-b363-525ec37fb7ad" providerId="ADAL" clId="{575D6629-A65F-453F-8C09-2E61113B16B0}" dt="2023-03-02T05:16:41.969" v="34" actId="1076"/>
          <ac:spMkLst>
            <pc:docMk/>
            <pc:sldMk cId="2768516786" sldId="292"/>
            <ac:spMk id="3" creationId="{00000000-0000-0000-0000-000000000000}"/>
          </ac:spMkLst>
        </pc:spChg>
        <pc:spChg chg="mod">
          <ac:chgData name="타야라히랄" userId="4cbd64cf-559c-4aef-b363-525ec37fb7ad" providerId="ADAL" clId="{575D6629-A65F-453F-8C09-2E61113B16B0}" dt="2023-03-02T05:16:45.568" v="35" actId="1076"/>
          <ac:spMkLst>
            <pc:docMk/>
            <pc:sldMk cId="2768516786" sldId="292"/>
            <ac:spMk id="4" creationId="{00000000-0000-0000-0000-000000000000}"/>
          </ac:spMkLst>
        </pc:spChg>
        <pc:spChg chg="mod">
          <ac:chgData name="타야라히랄" userId="4cbd64cf-559c-4aef-b363-525ec37fb7ad" providerId="ADAL" clId="{575D6629-A65F-453F-8C09-2E61113B16B0}" dt="2023-03-02T05:16:48.822" v="36" actId="1076"/>
          <ac:spMkLst>
            <pc:docMk/>
            <pc:sldMk cId="2768516786" sldId="292"/>
            <ac:spMk id="5" creationId="{00000000-0000-0000-0000-000000000000}"/>
          </ac:spMkLst>
        </pc:spChg>
      </pc:sldChg>
      <pc:sldChg chg="modSp add del mod">
        <pc:chgData name="타야라히랄" userId="4cbd64cf-559c-4aef-b363-525ec37fb7ad" providerId="ADAL" clId="{575D6629-A65F-453F-8C09-2E61113B16B0}" dt="2023-03-02T05:21:57.895" v="97"/>
        <pc:sldMkLst>
          <pc:docMk/>
          <pc:sldMk cId="1854472517" sldId="293"/>
        </pc:sldMkLst>
        <pc:spChg chg="mod">
          <ac:chgData name="타야라히랄" userId="4cbd64cf-559c-4aef-b363-525ec37fb7ad" providerId="ADAL" clId="{575D6629-A65F-453F-8C09-2E61113B16B0}" dt="2023-03-02T05:21:57.895" v="97"/>
          <ac:spMkLst>
            <pc:docMk/>
            <pc:sldMk cId="1854472517" sldId="293"/>
            <ac:spMk id="2" creationId="{00000000-0000-0000-0000-000000000000}"/>
          </ac:spMkLst>
        </pc:spChg>
      </pc:sldChg>
      <pc:sldChg chg="modSp add del mod">
        <pc:chgData name="타야라히랄" userId="4cbd64cf-559c-4aef-b363-525ec37fb7ad" providerId="ADAL" clId="{575D6629-A65F-453F-8C09-2E61113B16B0}" dt="2023-03-02T05:22:04.064" v="100"/>
        <pc:sldMkLst>
          <pc:docMk/>
          <pc:sldMk cId="1221033541" sldId="294"/>
        </pc:sldMkLst>
        <pc:spChg chg="mod">
          <ac:chgData name="타야라히랄" userId="4cbd64cf-559c-4aef-b363-525ec37fb7ad" providerId="ADAL" clId="{575D6629-A65F-453F-8C09-2E61113B16B0}" dt="2023-03-02T05:22:04.064" v="100"/>
          <ac:spMkLst>
            <pc:docMk/>
            <pc:sldMk cId="1221033541" sldId="294"/>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735930999" sldId="295"/>
        </pc:sldMkLst>
      </pc:sldChg>
      <pc:sldChg chg="modSp add del mod">
        <pc:chgData name="타야라히랄" userId="4cbd64cf-559c-4aef-b363-525ec37fb7ad" providerId="ADAL" clId="{575D6629-A65F-453F-8C09-2E61113B16B0}" dt="2023-03-02T05:22:06.700" v="103"/>
        <pc:sldMkLst>
          <pc:docMk/>
          <pc:sldMk cId="946401743" sldId="295"/>
        </pc:sldMkLst>
        <pc:spChg chg="mod">
          <ac:chgData name="타야라히랄" userId="4cbd64cf-559c-4aef-b363-525ec37fb7ad" providerId="ADAL" clId="{575D6629-A65F-453F-8C09-2E61113B16B0}" dt="2023-03-02T05:22:06.700" v="103"/>
          <ac:spMkLst>
            <pc:docMk/>
            <pc:sldMk cId="946401743" sldId="295"/>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2208968163" sldId="296"/>
        </pc:sldMkLst>
      </pc:sldChg>
      <pc:sldChg chg="modSp add del mod">
        <pc:chgData name="타야라히랄" userId="4cbd64cf-559c-4aef-b363-525ec37fb7ad" providerId="ADAL" clId="{575D6629-A65F-453F-8C09-2E61113B16B0}" dt="2023-03-02T05:22:11.559" v="108"/>
        <pc:sldMkLst>
          <pc:docMk/>
          <pc:sldMk cId="3557510257" sldId="296"/>
        </pc:sldMkLst>
        <pc:spChg chg="mod">
          <ac:chgData name="타야라히랄" userId="4cbd64cf-559c-4aef-b363-525ec37fb7ad" providerId="ADAL" clId="{575D6629-A65F-453F-8C09-2E61113B16B0}" dt="2023-03-02T05:22:11.559" v="108"/>
          <ac:spMkLst>
            <pc:docMk/>
            <pc:sldMk cId="3557510257" sldId="296"/>
            <ac:spMk id="2" creationId="{00000000-0000-0000-0000-000000000000}"/>
          </ac:spMkLst>
        </pc:spChg>
      </pc:sldChg>
      <pc:sldChg chg="modSp add del mod">
        <pc:chgData name="타야라히랄" userId="4cbd64cf-559c-4aef-b363-525ec37fb7ad" providerId="ADAL" clId="{575D6629-A65F-453F-8C09-2E61113B16B0}" dt="2023-03-02T05:22:14.544" v="111"/>
        <pc:sldMkLst>
          <pc:docMk/>
          <pc:sldMk cId="1933419465" sldId="297"/>
        </pc:sldMkLst>
        <pc:spChg chg="mod">
          <ac:chgData name="타야라히랄" userId="4cbd64cf-559c-4aef-b363-525ec37fb7ad" providerId="ADAL" clId="{575D6629-A65F-453F-8C09-2E61113B16B0}" dt="2023-03-02T05:22:14.544" v="111"/>
          <ac:spMkLst>
            <pc:docMk/>
            <pc:sldMk cId="1933419465" sldId="297"/>
            <ac:spMk id="2" creationId="{00000000-0000-0000-0000-000000000000}"/>
          </ac:spMkLst>
        </pc:spChg>
        <pc:spChg chg="mod">
          <ac:chgData name="타야라히랄" userId="4cbd64cf-559c-4aef-b363-525ec37fb7ad" providerId="ADAL" clId="{575D6629-A65F-453F-8C09-2E61113B16B0}" dt="2023-03-02T05:16:59.975" v="37" actId="207"/>
          <ac:spMkLst>
            <pc:docMk/>
            <pc:sldMk cId="1933419465" sldId="297"/>
            <ac:spMk id="4" creationId="{00000000-0000-0000-0000-000000000000}"/>
          </ac:spMkLst>
        </pc:spChg>
      </pc:sldChg>
      <pc:sldChg chg="modSp add del mod">
        <pc:chgData name="타야라히랄" userId="4cbd64cf-559c-4aef-b363-525ec37fb7ad" providerId="ADAL" clId="{575D6629-A65F-453F-8C09-2E61113B16B0}" dt="2023-03-02T05:22:17.096" v="113"/>
        <pc:sldMkLst>
          <pc:docMk/>
          <pc:sldMk cId="1056514290" sldId="298"/>
        </pc:sldMkLst>
        <pc:spChg chg="mod">
          <ac:chgData name="타야라히랄" userId="4cbd64cf-559c-4aef-b363-525ec37fb7ad" providerId="ADAL" clId="{575D6629-A65F-453F-8C09-2E61113B16B0}" dt="2023-03-02T05:22:17.096" v="113"/>
          <ac:spMkLst>
            <pc:docMk/>
            <pc:sldMk cId="1056514290" sldId="298"/>
            <ac:spMk id="2" creationId="{00000000-0000-0000-0000-000000000000}"/>
          </ac:spMkLst>
        </pc:spChg>
        <pc:spChg chg="mod">
          <ac:chgData name="타야라히랄" userId="4cbd64cf-559c-4aef-b363-525ec37fb7ad" providerId="ADAL" clId="{575D6629-A65F-453F-8C09-2E61113B16B0}" dt="2023-03-02T05:17:04.915" v="38" actId="1076"/>
          <ac:spMkLst>
            <pc:docMk/>
            <pc:sldMk cId="1056514290" sldId="298"/>
            <ac:spMk id="8" creationId="{00000000-0000-0000-0000-000000000000}"/>
          </ac:spMkLst>
        </pc:spChg>
      </pc:sldChg>
      <pc:sldChg chg="del">
        <pc:chgData name="타야라히랄" userId="4cbd64cf-559c-4aef-b363-525ec37fb7ad" providerId="ADAL" clId="{575D6629-A65F-453F-8C09-2E61113B16B0}" dt="2023-03-02T05:03:27.903" v="0" actId="47"/>
        <pc:sldMkLst>
          <pc:docMk/>
          <pc:sldMk cId="3307592115" sldId="298"/>
        </pc:sldMkLst>
      </pc:sldChg>
      <pc:sldChg chg="modSp add del mod">
        <pc:chgData name="타야라히랄" userId="4cbd64cf-559c-4aef-b363-525ec37fb7ad" providerId="ADAL" clId="{575D6629-A65F-453F-8C09-2E61113B16B0}" dt="2023-03-02T05:22:19.263" v="115"/>
        <pc:sldMkLst>
          <pc:docMk/>
          <pc:sldMk cId="429887204" sldId="299"/>
        </pc:sldMkLst>
        <pc:spChg chg="mod">
          <ac:chgData name="타야라히랄" userId="4cbd64cf-559c-4aef-b363-525ec37fb7ad" providerId="ADAL" clId="{575D6629-A65F-453F-8C09-2E61113B16B0}" dt="2023-03-02T05:22:19.263" v="115"/>
          <ac:spMkLst>
            <pc:docMk/>
            <pc:sldMk cId="429887204" sldId="299"/>
            <ac:spMk id="2" creationId="{00000000-0000-0000-0000-000000000000}"/>
          </ac:spMkLst>
        </pc:spChg>
      </pc:sldChg>
      <pc:sldChg chg="del">
        <pc:chgData name="타야라히랄" userId="4cbd64cf-559c-4aef-b363-525ec37fb7ad" providerId="ADAL" clId="{575D6629-A65F-453F-8C09-2E61113B16B0}" dt="2023-03-02T05:03:27.903" v="0" actId="47"/>
        <pc:sldMkLst>
          <pc:docMk/>
          <pc:sldMk cId="3186288590" sldId="300"/>
        </pc:sldMkLst>
      </pc:sldChg>
      <pc:sldChg chg="modSp add del mod">
        <pc:chgData name="타야라히랄" userId="4cbd64cf-559c-4aef-b363-525ec37fb7ad" providerId="ADAL" clId="{575D6629-A65F-453F-8C09-2E61113B16B0}" dt="2023-03-02T05:22:27.666" v="118"/>
        <pc:sldMkLst>
          <pc:docMk/>
          <pc:sldMk cId="1594787446" sldId="307"/>
        </pc:sldMkLst>
        <pc:spChg chg="mod">
          <ac:chgData name="타야라히랄" userId="4cbd64cf-559c-4aef-b363-525ec37fb7ad" providerId="ADAL" clId="{575D6629-A65F-453F-8C09-2E61113B16B0}" dt="2023-03-02T05:22:27.666" v="118"/>
          <ac:spMkLst>
            <pc:docMk/>
            <pc:sldMk cId="1594787446" sldId="307"/>
            <ac:spMk id="2" creationId="{00000000-0000-0000-0000-000000000000}"/>
          </ac:spMkLst>
        </pc:spChg>
      </pc:sldChg>
      <pc:sldChg chg="add del">
        <pc:chgData name="타야라히랄" userId="4cbd64cf-559c-4aef-b363-525ec37fb7ad" providerId="ADAL" clId="{575D6629-A65F-453F-8C09-2E61113B16B0}" dt="2023-03-02T05:23:27.802" v="119" actId="2696"/>
        <pc:sldMkLst>
          <pc:docMk/>
          <pc:sldMk cId="277700295" sldId="308"/>
        </pc:sldMkLst>
      </pc:sldChg>
      <pc:sldChg chg="add">
        <pc:chgData name="타야라히랄" userId="4cbd64cf-559c-4aef-b363-525ec37fb7ad" providerId="ADAL" clId="{575D6629-A65F-453F-8C09-2E61113B16B0}" dt="2023-03-02T05:23:42.221" v="123"/>
        <pc:sldMkLst>
          <pc:docMk/>
          <pc:sldMk cId="1506160996" sldId="308"/>
        </pc:sldMkLst>
      </pc:sldChg>
      <pc:sldChg chg="add del">
        <pc:chgData name="타야라히랄" userId="4cbd64cf-559c-4aef-b363-525ec37fb7ad" providerId="ADAL" clId="{575D6629-A65F-453F-8C09-2E61113B16B0}" dt="2023-03-02T05:23:42.204" v="122"/>
        <pc:sldMkLst>
          <pc:docMk/>
          <pc:sldMk cId="2391778579" sldId="308"/>
        </pc:sldMkLst>
      </pc:sldChg>
      <pc:sldChg chg="add">
        <pc:chgData name="타야라히랄" userId="4cbd64cf-559c-4aef-b363-525ec37fb7ad" providerId="ADAL" clId="{575D6629-A65F-453F-8C09-2E61113B16B0}" dt="2023-03-02T05:23:42.221" v="123"/>
        <pc:sldMkLst>
          <pc:docMk/>
          <pc:sldMk cId="2861847244" sldId="309"/>
        </pc:sldMkLst>
      </pc:sldChg>
      <pc:sldChg chg="add del">
        <pc:chgData name="타야라히랄" userId="4cbd64cf-559c-4aef-b363-525ec37fb7ad" providerId="ADAL" clId="{575D6629-A65F-453F-8C09-2E61113B16B0}" dt="2023-03-02T05:23:42.204" v="122"/>
        <pc:sldMkLst>
          <pc:docMk/>
          <pc:sldMk cId="3156632864" sldId="309"/>
        </pc:sldMkLst>
      </pc:sldChg>
      <pc:sldChg chg="add del">
        <pc:chgData name="타야라히랄" userId="4cbd64cf-559c-4aef-b363-525ec37fb7ad" providerId="ADAL" clId="{575D6629-A65F-453F-8C09-2E61113B16B0}" dt="2023-03-02T05:23:27.802" v="119" actId="2696"/>
        <pc:sldMkLst>
          <pc:docMk/>
          <pc:sldMk cId="3361835399" sldId="309"/>
        </pc:sldMkLst>
      </pc:sldChg>
      <pc:sldChg chg="add del">
        <pc:chgData name="타야라히랄" userId="4cbd64cf-559c-4aef-b363-525ec37fb7ad" providerId="ADAL" clId="{575D6629-A65F-453F-8C09-2E61113B16B0}" dt="2023-03-02T05:23:42.204" v="122"/>
        <pc:sldMkLst>
          <pc:docMk/>
          <pc:sldMk cId="298196563" sldId="310"/>
        </pc:sldMkLst>
      </pc:sldChg>
      <pc:sldChg chg="add del">
        <pc:chgData name="타야라히랄" userId="4cbd64cf-559c-4aef-b363-525ec37fb7ad" providerId="ADAL" clId="{575D6629-A65F-453F-8C09-2E61113B16B0}" dt="2023-03-02T05:23:27.802" v="119" actId="2696"/>
        <pc:sldMkLst>
          <pc:docMk/>
          <pc:sldMk cId="2243156370" sldId="310"/>
        </pc:sldMkLst>
      </pc:sldChg>
      <pc:sldChg chg="add">
        <pc:chgData name="타야라히랄" userId="4cbd64cf-559c-4aef-b363-525ec37fb7ad" providerId="ADAL" clId="{575D6629-A65F-453F-8C09-2E61113B16B0}" dt="2023-03-02T05:23:42.221" v="123"/>
        <pc:sldMkLst>
          <pc:docMk/>
          <pc:sldMk cId="4234178152" sldId="310"/>
        </pc:sldMkLst>
      </pc:sldChg>
      <pc:sldChg chg="add del">
        <pc:chgData name="타야라히랄" userId="4cbd64cf-559c-4aef-b363-525ec37fb7ad" providerId="ADAL" clId="{575D6629-A65F-453F-8C09-2E61113B16B0}" dt="2023-03-02T05:23:42.204" v="122"/>
        <pc:sldMkLst>
          <pc:docMk/>
          <pc:sldMk cId="358549736" sldId="311"/>
        </pc:sldMkLst>
      </pc:sldChg>
      <pc:sldChg chg="add">
        <pc:chgData name="타야라히랄" userId="4cbd64cf-559c-4aef-b363-525ec37fb7ad" providerId="ADAL" clId="{575D6629-A65F-453F-8C09-2E61113B16B0}" dt="2023-03-02T05:23:42.221" v="123"/>
        <pc:sldMkLst>
          <pc:docMk/>
          <pc:sldMk cId="3411957645" sldId="311"/>
        </pc:sldMkLst>
      </pc:sldChg>
      <pc:sldChg chg="add del">
        <pc:chgData name="타야라히랄" userId="4cbd64cf-559c-4aef-b363-525ec37fb7ad" providerId="ADAL" clId="{575D6629-A65F-453F-8C09-2E61113B16B0}" dt="2023-03-02T05:23:27.802" v="119" actId="2696"/>
        <pc:sldMkLst>
          <pc:docMk/>
          <pc:sldMk cId="4227667522" sldId="311"/>
        </pc:sldMkLst>
      </pc:sldChg>
      <pc:sldChg chg="add">
        <pc:chgData name="타야라히랄" userId="4cbd64cf-559c-4aef-b363-525ec37fb7ad" providerId="ADAL" clId="{575D6629-A65F-453F-8C09-2E61113B16B0}" dt="2023-03-02T05:23:42.221" v="123"/>
        <pc:sldMkLst>
          <pc:docMk/>
          <pc:sldMk cId="160423191" sldId="312"/>
        </pc:sldMkLst>
      </pc:sldChg>
      <pc:sldChg chg="add del">
        <pc:chgData name="타야라히랄" userId="4cbd64cf-559c-4aef-b363-525ec37fb7ad" providerId="ADAL" clId="{575D6629-A65F-453F-8C09-2E61113B16B0}" dt="2023-03-02T05:23:42.204" v="122"/>
        <pc:sldMkLst>
          <pc:docMk/>
          <pc:sldMk cId="1562630080" sldId="312"/>
        </pc:sldMkLst>
      </pc:sldChg>
      <pc:sldChg chg="add del">
        <pc:chgData name="타야라히랄" userId="4cbd64cf-559c-4aef-b363-525ec37fb7ad" providerId="ADAL" clId="{575D6629-A65F-453F-8C09-2E61113B16B0}" dt="2023-03-02T05:23:27.802" v="119" actId="2696"/>
        <pc:sldMkLst>
          <pc:docMk/>
          <pc:sldMk cId="4242178113" sldId="312"/>
        </pc:sldMkLst>
      </pc:sldChg>
      <pc:sldChg chg="add del">
        <pc:chgData name="타야라히랄" userId="4cbd64cf-559c-4aef-b363-525ec37fb7ad" providerId="ADAL" clId="{575D6629-A65F-453F-8C09-2E61113B16B0}" dt="2023-03-02T05:23:42.204" v="122"/>
        <pc:sldMkLst>
          <pc:docMk/>
          <pc:sldMk cId="1250106759" sldId="313"/>
        </pc:sldMkLst>
      </pc:sldChg>
      <pc:sldChg chg="add">
        <pc:chgData name="타야라히랄" userId="4cbd64cf-559c-4aef-b363-525ec37fb7ad" providerId="ADAL" clId="{575D6629-A65F-453F-8C09-2E61113B16B0}" dt="2023-03-02T05:23:42.221" v="123"/>
        <pc:sldMkLst>
          <pc:docMk/>
          <pc:sldMk cId="3439968552" sldId="313"/>
        </pc:sldMkLst>
      </pc:sldChg>
      <pc:sldChg chg="add del">
        <pc:chgData name="타야라히랄" userId="4cbd64cf-559c-4aef-b363-525ec37fb7ad" providerId="ADAL" clId="{575D6629-A65F-453F-8C09-2E61113B16B0}" dt="2023-03-02T05:23:27.802" v="119" actId="2696"/>
        <pc:sldMkLst>
          <pc:docMk/>
          <pc:sldMk cId="3683362582" sldId="313"/>
        </pc:sldMkLst>
      </pc:sldChg>
      <pc:sldChg chg="add">
        <pc:chgData name="타야라히랄" userId="4cbd64cf-559c-4aef-b363-525ec37fb7ad" providerId="ADAL" clId="{575D6629-A65F-453F-8C09-2E61113B16B0}" dt="2023-03-02T05:23:42.221" v="123"/>
        <pc:sldMkLst>
          <pc:docMk/>
          <pc:sldMk cId="2055088538" sldId="314"/>
        </pc:sldMkLst>
      </pc:sldChg>
      <pc:sldChg chg="add del">
        <pc:chgData name="타야라히랄" userId="4cbd64cf-559c-4aef-b363-525ec37fb7ad" providerId="ADAL" clId="{575D6629-A65F-453F-8C09-2E61113B16B0}" dt="2023-03-02T05:23:42.204" v="122"/>
        <pc:sldMkLst>
          <pc:docMk/>
          <pc:sldMk cId="2887911784" sldId="314"/>
        </pc:sldMkLst>
      </pc:sldChg>
      <pc:sldChg chg="add del">
        <pc:chgData name="타야라히랄" userId="4cbd64cf-559c-4aef-b363-525ec37fb7ad" providerId="ADAL" clId="{575D6629-A65F-453F-8C09-2E61113B16B0}" dt="2023-03-02T05:23:27.802" v="119" actId="2696"/>
        <pc:sldMkLst>
          <pc:docMk/>
          <pc:sldMk cId="4117276453" sldId="314"/>
        </pc:sldMkLst>
      </pc:sldChg>
      <pc:sldChg chg="add">
        <pc:chgData name="타야라히랄" userId="4cbd64cf-559c-4aef-b363-525ec37fb7ad" providerId="ADAL" clId="{575D6629-A65F-453F-8C09-2E61113B16B0}" dt="2023-03-02T05:23:42.221" v="123"/>
        <pc:sldMkLst>
          <pc:docMk/>
          <pc:sldMk cId="39176720" sldId="315"/>
        </pc:sldMkLst>
      </pc:sldChg>
      <pc:sldChg chg="add del">
        <pc:chgData name="타야라히랄" userId="4cbd64cf-559c-4aef-b363-525ec37fb7ad" providerId="ADAL" clId="{575D6629-A65F-453F-8C09-2E61113B16B0}" dt="2023-03-02T05:23:42.204" v="122"/>
        <pc:sldMkLst>
          <pc:docMk/>
          <pc:sldMk cId="1192519153" sldId="315"/>
        </pc:sldMkLst>
      </pc:sldChg>
      <pc:sldChg chg="add del">
        <pc:chgData name="타야라히랄" userId="4cbd64cf-559c-4aef-b363-525ec37fb7ad" providerId="ADAL" clId="{575D6629-A65F-453F-8C09-2E61113B16B0}" dt="2023-03-02T05:23:27.802" v="119" actId="2696"/>
        <pc:sldMkLst>
          <pc:docMk/>
          <pc:sldMk cId="3452392265" sldId="315"/>
        </pc:sldMkLst>
      </pc:sldChg>
      <pc:sldChg chg="add del">
        <pc:chgData name="타야라히랄" userId="4cbd64cf-559c-4aef-b363-525ec37fb7ad" providerId="ADAL" clId="{575D6629-A65F-453F-8C09-2E61113B16B0}" dt="2023-03-02T05:23:42.204" v="122"/>
        <pc:sldMkLst>
          <pc:docMk/>
          <pc:sldMk cId="308416693" sldId="316"/>
        </pc:sldMkLst>
      </pc:sldChg>
      <pc:sldChg chg="add del">
        <pc:chgData name="타야라히랄" userId="4cbd64cf-559c-4aef-b363-525ec37fb7ad" providerId="ADAL" clId="{575D6629-A65F-453F-8C09-2E61113B16B0}" dt="2023-03-02T05:23:27.802" v="119" actId="2696"/>
        <pc:sldMkLst>
          <pc:docMk/>
          <pc:sldMk cId="2298623189" sldId="316"/>
        </pc:sldMkLst>
      </pc:sldChg>
      <pc:sldChg chg="add">
        <pc:chgData name="타야라히랄" userId="4cbd64cf-559c-4aef-b363-525ec37fb7ad" providerId="ADAL" clId="{575D6629-A65F-453F-8C09-2E61113B16B0}" dt="2023-03-02T05:23:42.221" v="123"/>
        <pc:sldMkLst>
          <pc:docMk/>
          <pc:sldMk cId="3854542157" sldId="316"/>
        </pc:sldMkLst>
      </pc:sldChg>
      <pc:sldChg chg="modSp add del mod">
        <pc:chgData name="타야라히랄" userId="4cbd64cf-559c-4aef-b363-525ec37fb7ad" providerId="ADAL" clId="{575D6629-A65F-453F-8C09-2E61113B16B0}" dt="2023-03-02T05:24:02.687" v="125"/>
        <pc:sldMkLst>
          <pc:docMk/>
          <pc:sldMk cId="1453960630" sldId="318"/>
        </pc:sldMkLst>
        <pc:spChg chg="mod">
          <ac:chgData name="타야라히랄" userId="4cbd64cf-559c-4aef-b363-525ec37fb7ad" providerId="ADAL" clId="{575D6629-A65F-453F-8C09-2E61113B16B0}" dt="2023-03-02T05:24:02.687" v="125"/>
          <ac:spMkLst>
            <pc:docMk/>
            <pc:sldMk cId="1453960630" sldId="318"/>
            <ac:spMk id="2" creationId="{00000000-0000-0000-0000-000000000000}"/>
          </ac:spMkLst>
        </pc:spChg>
      </pc:sldChg>
      <pc:sldChg chg="modSp add del mod">
        <pc:chgData name="타야라히랄" userId="4cbd64cf-559c-4aef-b363-525ec37fb7ad" providerId="ADAL" clId="{575D6629-A65F-453F-8C09-2E61113B16B0}" dt="2023-03-02T05:24:05.175" v="127"/>
        <pc:sldMkLst>
          <pc:docMk/>
          <pc:sldMk cId="764338592" sldId="319"/>
        </pc:sldMkLst>
        <pc:spChg chg="mod">
          <ac:chgData name="타야라히랄" userId="4cbd64cf-559c-4aef-b363-525ec37fb7ad" providerId="ADAL" clId="{575D6629-A65F-453F-8C09-2E61113B16B0}" dt="2023-03-02T05:24:05.175" v="127"/>
          <ac:spMkLst>
            <pc:docMk/>
            <pc:sldMk cId="764338592" sldId="319"/>
            <ac:spMk id="2" creationId="{00000000-0000-0000-0000-000000000000}"/>
          </ac:spMkLst>
        </pc:spChg>
      </pc:sldChg>
      <pc:sldChg chg="modSp add del mod">
        <pc:chgData name="타야라히랄" userId="4cbd64cf-559c-4aef-b363-525ec37fb7ad" providerId="ADAL" clId="{575D6629-A65F-453F-8C09-2E61113B16B0}" dt="2023-03-02T05:24:07.783" v="129"/>
        <pc:sldMkLst>
          <pc:docMk/>
          <pc:sldMk cId="1378220778" sldId="320"/>
        </pc:sldMkLst>
        <pc:spChg chg="mod">
          <ac:chgData name="타야라히랄" userId="4cbd64cf-559c-4aef-b363-525ec37fb7ad" providerId="ADAL" clId="{575D6629-A65F-453F-8C09-2E61113B16B0}" dt="2023-03-02T05:24:07.783" v="129"/>
          <ac:spMkLst>
            <pc:docMk/>
            <pc:sldMk cId="1378220778" sldId="320"/>
            <ac:spMk id="2" creationId="{00000000-0000-0000-0000-000000000000}"/>
          </ac:spMkLst>
        </pc:spChg>
      </pc:sldChg>
      <pc:sldChg chg="modSp add del mod">
        <pc:chgData name="타야라히랄" userId="4cbd64cf-559c-4aef-b363-525ec37fb7ad" providerId="ADAL" clId="{575D6629-A65F-453F-8C09-2E61113B16B0}" dt="2023-03-02T05:24:11.071" v="133"/>
        <pc:sldMkLst>
          <pc:docMk/>
          <pc:sldMk cId="4031095786" sldId="321"/>
        </pc:sldMkLst>
        <pc:spChg chg="mod">
          <ac:chgData name="타야라히랄" userId="4cbd64cf-559c-4aef-b363-525ec37fb7ad" providerId="ADAL" clId="{575D6629-A65F-453F-8C09-2E61113B16B0}" dt="2023-03-02T05:24:11.071" v="133"/>
          <ac:spMkLst>
            <pc:docMk/>
            <pc:sldMk cId="4031095786" sldId="321"/>
            <ac:spMk id="2" creationId="{00000000-0000-0000-0000-000000000000}"/>
          </ac:spMkLst>
        </pc:spChg>
      </pc:sldChg>
      <pc:sldChg chg="modSp add del mod">
        <pc:chgData name="타야라히랄" userId="4cbd64cf-559c-4aef-b363-525ec37fb7ad" providerId="ADAL" clId="{575D6629-A65F-453F-8C09-2E61113B16B0}" dt="2023-03-02T05:24:13.489" v="135"/>
        <pc:sldMkLst>
          <pc:docMk/>
          <pc:sldMk cId="263340436" sldId="322"/>
        </pc:sldMkLst>
        <pc:spChg chg="mod">
          <ac:chgData name="타야라히랄" userId="4cbd64cf-559c-4aef-b363-525ec37fb7ad" providerId="ADAL" clId="{575D6629-A65F-453F-8C09-2E61113B16B0}" dt="2023-03-02T05:24:13.489" v="135"/>
          <ac:spMkLst>
            <pc:docMk/>
            <pc:sldMk cId="263340436" sldId="322"/>
            <ac:spMk id="2" creationId="{00000000-0000-0000-0000-000000000000}"/>
          </ac:spMkLst>
        </pc:spChg>
      </pc:sldChg>
      <pc:sldChg chg="modSp add del mod">
        <pc:chgData name="타야라히랄" userId="4cbd64cf-559c-4aef-b363-525ec37fb7ad" providerId="ADAL" clId="{575D6629-A65F-453F-8C09-2E61113B16B0}" dt="2023-03-02T05:24:15.534" v="138" actId="27636"/>
        <pc:sldMkLst>
          <pc:docMk/>
          <pc:sldMk cId="325713191" sldId="324"/>
        </pc:sldMkLst>
        <pc:spChg chg="mod">
          <ac:chgData name="타야라히랄" userId="4cbd64cf-559c-4aef-b363-525ec37fb7ad" providerId="ADAL" clId="{575D6629-A65F-453F-8C09-2E61113B16B0}" dt="2023-03-02T05:24:15.534" v="138" actId="27636"/>
          <ac:spMkLst>
            <pc:docMk/>
            <pc:sldMk cId="325713191" sldId="324"/>
            <ac:spMk id="2" creationId="{00000000-0000-0000-0000-000000000000}"/>
          </ac:spMkLst>
        </pc:spChg>
      </pc:sldChg>
      <pc:sldChg chg="modSp add del mod">
        <pc:chgData name="타야라히랄" userId="4cbd64cf-559c-4aef-b363-525ec37fb7ad" providerId="ADAL" clId="{575D6629-A65F-453F-8C09-2E61113B16B0}" dt="2023-03-02T05:24:18.206" v="140"/>
        <pc:sldMkLst>
          <pc:docMk/>
          <pc:sldMk cId="1412100644" sldId="325"/>
        </pc:sldMkLst>
        <pc:spChg chg="mod">
          <ac:chgData name="타야라히랄" userId="4cbd64cf-559c-4aef-b363-525ec37fb7ad" providerId="ADAL" clId="{575D6629-A65F-453F-8C09-2E61113B16B0}" dt="2023-03-02T05:24:18.206" v="140"/>
          <ac:spMkLst>
            <pc:docMk/>
            <pc:sldMk cId="1412100644" sldId="325"/>
            <ac:spMk id="2" creationId="{00000000-0000-0000-0000-000000000000}"/>
          </ac:spMkLst>
        </pc:spChg>
      </pc:sldChg>
      <pc:sldChg chg="modSp add del mod">
        <pc:chgData name="타야라히랄" userId="4cbd64cf-559c-4aef-b363-525ec37fb7ad" providerId="ADAL" clId="{575D6629-A65F-453F-8C09-2E61113B16B0}" dt="2023-03-02T05:24:20.252" v="142"/>
        <pc:sldMkLst>
          <pc:docMk/>
          <pc:sldMk cId="3224502565" sldId="326"/>
        </pc:sldMkLst>
        <pc:spChg chg="mod">
          <ac:chgData name="타야라히랄" userId="4cbd64cf-559c-4aef-b363-525ec37fb7ad" providerId="ADAL" clId="{575D6629-A65F-453F-8C09-2E61113B16B0}" dt="2023-03-02T05:24:20.252" v="142"/>
          <ac:spMkLst>
            <pc:docMk/>
            <pc:sldMk cId="3224502565" sldId="326"/>
            <ac:spMk id="2" creationId="{00000000-0000-0000-0000-000000000000}"/>
          </ac:spMkLst>
        </pc:spChg>
      </pc:sldChg>
      <pc:sldChg chg="modSp add del mod">
        <pc:chgData name="타야라히랄" userId="4cbd64cf-559c-4aef-b363-525ec37fb7ad" providerId="ADAL" clId="{575D6629-A65F-453F-8C09-2E61113B16B0}" dt="2023-03-02T05:24:22.423" v="144"/>
        <pc:sldMkLst>
          <pc:docMk/>
          <pc:sldMk cId="2060307920" sldId="327"/>
        </pc:sldMkLst>
        <pc:spChg chg="mod">
          <ac:chgData name="타야라히랄" userId="4cbd64cf-559c-4aef-b363-525ec37fb7ad" providerId="ADAL" clId="{575D6629-A65F-453F-8C09-2E61113B16B0}" dt="2023-03-02T05:24:22.423" v="144"/>
          <ac:spMkLst>
            <pc:docMk/>
            <pc:sldMk cId="2060307920" sldId="327"/>
            <ac:spMk id="2" creationId="{00000000-0000-0000-0000-000000000000}"/>
          </ac:spMkLst>
        </pc:spChg>
      </pc:sldChg>
    </pc:docChg>
  </pc:docChgLst>
  <pc:docChgLst>
    <pc:chgData name="타야라히랄" userId="4cbd64cf-559c-4aef-b363-525ec37fb7ad" providerId="ADAL" clId="{28F87769-2F2D-4CD4-B3EE-D1F51BB4CF57}"/>
    <pc:docChg chg="undo custSel addSld delSld modSld">
      <pc:chgData name="타야라히랄" userId="4cbd64cf-559c-4aef-b363-525ec37fb7ad" providerId="ADAL" clId="{28F87769-2F2D-4CD4-B3EE-D1F51BB4CF57}" dt="2022-02-25T07:34:09.160" v="93" actId="6549"/>
      <pc:docMkLst>
        <pc:docMk/>
      </pc:docMkLst>
      <pc:sldChg chg="modSp mod">
        <pc:chgData name="타야라히랄" userId="4cbd64cf-559c-4aef-b363-525ec37fb7ad" providerId="ADAL" clId="{28F87769-2F2D-4CD4-B3EE-D1F51BB4CF57}" dt="2022-02-24T01:45:56.702" v="72" actId="20577"/>
        <pc:sldMkLst>
          <pc:docMk/>
          <pc:sldMk cId="2836946267" sldId="257"/>
        </pc:sldMkLst>
        <pc:spChg chg="mod">
          <ac:chgData name="타야라히랄" userId="4cbd64cf-559c-4aef-b363-525ec37fb7ad" providerId="ADAL" clId="{28F87769-2F2D-4CD4-B3EE-D1F51BB4CF57}" dt="2022-02-24T01:45:56.702" v="72" actId="20577"/>
          <ac:spMkLst>
            <pc:docMk/>
            <pc:sldMk cId="2836946267" sldId="257"/>
            <ac:spMk id="2" creationId="{00000000-0000-0000-0000-000000000000}"/>
          </ac:spMkLst>
        </pc:spChg>
      </pc:sldChg>
      <pc:sldChg chg="del">
        <pc:chgData name="타야라히랄" userId="4cbd64cf-559c-4aef-b363-525ec37fb7ad" providerId="ADAL" clId="{28F87769-2F2D-4CD4-B3EE-D1F51BB4CF57}" dt="2022-02-24T01:49:10.053" v="91" actId="47"/>
        <pc:sldMkLst>
          <pc:docMk/>
          <pc:sldMk cId="653134339" sldId="262"/>
        </pc:sldMkLst>
      </pc:sldChg>
      <pc:sldChg chg="del">
        <pc:chgData name="타야라히랄" userId="4cbd64cf-559c-4aef-b363-525ec37fb7ad" providerId="ADAL" clId="{28F87769-2F2D-4CD4-B3EE-D1F51BB4CF57}" dt="2022-02-24T01:49:10.053" v="91" actId="47"/>
        <pc:sldMkLst>
          <pc:docMk/>
          <pc:sldMk cId="3704145734" sldId="264"/>
        </pc:sldMkLst>
      </pc:sldChg>
      <pc:sldChg chg="addSp modSp mod">
        <pc:chgData name="타야라히랄" userId="4cbd64cf-559c-4aef-b363-525ec37fb7ad" providerId="ADAL" clId="{28F87769-2F2D-4CD4-B3EE-D1F51BB4CF57}" dt="2022-02-24T01:47:39.978" v="90" actId="1076"/>
        <pc:sldMkLst>
          <pc:docMk/>
          <pc:sldMk cId="1433640347" sldId="268"/>
        </pc:sldMkLst>
        <pc:spChg chg="add mod">
          <ac:chgData name="타야라히랄" userId="4cbd64cf-559c-4aef-b363-525ec37fb7ad" providerId="ADAL" clId="{28F87769-2F2D-4CD4-B3EE-D1F51BB4CF57}" dt="2022-02-24T01:47:39.978" v="90" actId="1076"/>
          <ac:spMkLst>
            <pc:docMk/>
            <pc:sldMk cId="1433640347" sldId="268"/>
            <ac:spMk id="27" creationId="{AD506B9F-B72E-491D-A3DA-4E662C7AABEC}"/>
          </ac:spMkLst>
        </pc:spChg>
      </pc:sldChg>
      <pc:sldChg chg="del">
        <pc:chgData name="타야라히랄" userId="4cbd64cf-559c-4aef-b363-525ec37fb7ad" providerId="ADAL" clId="{28F87769-2F2D-4CD4-B3EE-D1F51BB4CF57}" dt="2022-02-24T01:49:10.053" v="91" actId="47"/>
        <pc:sldMkLst>
          <pc:docMk/>
          <pc:sldMk cId="1130777152" sldId="270"/>
        </pc:sldMkLst>
      </pc:sldChg>
      <pc:sldChg chg="modSp mod">
        <pc:chgData name="타야라히랄" userId="4cbd64cf-559c-4aef-b363-525ec37fb7ad" providerId="ADAL" clId="{28F87769-2F2D-4CD4-B3EE-D1F51BB4CF57}" dt="2022-02-24T01:32:12.730" v="36" actId="6549"/>
        <pc:sldMkLst>
          <pc:docMk/>
          <pc:sldMk cId="2213630720" sldId="273"/>
        </pc:sldMkLst>
        <pc:spChg chg="mod">
          <ac:chgData name="타야라히랄" userId="4cbd64cf-559c-4aef-b363-525ec37fb7ad" providerId="ADAL" clId="{28F87769-2F2D-4CD4-B3EE-D1F51BB4CF57}" dt="2022-02-24T01:32:12.730" v="36" actId="6549"/>
          <ac:spMkLst>
            <pc:docMk/>
            <pc:sldMk cId="2213630720" sldId="273"/>
            <ac:spMk id="3" creationId="{00000000-0000-0000-0000-000000000000}"/>
          </ac:spMkLst>
        </pc:spChg>
      </pc:sldChg>
      <pc:sldChg chg="modNotesTx">
        <pc:chgData name="타야라히랄" userId="4cbd64cf-559c-4aef-b363-525ec37fb7ad" providerId="ADAL" clId="{28F87769-2F2D-4CD4-B3EE-D1F51BB4CF57}" dt="2022-02-25T07:34:09.160" v="93" actId="6549"/>
        <pc:sldMkLst>
          <pc:docMk/>
          <pc:sldMk cId="820320373" sldId="279"/>
        </pc:sldMkLst>
      </pc:sldChg>
      <pc:sldChg chg="modSp mod">
        <pc:chgData name="타야라히랄" userId="4cbd64cf-559c-4aef-b363-525ec37fb7ad" providerId="ADAL" clId="{28F87769-2F2D-4CD4-B3EE-D1F51BB4CF57}" dt="2022-02-24T01:50:21.826" v="92" actId="33524"/>
        <pc:sldMkLst>
          <pc:docMk/>
          <pc:sldMk cId="1796807113" sldId="284"/>
        </pc:sldMkLst>
        <pc:spChg chg="mod">
          <ac:chgData name="타야라히랄" userId="4cbd64cf-559c-4aef-b363-525ec37fb7ad" providerId="ADAL" clId="{28F87769-2F2D-4CD4-B3EE-D1F51BB4CF57}" dt="2022-02-24T01:50:21.826" v="92" actId="33524"/>
          <ac:spMkLst>
            <pc:docMk/>
            <pc:sldMk cId="1796807113" sldId="284"/>
            <ac:spMk id="3" creationId="{00000000-0000-0000-0000-000000000000}"/>
          </ac:spMkLst>
        </pc:spChg>
      </pc:sldChg>
      <pc:sldChg chg="del">
        <pc:chgData name="타야라히랄" userId="4cbd64cf-559c-4aef-b363-525ec37fb7ad" providerId="ADAL" clId="{28F87769-2F2D-4CD4-B3EE-D1F51BB4CF57}" dt="2022-02-24T01:45:52.367" v="70" actId="47"/>
        <pc:sldMkLst>
          <pc:docMk/>
          <pc:sldMk cId="2195373191" sldId="285"/>
        </pc:sldMkLst>
      </pc:sldChg>
      <pc:sldChg chg="modSp mod">
        <pc:chgData name="타야라히랄" userId="4cbd64cf-559c-4aef-b363-525ec37fb7ad" providerId="ADAL" clId="{28F87769-2F2D-4CD4-B3EE-D1F51BB4CF57}" dt="2022-02-24T01:46:08.119" v="78" actId="20577"/>
        <pc:sldMkLst>
          <pc:docMk/>
          <pc:sldMk cId="4034312350" sldId="286"/>
        </pc:sldMkLst>
        <pc:spChg chg="mod">
          <ac:chgData name="타야라히랄" userId="4cbd64cf-559c-4aef-b363-525ec37fb7ad" providerId="ADAL" clId="{28F87769-2F2D-4CD4-B3EE-D1F51BB4CF57}" dt="2022-02-24T01:46:08.119" v="78" actId="20577"/>
          <ac:spMkLst>
            <pc:docMk/>
            <pc:sldMk cId="4034312350" sldId="286"/>
            <ac:spMk id="2" creationId="{00000000-0000-0000-0000-000000000000}"/>
          </ac:spMkLst>
        </pc:spChg>
      </pc:sldChg>
      <pc:sldChg chg="del">
        <pc:chgData name="타야라히랄" userId="4cbd64cf-559c-4aef-b363-525ec37fb7ad" providerId="ADAL" clId="{28F87769-2F2D-4CD4-B3EE-D1F51BB4CF57}" dt="2022-02-24T01:49:10.053" v="91" actId="47"/>
        <pc:sldMkLst>
          <pc:docMk/>
          <pc:sldMk cId="1820341228" sldId="289"/>
        </pc:sldMkLst>
      </pc:sldChg>
      <pc:sldChg chg="del">
        <pc:chgData name="타야라히랄" userId="4cbd64cf-559c-4aef-b363-525ec37fb7ad" providerId="ADAL" clId="{28F87769-2F2D-4CD4-B3EE-D1F51BB4CF57}" dt="2022-02-24T01:49:10.053" v="91" actId="47"/>
        <pc:sldMkLst>
          <pc:docMk/>
          <pc:sldMk cId="2846012156" sldId="291"/>
        </pc:sldMkLst>
      </pc:sldChg>
      <pc:sldChg chg="del">
        <pc:chgData name="타야라히랄" userId="4cbd64cf-559c-4aef-b363-525ec37fb7ad" providerId="ADAL" clId="{28F87769-2F2D-4CD4-B3EE-D1F51BB4CF57}" dt="2022-02-24T01:49:10.053" v="91" actId="47"/>
        <pc:sldMkLst>
          <pc:docMk/>
          <pc:sldMk cId="2738707162" sldId="292"/>
        </pc:sldMkLst>
      </pc:sldChg>
      <pc:sldChg chg="del">
        <pc:chgData name="타야라히랄" userId="4cbd64cf-559c-4aef-b363-525ec37fb7ad" providerId="ADAL" clId="{28F87769-2F2D-4CD4-B3EE-D1F51BB4CF57}" dt="2022-02-24T01:49:10.053" v="91" actId="47"/>
        <pc:sldMkLst>
          <pc:docMk/>
          <pc:sldMk cId="4013734979" sldId="293"/>
        </pc:sldMkLst>
      </pc:sldChg>
      <pc:sldChg chg="del">
        <pc:chgData name="타야라히랄" userId="4cbd64cf-559c-4aef-b363-525ec37fb7ad" providerId="ADAL" clId="{28F87769-2F2D-4CD4-B3EE-D1F51BB4CF57}" dt="2022-02-24T01:49:10.053" v="91" actId="47"/>
        <pc:sldMkLst>
          <pc:docMk/>
          <pc:sldMk cId="290799128" sldId="294"/>
        </pc:sldMkLst>
      </pc:sldChg>
      <pc:sldChg chg="del">
        <pc:chgData name="타야라히랄" userId="4cbd64cf-559c-4aef-b363-525ec37fb7ad" providerId="ADAL" clId="{28F87769-2F2D-4CD4-B3EE-D1F51BB4CF57}" dt="2022-02-24T01:49:10.053" v="91" actId="47"/>
        <pc:sldMkLst>
          <pc:docMk/>
          <pc:sldMk cId="3103190464" sldId="297"/>
        </pc:sldMkLst>
      </pc:sldChg>
      <pc:sldChg chg="modSp mod">
        <pc:chgData name="타야라히랄" userId="4cbd64cf-559c-4aef-b363-525ec37fb7ad" providerId="ADAL" clId="{28F87769-2F2D-4CD4-B3EE-D1F51BB4CF57}" dt="2022-02-24T01:31:41.801" v="35" actId="948"/>
        <pc:sldMkLst>
          <pc:docMk/>
          <pc:sldMk cId="3307592115" sldId="298"/>
        </pc:sldMkLst>
        <pc:spChg chg="mod">
          <ac:chgData name="타야라히랄" userId="4cbd64cf-559c-4aef-b363-525ec37fb7ad" providerId="ADAL" clId="{28F87769-2F2D-4CD4-B3EE-D1F51BB4CF57}" dt="2022-02-24T01:31:41.801" v="35" actId="948"/>
          <ac:spMkLst>
            <pc:docMk/>
            <pc:sldMk cId="3307592115" sldId="298"/>
            <ac:spMk id="3" creationId="{BEA01B59-AA73-44AC-A5FF-B3DF298EC78E}"/>
          </ac:spMkLst>
        </pc:spChg>
      </pc:sldChg>
      <pc:sldChg chg="del">
        <pc:chgData name="타야라히랄" userId="4cbd64cf-559c-4aef-b363-525ec37fb7ad" providerId="ADAL" clId="{28F87769-2F2D-4CD4-B3EE-D1F51BB4CF57}" dt="2022-02-24T01:35:16.640" v="37" actId="47"/>
        <pc:sldMkLst>
          <pc:docMk/>
          <pc:sldMk cId="2266378506" sldId="299"/>
        </pc:sldMkLst>
      </pc:sldChg>
      <pc:sldChg chg="modSp mod">
        <pc:chgData name="타야라히랄" userId="4cbd64cf-559c-4aef-b363-525ec37fb7ad" providerId="ADAL" clId="{28F87769-2F2D-4CD4-B3EE-D1F51BB4CF57}" dt="2022-02-24T01:35:30.451" v="42" actId="20577"/>
        <pc:sldMkLst>
          <pc:docMk/>
          <pc:sldMk cId="3186288590" sldId="300"/>
        </pc:sldMkLst>
        <pc:spChg chg="mod">
          <ac:chgData name="타야라히랄" userId="4cbd64cf-559c-4aef-b363-525ec37fb7ad" providerId="ADAL" clId="{28F87769-2F2D-4CD4-B3EE-D1F51BB4CF57}" dt="2022-02-24T01:35:30.451" v="42" actId="20577"/>
          <ac:spMkLst>
            <pc:docMk/>
            <pc:sldMk cId="3186288590" sldId="300"/>
            <ac:spMk id="3" creationId="{03270600-43C5-4AD1-A07A-4A545015A478}"/>
          </ac:spMkLst>
        </pc:spChg>
      </pc:sldChg>
      <pc:sldChg chg="addSp delSp modSp new mod">
        <pc:chgData name="타야라히랄" userId="4cbd64cf-559c-4aef-b363-525ec37fb7ad" providerId="ADAL" clId="{28F87769-2F2D-4CD4-B3EE-D1F51BB4CF57}" dt="2022-02-24T01:45:47.078" v="69" actId="20577"/>
        <pc:sldMkLst>
          <pc:docMk/>
          <pc:sldMk cId="3274056778" sldId="301"/>
        </pc:sldMkLst>
        <pc:spChg chg="mod">
          <ac:chgData name="타야라히랄" userId="4cbd64cf-559c-4aef-b363-525ec37fb7ad" providerId="ADAL" clId="{28F87769-2F2D-4CD4-B3EE-D1F51BB4CF57}" dt="2022-02-24T01:45:47.078" v="69" actId="20577"/>
          <ac:spMkLst>
            <pc:docMk/>
            <pc:sldMk cId="3274056778" sldId="301"/>
            <ac:spMk id="2" creationId="{285800DA-86B5-474A-A270-F2F4B10C671E}"/>
          </ac:spMkLst>
        </pc:spChg>
        <pc:spChg chg="del">
          <ac:chgData name="타야라히랄" userId="4cbd64cf-559c-4aef-b363-525ec37fb7ad" providerId="ADAL" clId="{28F87769-2F2D-4CD4-B3EE-D1F51BB4CF57}" dt="2022-02-24T01:41:15.807" v="47" actId="22"/>
          <ac:spMkLst>
            <pc:docMk/>
            <pc:sldMk cId="3274056778" sldId="301"/>
            <ac:spMk id="3" creationId="{9A0AA9E2-D302-4485-91F7-5C862D02F9A2}"/>
          </ac:spMkLst>
        </pc:spChg>
        <pc:spChg chg="add mod">
          <ac:chgData name="타야라히랄" userId="4cbd64cf-559c-4aef-b363-525ec37fb7ad" providerId="ADAL" clId="{28F87769-2F2D-4CD4-B3EE-D1F51BB4CF57}" dt="2022-02-24T01:44:43.849" v="55" actId="1076"/>
          <ac:spMkLst>
            <pc:docMk/>
            <pc:sldMk cId="3274056778" sldId="301"/>
            <ac:spMk id="7" creationId="{CBCD7F30-722B-47FC-A93F-E1C983515E8C}"/>
          </ac:spMkLst>
        </pc:spChg>
        <pc:spChg chg="add mod">
          <ac:chgData name="타야라히랄" userId="4cbd64cf-559c-4aef-b363-525ec37fb7ad" providerId="ADAL" clId="{28F87769-2F2D-4CD4-B3EE-D1F51BB4CF57}" dt="2022-02-24T01:45:40.758" v="60" actId="20577"/>
          <ac:spMkLst>
            <pc:docMk/>
            <pc:sldMk cId="3274056778" sldId="301"/>
            <ac:spMk id="9" creationId="{CF24D039-4704-428D-8F58-38B6D67A2097}"/>
          </ac:spMkLst>
        </pc:spChg>
        <pc:picChg chg="add mod ord">
          <ac:chgData name="타야라히랄" userId="4cbd64cf-559c-4aef-b363-525ec37fb7ad" providerId="ADAL" clId="{28F87769-2F2D-4CD4-B3EE-D1F51BB4CF57}" dt="2022-02-24T01:41:28.550" v="52" actId="1076"/>
          <ac:picMkLst>
            <pc:docMk/>
            <pc:sldMk cId="3274056778" sldId="301"/>
            <ac:picMk id="5" creationId="{22D3C799-147B-45D9-976C-2C5A6F61E1FB}"/>
          </ac:picMkLst>
        </pc:picChg>
      </pc:sldChg>
    </pc:docChg>
  </pc:docChgLst>
  <pc:docChgLst>
    <pc:chgData name="타야라히랄" userId="4cbd64cf-559c-4aef-b363-525ec37fb7ad" providerId="ADAL" clId="{1CFC4B94-8DEF-43E3-9CEA-812FF6DB2C9D}"/>
    <pc:docChg chg="undo custSel delSld modSld">
      <pc:chgData name="타야라히랄" userId="4cbd64cf-559c-4aef-b363-525ec37fb7ad" providerId="ADAL" clId="{1CFC4B94-8DEF-43E3-9CEA-812FF6DB2C9D}" dt="2023-03-02T01:07:43.967" v="124" actId="47"/>
      <pc:docMkLst>
        <pc:docMk/>
      </pc:docMkLst>
      <pc:sldChg chg="addSp delSp modSp mod setBg delDesignElem">
        <pc:chgData name="타야라히랄" userId="4cbd64cf-559c-4aef-b363-525ec37fb7ad" providerId="ADAL" clId="{1CFC4B94-8DEF-43E3-9CEA-812FF6DB2C9D}" dt="2023-03-02T01:03:47.253" v="27" actId="26606"/>
        <pc:sldMkLst>
          <pc:docMk/>
          <pc:sldMk cId="1609272880" sldId="256"/>
        </pc:sldMkLst>
        <pc:spChg chg="mod ord">
          <ac:chgData name="타야라히랄" userId="4cbd64cf-559c-4aef-b363-525ec37fb7ad" providerId="ADAL" clId="{1CFC4B94-8DEF-43E3-9CEA-812FF6DB2C9D}" dt="2023-03-02T01:03:47.253" v="27" actId="26606"/>
          <ac:spMkLst>
            <pc:docMk/>
            <pc:sldMk cId="1609272880" sldId="256"/>
            <ac:spMk id="2" creationId="{00000000-0000-0000-0000-000000000000}"/>
          </ac:spMkLst>
        </pc:spChg>
        <pc:spChg chg="del">
          <ac:chgData name="타야라히랄" userId="4cbd64cf-559c-4aef-b363-525ec37fb7ad" providerId="ADAL" clId="{1CFC4B94-8DEF-43E3-9CEA-812FF6DB2C9D}" dt="2023-03-02T01:02:21.129" v="5" actId="478"/>
          <ac:spMkLst>
            <pc:docMk/>
            <pc:sldMk cId="1609272880" sldId="256"/>
            <ac:spMk id="3" creationId="{00000000-0000-0000-0000-000000000000}"/>
          </ac:spMkLst>
        </pc:spChg>
        <pc:spChg chg="add del">
          <ac:chgData name="타야라히랄" userId="4cbd64cf-559c-4aef-b363-525ec37fb7ad" providerId="ADAL" clId="{1CFC4B94-8DEF-43E3-9CEA-812FF6DB2C9D}" dt="2023-03-02T01:03:38.599" v="22" actId="26606"/>
          <ac:spMkLst>
            <pc:docMk/>
            <pc:sldMk cId="1609272880" sldId="256"/>
            <ac:spMk id="7" creationId="{1FBD4BA0-5E13-4403-B4A7-40DF3A0185D3}"/>
          </ac:spMkLst>
        </pc:spChg>
        <pc:spChg chg="add del">
          <ac:chgData name="타야라히랄" userId="4cbd64cf-559c-4aef-b363-525ec37fb7ad" providerId="ADAL" clId="{1CFC4B94-8DEF-43E3-9CEA-812FF6DB2C9D}" dt="2023-03-02T01:03:09" v="12"/>
          <ac:spMkLst>
            <pc:docMk/>
            <pc:sldMk cId="1609272880" sldId="256"/>
            <ac:spMk id="8" creationId="{C63C853E-3842-4594-86A9-051FFAF4D343}"/>
          </ac:spMkLst>
        </pc:spChg>
        <pc:spChg chg="add del">
          <ac:chgData name="타야라히랄" userId="4cbd64cf-559c-4aef-b363-525ec37fb7ad" providerId="ADAL" clId="{1CFC4B94-8DEF-43E3-9CEA-812FF6DB2C9D}" dt="2023-03-02T01:03:09" v="12"/>
          <ac:spMkLst>
            <pc:docMk/>
            <pc:sldMk cId="1609272880" sldId="256"/>
            <ac:spMk id="16" creationId="{2E67E8BF-E4B2-4098-9FB3-9E400BD86935}"/>
          </ac:spMkLst>
        </pc:spChg>
        <pc:spChg chg="add del">
          <ac:chgData name="타야라히랄" userId="4cbd64cf-559c-4aef-b363-525ec37fb7ad" providerId="ADAL" clId="{1CFC4B94-8DEF-43E3-9CEA-812FF6DB2C9D}" dt="2023-03-02T01:03:40.507" v="24" actId="26606"/>
          <ac:spMkLst>
            <pc:docMk/>
            <pc:sldMk cId="1609272880" sldId="256"/>
            <ac:spMk id="35" creationId="{BEBFA723-5A7B-472D-ABD7-1526B8D3A38B}"/>
          </ac:spMkLst>
        </pc:spChg>
        <pc:spChg chg="add del">
          <ac:chgData name="타야라히랄" userId="4cbd64cf-559c-4aef-b363-525ec37fb7ad" providerId="ADAL" clId="{1CFC4B94-8DEF-43E3-9CEA-812FF6DB2C9D}" dt="2023-03-02T01:03:40.507" v="24" actId="26606"/>
          <ac:spMkLst>
            <pc:docMk/>
            <pc:sldMk cId="1609272880" sldId="256"/>
            <ac:spMk id="36" creationId="{A6B27065-399A-4CF7-BF70-CF79B9848FC1}"/>
          </ac:spMkLst>
        </pc:spChg>
        <pc:spChg chg="add del">
          <ac:chgData name="타야라히랄" userId="4cbd64cf-559c-4aef-b363-525ec37fb7ad" providerId="ADAL" clId="{1CFC4B94-8DEF-43E3-9CEA-812FF6DB2C9D}" dt="2023-03-02T01:03:47.249" v="26" actId="26606"/>
          <ac:spMkLst>
            <pc:docMk/>
            <pc:sldMk cId="1609272880" sldId="256"/>
            <ac:spMk id="40" creationId="{A8384FB5-9ADC-4DDC-881B-597D56F5B15D}"/>
          </ac:spMkLst>
        </pc:spChg>
        <pc:spChg chg="add del">
          <ac:chgData name="타야라히랄" userId="4cbd64cf-559c-4aef-b363-525ec37fb7ad" providerId="ADAL" clId="{1CFC4B94-8DEF-43E3-9CEA-812FF6DB2C9D}" dt="2023-03-02T01:03:47.249" v="26" actId="26606"/>
          <ac:spMkLst>
            <pc:docMk/>
            <pc:sldMk cId="1609272880" sldId="256"/>
            <ac:spMk id="41" creationId="{91E5A9A7-95C6-4F4F-B00E-C82E07FE62EF}"/>
          </ac:spMkLst>
        </pc:spChg>
        <pc:spChg chg="add del">
          <ac:chgData name="타야라히랄" userId="4cbd64cf-559c-4aef-b363-525ec37fb7ad" providerId="ADAL" clId="{1CFC4B94-8DEF-43E3-9CEA-812FF6DB2C9D}" dt="2023-03-02T01:03:47.249" v="26" actId="26606"/>
          <ac:spMkLst>
            <pc:docMk/>
            <pc:sldMk cId="1609272880" sldId="256"/>
            <ac:spMk id="42" creationId="{D07DD2DE-F619-49DD-B5E7-03A290FF4ED1}"/>
          </ac:spMkLst>
        </pc:spChg>
        <pc:spChg chg="add del">
          <ac:chgData name="타야라히랄" userId="4cbd64cf-559c-4aef-b363-525ec37fb7ad" providerId="ADAL" clId="{1CFC4B94-8DEF-43E3-9CEA-812FF6DB2C9D}" dt="2023-03-02T01:03:47.249" v="26" actId="26606"/>
          <ac:spMkLst>
            <pc:docMk/>
            <pc:sldMk cId="1609272880" sldId="256"/>
            <ac:spMk id="43" creationId="{85149191-5F60-4A28-AAFF-039F96B0F3EC}"/>
          </ac:spMkLst>
        </pc:spChg>
        <pc:spChg chg="add del">
          <ac:chgData name="타야라히랄" userId="4cbd64cf-559c-4aef-b363-525ec37fb7ad" providerId="ADAL" clId="{1CFC4B94-8DEF-43E3-9CEA-812FF6DB2C9D}" dt="2023-03-02T01:03:47.249" v="26" actId="26606"/>
          <ac:spMkLst>
            <pc:docMk/>
            <pc:sldMk cId="1609272880" sldId="256"/>
            <ac:spMk id="44" creationId="{F8260ED5-17F7-4158-B241-D51DD4CF1B7E}"/>
          </ac:spMkLst>
        </pc:spChg>
        <pc:spChg chg="add">
          <ac:chgData name="타야라히랄" userId="4cbd64cf-559c-4aef-b363-525ec37fb7ad" providerId="ADAL" clId="{1CFC4B94-8DEF-43E3-9CEA-812FF6DB2C9D}" dt="2023-03-02T01:03:47.253" v="27" actId="26606"/>
          <ac:spMkLst>
            <pc:docMk/>
            <pc:sldMk cId="1609272880" sldId="256"/>
            <ac:spMk id="46" creationId="{37C89E4B-3C9F-44B9-8B86-D9E3D112D8EC}"/>
          </ac:spMkLst>
        </pc:spChg>
        <pc:grpChg chg="add del">
          <ac:chgData name="타야라히랄" userId="4cbd64cf-559c-4aef-b363-525ec37fb7ad" providerId="ADAL" clId="{1CFC4B94-8DEF-43E3-9CEA-812FF6DB2C9D}" dt="2023-03-02T01:03:38.599" v="22" actId="26606"/>
          <ac:grpSpMkLst>
            <pc:docMk/>
            <pc:sldMk cId="1609272880" sldId="256"/>
            <ac:grpSpMk id="9" creationId="{622F0806-F5D8-4CCD-A924-6CC3D7BB26F7}"/>
          </ac:grpSpMkLst>
        </pc:grpChg>
        <pc:grpChg chg="add del">
          <ac:chgData name="타야라히랄" userId="4cbd64cf-559c-4aef-b363-525ec37fb7ad" providerId="ADAL" clId="{1CFC4B94-8DEF-43E3-9CEA-812FF6DB2C9D}" dt="2023-03-02T01:03:40.507" v="24" actId="26606"/>
          <ac:grpSpMkLst>
            <pc:docMk/>
            <pc:sldMk cId="1609272880" sldId="256"/>
            <ac:grpSpMk id="37" creationId="{CF22986C-DDF7-4109-9D6A-006800D6B041}"/>
          </ac:grpSpMkLst>
        </pc:grpChg>
        <pc:picChg chg="add del mod">
          <ac:chgData name="타야라히랄" userId="4cbd64cf-559c-4aef-b363-525ec37fb7ad" providerId="ADAL" clId="{1CFC4B94-8DEF-43E3-9CEA-812FF6DB2C9D}" dt="2023-03-02T01:03:06.503" v="10" actId="21"/>
          <ac:picMkLst>
            <pc:docMk/>
            <pc:sldMk cId="1609272880" sldId="256"/>
            <ac:picMk id="4" creationId="{B02A0259-E3C5-4280-8448-42D00FA50943}"/>
          </ac:picMkLst>
        </pc:picChg>
        <pc:picChg chg="add mod ord">
          <ac:chgData name="타야라히랄" userId="4cbd64cf-559c-4aef-b363-525ec37fb7ad" providerId="ADAL" clId="{1CFC4B94-8DEF-43E3-9CEA-812FF6DB2C9D}" dt="2023-03-02T01:03:47.253" v="27" actId="26606"/>
          <ac:picMkLst>
            <pc:docMk/>
            <pc:sldMk cId="1609272880" sldId="256"/>
            <ac:picMk id="5" creationId="{6E200A30-7653-E15F-B837-39BC71862BF8}"/>
          </ac:picMkLst>
        </pc:picChg>
        <pc:picChg chg="add del">
          <ac:chgData name="타야라히랄" userId="4cbd64cf-559c-4aef-b363-525ec37fb7ad" providerId="ADAL" clId="{1CFC4B94-8DEF-43E3-9CEA-812FF6DB2C9D}" dt="2023-03-02T01:03:09" v="12"/>
          <ac:picMkLst>
            <pc:docMk/>
            <pc:sldMk cId="1609272880" sldId="256"/>
            <ac:picMk id="10" creationId="{B591CDC5-6B61-4116-B3B5-0FF42B6E606D}"/>
          </ac:picMkLst>
        </pc:picChg>
        <pc:cxnChg chg="add del">
          <ac:chgData name="타야라히랄" userId="4cbd64cf-559c-4aef-b363-525ec37fb7ad" providerId="ADAL" clId="{1CFC4B94-8DEF-43E3-9CEA-812FF6DB2C9D}" dt="2023-03-02T01:03:09" v="12"/>
          <ac:cxnSpMkLst>
            <pc:docMk/>
            <pc:sldMk cId="1609272880" sldId="256"/>
            <ac:cxnSpMk id="12" creationId="{25B08984-5BEB-422F-A364-2B41E6A516EB}"/>
          </ac:cxnSpMkLst>
        </pc:cxnChg>
        <pc:cxnChg chg="add del">
          <ac:chgData name="타야라히랄" userId="4cbd64cf-559c-4aef-b363-525ec37fb7ad" providerId="ADAL" clId="{1CFC4B94-8DEF-43E3-9CEA-812FF6DB2C9D}" dt="2023-03-02T01:03:09" v="12"/>
          <ac:cxnSpMkLst>
            <pc:docMk/>
            <pc:sldMk cId="1609272880" sldId="256"/>
            <ac:cxnSpMk id="14" creationId="{A8F413B1-54E0-4B16-92AB-1CC5C7D645BC}"/>
          </ac:cxnSpMkLst>
        </pc:cxnChg>
        <pc:cxnChg chg="add del">
          <ac:chgData name="타야라히랄" userId="4cbd64cf-559c-4aef-b363-525ec37fb7ad" providerId="ADAL" clId="{1CFC4B94-8DEF-43E3-9CEA-812FF6DB2C9D}" dt="2023-03-02T01:03:09" v="12"/>
          <ac:cxnSpMkLst>
            <pc:docMk/>
            <pc:sldMk cId="1609272880" sldId="256"/>
            <ac:cxnSpMk id="18" creationId="{3781A10F-5DF6-4C9B-AE0B-5249E4399D26}"/>
          </ac:cxnSpMkLst>
        </pc:cxnChg>
        <pc:cxnChg chg="add">
          <ac:chgData name="타야라히랄" userId="4cbd64cf-559c-4aef-b363-525ec37fb7ad" providerId="ADAL" clId="{1CFC4B94-8DEF-43E3-9CEA-812FF6DB2C9D}" dt="2023-03-02T01:03:47.253" v="27" actId="26606"/>
          <ac:cxnSpMkLst>
            <pc:docMk/>
            <pc:sldMk cId="1609272880" sldId="256"/>
            <ac:cxnSpMk id="47" creationId="{AA2EAA10-076F-46BD-8F0F-B9A2FB77A85C}"/>
          </ac:cxnSpMkLst>
        </pc:cxnChg>
        <pc:cxnChg chg="add">
          <ac:chgData name="타야라히랄" userId="4cbd64cf-559c-4aef-b363-525ec37fb7ad" providerId="ADAL" clId="{1CFC4B94-8DEF-43E3-9CEA-812FF6DB2C9D}" dt="2023-03-02T01:03:47.253" v="27" actId="26606"/>
          <ac:cxnSpMkLst>
            <pc:docMk/>
            <pc:sldMk cId="1609272880" sldId="256"/>
            <ac:cxnSpMk id="48" creationId="{D891E407-403B-4764-86C9-33A56D3BCAA3}"/>
          </ac:cxnSpMkLst>
        </pc:cxnChg>
      </pc:sldChg>
      <pc:sldChg chg="modSp">
        <pc:chgData name="타야라히랄" userId="4cbd64cf-559c-4aef-b363-525ec37fb7ad" providerId="ADAL" clId="{1CFC4B94-8DEF-43E3-9CEA-812FF6DB2C9D}" dt="2023-03-02T01:03:11.250" v="16"/>
        <pc:sldMkLst>
          <pc:docMk/>
          <pc:sldMk cId="2836946267" sldId="257"/>
        </pc:sldMkLst>
        <pc:spChg chg="mod">
          <ac:chgData name="타야라히랄" userId="4cbd64cf-559c-4aef-b363-525ec37fb7ad" providerId="ADAL" clId="{1CFC4B94-8DEF-43E3-9CEA-812FF6DB2C9D}" dt="2023-03-02T01:03:11.250" v="16"/>
          <ac:spMkLst>
            <pc:docMk/>
            <pc:sldMk cId="2836946267" sldId="257"/>
            <ac:spMk id="2" creationId="{00000000-0000-0000-0000-000000000000}"/>
          </ac:spMkLst>
        </pc:spChg>
      </pc:sldChg>
      <pc:sldChg chg="modSp mod">
        <pc:chgData name="타야라히랄" userId="4cbd64cf-559c-4aef-b363-525ec37fb7ad" providerId="ADAL" clId="{1CFC4B94-8DEF-43E3-9CEA-812FF6DB2C9D}" dt="2023-03-02T01:07:17.633" v="110" actId="1076"/>
        <pc:sldMkLst>
          <pc:docMk/>
          <pc:sldMk cId="181420019" sldId="263"/>
        </pc:sldMkLst>
        <pc:spChg chg="mod">
          <ac:chgData name="타야라히랄" userId="4cbd64cf-559c-4aef-b363-525ec37fb7ad" providerId="ADAL" clId="{1CFC4B94-8DEF-43E3-9CEA-812FF6DB2C9D}" dt="2023-03-02T01:03:11.250" v="16"/>
          <ac:spMkLst>
            <pc:docMk/>
            <pc:sldMk cId="181420019" sldId="263"/>
            <ac:spMk id="2" creationId="{00000000-0000-0000-0000-000000000000}"/>
          </ac:spMkLst>
        </pc:spChg>
        <pc:spChg chg="mod">
          <ac:chgData name="타야라히랄" userId="4cbd64cf-559c-4aef-b363-525ec37fb7ad" providerId="ADAL" clId="{1CFC4B94-8DEF-43E3-9CEA-812FF6DB2C9D}" dt="2023-03-02T01:07:17.633" v="110" actId="1076"/>
          <ac:spMkLst>
            <pc:docMk/>
            <pc:sldMk cId="181420019" sldId="263"/>
            <ac:spMk id="4" creationId="{00000000-0000-0000-0000-000000000000}"/>
          </ac:spMkLst>
        </pc:spChg>
        <pc:picChg chg="mod">
          <ac:chgData name="타야라히랄" userId="4cbd64cf-559c-4aef-b363-525ec37fb7ad" providerId="ADAL" clId="{1CFC4B94-8DEF-43E3-9CEA-812FF6DB2C9D}" dt="2023-03-02T01:07:12.808" v="109" actId="14100"/>
          <ac:picMkLst>
            <pc:docMk/>
            <pc:sldMk cId="181420019" sldId="263"/>
            <ac:picMk id="4098" creationId="{00000000-0000-0000-0000-000000000000}"/>
          </ac:picMkLst>
        </pc:picChg>
      </pc:sldChg>
      <pc:sldChg chg="modSp">
        <pc:chgData name="타야라히랄" userId="4cbd64cf-559c-4aef-b363-525ec37fb7ad" providerId="ADAL" clId="{1CFC4B94-8DEF-43E3-9CEA-812FF6DB2C9D}" dt="2023-03-02T01:03:11.250" v="16"/>
        <pc:sldMkLst>
          <pc:docMk/>
          <pc:sldMk cId="1433640347" sldId="268"/>
        </pc:sldMkLst>
        <pc:spChg chg="mod">
          <ac:chgData name="타야라히랄" userId="4cbd64cf-559c-4aef-b363-525ec37fb7ad" providerId="ADAL" clId="{1CFC4B94-8DEF-43E3-9CEA-812FF6DB2C9D}" dt="2023-03-02T01:03:11.250" v="16"/>
          <ac:spMkLst>
            <pc:docMk/>
            <pc:sldMk cId="1433640347" sldId="268"/>
            <ac:spMk id="26" creationId="{00000000-0000-0000-0000-000000000000}"/>
          </ac:spMkLst>
        </pc:spChg>
      </pc:sldChg>
      <pc:sldChg chg="modSp">
        <pc:chgData name="타야라히랄" userId="4cbd64cf-559c-4aef-b363-525ec37fb7ad" providerId="ADAL" clId="{1CFC4B94-8DEF-43E3-9CEA-812FF6DB2C9D}" dt="2023-03-02T01:03:11.250" v="16"/>
        <pc:sldMkLst>
          <pc:docMk/>
          <pc:sldMk cId="1268555822" sldId="271"/>
        </pc:sldMkLst>
        <pc:spChg chg="mod">
          <ac:chgData name="타야라히랄" userId="4cbd64cf-559c-4aef-b363-525ec37fb7ad" providerId="ADAL" clId="{1CFC4B94-8DEF-43E3-9CEA-812FF6DB2C9D}" dt="2023-03-02T01:03:11.250" v="16"/>
          <ac:spMkLst>
            <pc:docMk/>
            <pc:sldMk cId="1268555822" sldId="271"/>
            <ac:spMk id="2" creationId="{00000000-0000-0000-0000-000000000000}"/>
          </ac:spMkLst>
        </pc:spChg>
      </pc:sldChg>
      <pc:sldChg chg="modSp mod">
        <pc:chgData name="타야라히랄" userId="4cbd64cf-559c-4aef-b363-525ec37fb7ad" providerId="ADAL" clId="{1CFC4B94-8DEF-43E3-9CEA-812FF6DB2C9D}" dt="2023-03-02T01:03:11.250" v="16"/>
        <pc:sldMkLst>
          <pc:docMk/>
          <pc:sldMk cId="2213630720" sldId="273"/>
        </pc:sldMkLst>
        <pc:spChg chg="mod">
          <ac:chgData name="타야라히랄" userId="4cbd64cf-559c-4aef-b363-525ec37fb7ad" providerId="ADAL" clId="{1CFC4B94-8DEF-43E3-9CEA-812FF6DB2C9D}" dt="2023-03-02T01:03:11.250" v="16"/>
          <ac:spMkLst>
            <pc:docMk/>
            <pc:sldMk cId="2213630720" sldId="273"/>
            <ac:spMk id="2" creationId="{00000000-0000-0000-0000-000000000000}"/>
          </ac:spMkLst>
        </pc:spChg>
        <pc:spChg chg="mod">
          <ac:chgData name="타야라히랄" userId="4cbd64cf-559c-4aef-b363-525ec37fb7ad" providerId="ADAL" clId="{1CFC4B94-8DEF-43E3-9CEA-812FF6DB2C9D}" dt="2023-03-02T01:03:11.250" v="16"/>
          <ac:spMkLst>
            <pc:docMk/>
            <pc:sldMk cId="2213630720" sldId="273"/>
            <ac:spMk id="3" creationId="{00000000-0000-0000-0000-000000000000}"/>
          </ac:spMkLst>
        </pc:spChg>
      </pc:sldChg>
      <pc:sldChg chg="modSp">
        <pc:chgData name="타야라히랄" userId="4cbd64cf-559c-4aef-b363-525ec37fb7ad" providerId="ADAL" clId="{1CFC4B94-8DEF-43E3-9CEA-812FF6DB2C9D}" dt="2023-03-02T01:03:11.250" v="16"/>
        <pc:sldMkLst>
          <pc:docMk/>
          <pc:sldMk cId="1965592953" sldId="274"/>
        </pc:sldMkLst>
        <pc:spChg chg="mod">
          <ac:chgData name="타야라히랄" userId="4cbd64cf-559c-4aef-b363-525ec37fb7ad" providerId="ADAL" clId="{1CFC4B94-8DEF-43E3-9CEA-812FF6DB2C9D}" dt="2023-03-02T01:03:11.250" v="16"/>
          <ac:spMkLst>
            <pc:docMk/>
            <pc:sldMk cId="1965592953" sldId="274"/>
            <ac:spMk id="2" creationId="{00000000-0000-0000-0000-000000000000}"/>
          </ac:spMkLst>
        </pc:spChg>
      </pc:sldChg>
      <pc:sldChg chg="modSp">
        <pc:chgData name="타야라히랄" userId="4cbd64cf-559c-4aef-b363-525ec37fb7ad" providerId="ADAL" clId="{1CFC4B94-8DEF-43E3-9CEA-812FF6DB2C9D}" dt="2023-03-02T01:03:11.250" v="16"/>
        <pc:sldMkLst>
          <pc:docMk/>
          <pc:sldMk cId="2989238877" sldId="276"/>
        </pc:sldMkLst>
        <pc:spChg chg="mod">
          <ac:chgData name="타야라히랄" userId="4cbd64cf-559c-4aef-b363-525ec37fb7ad" providerId="ADAL" clId="{1CFC4B94-8DEF-43E3-9CEA-812FF6DB2C9D}" dt="2023-03-02T01:03:11.250" v="16"/>
          <ac:spMkLst>
            <pc:docMk/>
            <pc:sldMk cId="2989238877" sldId="276"/>
            <ac:spMk id="2" creationId="{00000000-0000-0000-0000-000000000000}"/>
          </ac:spMkLst>
        </pc:spChg>
      </pc:sldChg>
      <pc:sldChg chg="modSp">
        <pc:chgData name="타야라히랄" userId="4cbd64cf-559c-4aef-b363-525ec37fb7ad" providerId="ADAL" clId="{1CFC4B94-8DEF-43E3-9CEA-812FF6DB2C9D}" dt="2023-03-02T01:03:11.250" v="16"/>
        <pc:sldMkLst>
          <pc:docMk/>
          <pc:sldMk cId="3292759274" sldId="277"/>
        </pc:sldMkLst>
        <pc:spChg chg="mod">
          <ac:chgData name="타야라히랄" userId="4cbd64cf-559c-4aef-b363-525ec37fb7ad" providerId="ADAL" clId="{1CFC4B94-8DEF-43E3-9CEA-812FF6DB2C9D}" dt="2023-03-02T01:03:11.250" v="16"/>
          <ac:spMkLst>
            <pc:docMk/>
            <pc:sldMk cId="3292759274" sldId="277"/>
            <ac:spMk id="2" creationId="{00000000-0000-0000-0000-000000000000}"/>
          </ac:spMkLst>
        </pc:spChg>
        <pc:spChg chg="mod">
          <ac:chgData name="타야라히랄" userId="4cbd64cf-559c-4aef-b363-525ec37fb7ad" providerId="ADAL" clId="{1CFC4B94-8DEF-43E3-9CEA-812FF6DB2C9D}" dt="2023-03-02T01:03:11.250" v="16"/>
          <ac:spMkLst>
            <pc:docMk/>
            <pc:sldMk cId="3292759274" sldId="277"/>
            <ac:spMk id="3" creationId="{00000000-0000-0000-0000-000000000000}"/>
          </ac:spMkLst>
        </pc:spChg>
      </pc:sldChg>
      <pc:sldChg chg="modSp">
        <pc:chgData name="타야라히랄" userId="4cbd64cf-559c-4aef-b363-525ec37fb7ad" providerId="ADAL" clId="{1CFC4B94-8DEF-43E3-9CEA-812FF6DB2C9D}" dt="2023-03-02T01:03:11.250" v="16"/>
        <pc:sldMkLst>
          <pc:docMk/>
          <pc:sldMk cId="2568434506" sldId="278"/>
        </pc:sldMkLst>
        <pc:spChg chg="mod">
          <ac:chgData name="타야라히랄" userId="4cbd64cf-559c-4aef-b363-525ec37fb7ad" providerId="ADAL" clId="{1CFC4B94-8DEF-43E3-9CEA-812FF6DB2C9D}" dt="2023-03-02T01:03:11.250" v="16"/>
          <ac:spMkLst>
            <pc:docMk/>
            <pc:sldMk cId="2568434506" sldId="278"/>
            <ac:spMk id="2" creationId="{00000000-0000-0000-0000-000000000000}"/>
          </ac:spMkLst>
        </pc:spChg>
      </pc:sldChg>
      <pc:sldChg chg="modSp">
        <pc:chgData name="타야라히랄" userId="4cbd64cf-559c-4aef-b363-525ec37fb7ad" providerId="ADAL" clId="{1CFC4B94-8DEF-43E3-9CEA-812FF6DB2C9D}" dt="2023-03-02T01:03:11.250" v="16"/>
        <pc:sldMkLst>
          <pc:docMk/>
          <pc:sldMk cId="2661584697" sldId="283"/>
        </pc:sldMkLst>
        <pc:spChg chg="mod">
          <ac:chgData name="타야라히랄" userId="4cbd64cf-559c-4aef-b363-525ec37fb7ad" providerId="ADAL" clId="{1CFC4B94-8DEF-43E3-9CEA-812FF6DB2C9D}" dt="2023-03-02T01:03:11.250" v="16"/>
          <ac:spMkLst>
            <pc:docMk/>
            <pc:sldMk cId="2661584697" sldId="283"/>
            <ac:spMk id="2" creationId="{00000000-0000-0000-0000-000000000000}"/>
          </ac:spMkLst>
        </pc:spChg>
      </pc:sldChg>
      <pc:sldChg chg="modSp mod">
        <pc:chgData name="타야라히랄" userId="4cbd64cf-559c-4aef-b363-525ec37fb7ad" providerId="ADAL" clId="{1CFC4B94-8DEF-43E3-9CEA-812FF6DB2C9D}" dt="2023-03-02T01:03:11.250" v="16"/>
        <pc:sldMkLst>
          <pc:docMk/>
          <pc:sldMk cId="1796807113" sldId="284"/>
        </pc:sldMkLst>
        <pc:spChg chg="mod">
          <ac:chgData name="타야라히랄" userId="4cbd64cf-559c-4aef-b363-525ec37fb7ad" providerId="ADAL" clId="{1CFC4B94-8DEF-43E3-9CEA-812FF6DB2C9D}" dt="2023-03-02T01:03:11.250" v="16"/>
          <ac:spMkLst>
            <pc:docMk/>
            <pc:sldMk cId="1796807113" sldId="284"/>
            <ac:spMk id="2" creationId="{00000000-0000-0000-0000-000000000000}"/>
          </ac:spMkLst>
        </pc:spChg>
        <pc:spChg chg="mod">
          <ac:chgData name="타야라히랄" userId="4cbd64cf-559c-4aef-b363-525ec37fb7ad" providerId="ADAL" clId="{1CFC4B94-8DEF-43E3-9CEA-812FF6DB2C9D}" dt="2023-03-02T01:03:11.250" v="16"/>
          <ac:spMkLst>
            <pc:docMk/>
            <pc:sldMk cId="1796807113" sldId="284"/>
            <ac:spMk id="3" creationId="{00000000-0000-0000-0000-000000000000}"/>
          </ac:spMkLst>
        </pc:spChg>
      </pc:sldChg>
      <pc:sldChg chg="modSp">
        <pc:chgData name="타야라히랄" userId="4cbd64cf-559c-4aef-b363-525ec37fb7ad" providerId="ADAL" clId="{1CFC4B94-8DEF-43E3-9CEA-812FF6DB2C9D}" dt="2023-03-02T01:03:11.250" v="16"/>
        <pc:sldMkLst>
          <pc:docMk/>
          <pc:sldMk cId="4034312350" sldId="286"/>
        </pc:sldMkLst>
        <pc:spChg chg="mod">
          <ac:chgData name="타야라히랄" userId="4cbd64cf-559c-4aef-b363-525ec37fb7ad" providerId="ADAL" clId="{1CFC4B94-8DEF-43E3-9CEA-812FF6DB2C9D}" dt="2023-03-02T01:03:11.250" v="16"/>
          <ac:spMkLst>
            <pc:docMk/>
            <pc:sldMk cId="4034312350" sldId="286"/>
            <ac:spMk id="2" creationId="{00000000-0000-0000-0000-000000000000}"/>
          </ac:spMkLst>
        </pc:spChg>
        <pc:spChg chg="mod">
          <ac:chgData name="타야라히랄" userId="4cbd64cf-559c-4aef-b363-525ec37fb7ad" providerId="ADAL" clId="{1CFC4B94-8DEF-43E3-9CEA-812FF6DB2C9D}" dt="2023-03-02T01:03:11.250" v="16"/>
          <ac:spMkLst>
            <pc:docMk/>
            <pc:sldMk cId="4034312350" sldId="286"/>
            <ac:spMk id="3" creationId="{00000000-0000-0000-0000-000000000000}"/>
          </ac:spMkLst>
        </pc:spChg>
      </pc:sldChg>
      <pc:sldChg chg="modSp">
        <pc:chgData name="타야라히랄" userId="4cbd64cf-559c-4aef-b363-525ec37fb7ad" providerId="ADAL" clId="{1CFC4B94-8DEF-43E3-9CEA-812FF6DB2C9D}" dt="2023-03-02T01:03:11.250" v="16"/>
        <pc:sldMkLst>
          <pc:docMk/>
          <pc:sldMk cId="665125614" sldId="287"/>
        </pc:sldMkLst>
        <pc:spChg chg="mod">
          <ac:chgData name="타야라히랄" userId="4cbd64cf-559c-4aef-b363-525ec37fb7ad" providerId="ADAL" clId="{1CFC4B94-8DEF-43E3-9CEA-812FF6DB2C9D}" dt="2023-03-02T01:03:11.250" v="16"/>
          <ac:spMkLst>
            <pc:docMk/>
            <pc:sldMk cId="665125614" sldId="287"/>
            <ac:spMk id="2" creationId="{00000000-0000-0000-0000-000000000000}"/>
          </ac:spMkLst>
        </pc:spChg>
      </pc:sldChg>
      <pc:sldChg chg="modSp">
        <pc:chgData name="타야라히랄" userId="4cbd64cf-559c-4aef-b363-525ec37fb7ad" providerId="ADAL" clId="{1CFC4B94-8DEF-43E3-9CEA-812FF6DB2C9D}" dt="2023-03-02T01:03:11.250" v="16"/>
        <pc:sldMkLst>
          <pc:docMk/>
          <pc:sldMk cId="735930999" sldId="295"/>
        </pc:sldMkLst>
        <pc:spChg chg="mod">
          <ac:chgData name="타야라히랄" userId="4cbd64cf-559c-4aef-b363-525ec37fb7ad" providerId="ADAL" clId="{1CFC4B94-8DEF-43E3-9CEA-812FF6DB2C9D}" dt="2023-03-02T01:03:11.250" v="16"/>
          <ac:spMkLst>
            <pc:docMk/>
            <pc:sldMk cId="735930999" sldId="295"/>
            <ac:spMk id="2" creationId="{00000000-0000-0000-0000-000000000000}"/>
          </ac:spMkLst>
        </pc:spChg>
      </pc:sldChg>
      <pc:sldChg chg="modSp">
        <pc:chgData name="타야라히랄" userId="4cbd64cf-559c-4aef-b363-525ec37fb7ad" providerId="ADAL" clId="{1CFC4B94-8DEF-43E3-9CEA-812FF6DB2C9D}" dt="2023-03-02T01:03:11.250" v="16"/>
        <pc:sldMkLst>
          <pc:docMk/>
          <pc:sldMk cId="2208968163" sldId="296"/>
        </pc:sldMkLst>
        <pc:spChg chg="mod">
          <ac:chgData name="타야라히랄" userId="4cbd64cf-559c-4aef-b363-525ec37fb7ad" providerId="ADAL" clId="{1CFC4B94-8DEF-43E3-9CEA-812FF6DB2C9D}" dt="2023-03-02T01:03:11.250" v="16"/>
          <ac:spMkLst>
            <pc:docMk/>
            <pc:sldMk cId="2208968163" sldId="296"/>
            <ac:spMk id="2" creationId="{00000000-0000-0000-0000-000000000000}"/>
          </ac:spMkLst>
        </pc:spChg>
      </pc:sldChg>
      <pc:sldChg chg="modSp mod setBg setClrOvrMap">
        <pc:chgData name="타야라히랄" userId="4cbd64cf-559c-4aef-b363-525ec37fb7ad" providerId="ADAL" clId="{1CFC4B94-8DEF-43E3-9CEA-812FF6DB2C9D}" dt="2023-03-02T01:06:07.481" v="106" actId="20577"/>
        <pc:sldMkLst>
          <pc:docMk/>
          <pc:sldMk cId="3307592115" sldId="298"/>
        </pc:sldMkLst>
        <pc:spChg chg="mod">
          <ac:chgData name="타야라히랄" userId="4cbd64cf-559c-4aef-b363-525ec37fb7ad" providerId="ADAL" clId="{1CFC4B94-8DEF-43E3-9CEA-812FF6DB2C9D}" dt="2023-03-02T01:03:11.250" v="16"/>
          <ac:spMkLst>
            <pc:docMk/>
            <pc:sldMk cId="3307592115" sldId="298"/>
            <ac:spMk id="2" creationId="{D91A49CE-0308-4CDA-9F0B-7BFFB1C85A28}"/>
          </ac:spMkLst>
        </pc:spChg>
        <pc:spChg chg="mod">
          <ac:chgData name="타야라히랄" userId="4cbd64cf-559c-4aef-b363-525ec37fb7ad" providerId="ADAL" clId="{1CFC4B94-8DEF-43E3-9CEA-812FF6DB2C9D}" dt="2023-03-02T01:06:07.481" v="106" actId="20577"/>
          <ac:spMkLst>
            <pc:docMk/>
            <pc:sldMk cId="3307592115" sldId="298"/>
            <ac:spMk id="3" creationId="{BEA01B59-AA73-44AC-A5FF-B3DF298EC78E}"/>
          </ac:spMkLst>
        </pc:spChg>
      </pc:sldChg>
      <pc:sldChg chg="modSp mod">
        <pc:chgData name="타야라히랄" userId="4cbd64cf-559c-4aef-b363-525ec37fb7ad" providerId="ADAL" clId="{1CFC4B94-8DEF-43E3-9CEA-812FF6DB2C9D}" dt="2023-03-02T01:07:25.448" v="123" actId="20577"/>
        <pc:sldMkLst>
          <pc:docMk/>
          <pc:sldMk cId="3186288590" sldId="300"/>
        </pc:sldMkLst>
        <pc:spChg chg="mod">
          <ac:chgData name="타야라히랄" userId="4cbd64cf-559c-4aef-b363-525ec37fb7ad" providerId="ADAL" clId="{1CFC4B94-8DEF-43E3-9CEA-812FF6DB2C9D}" dt="2023-03-02T01:03:11.250" v="16"/>
          <ac:spMkLst>
            <pc:docMk/>
            <pc:sldMk cId="3186288590" sldId="300"/>
            <ac:spMk id="2" creationId="{EF3038E7-0393-42D7-8298-EA3BEFAACF18}"/>
          </ac:spMkLst>
        </pc:spChg>
        <pc:spChg chg="mod">
          <ac:chgData name="타야라히랄" userId="4cbd64cf-559c-4aef-b363-525ec37fb7ad" providerId="ADAL" clId="{1CFC4B94-8DEF-43E3-9CEA-812FF6DB2C9D}" dt="2023-03-02T01:07:25.448" v="123" actId="20577"/>
          <ac:spMkLst>
            <pc:docMk/>
            <pc:sldMk cId="3186288590" sldId="300"/>
            <ac:spMk id="3" creationId="{03270600-43C5-4AD1-A07A-4A545015A478}"/>
          </ac:spMkLst>
        </pc:spChg>
      </pc:sldChg>
      <pc:sldChg chg="modSp del">
        <pc:chgData name="타야라히랄" userId="4cbd64cf-559c-4aef-b363-525ec37fb7ad" providerId="ADAL" clId="{1CFC4B94-8DEF-43E3-9CEA-812FF6DB2C9D}" dt="2023-03-02T01:07:43.967" v="124" actId="47"/>
        <pc:sldMkLst>
          <pc:docMk/>
          <pc:sldMk cId="3274056778" sldId="301"/>
        </pc:sldMkLst>
        <pc:spChg chg="mod">
          <ac:chgData name="타야라히랄" userId="4cbd64cf-559c-4aef-b363-525ec37fb7ad" providerId="ADAL" clId="{1CFC4B94-8DEF-43E3-9CEA-812FF6DB2C9D}" dt="2023-03-02T01:03:11.250" v="16"/>
          <ac:spMkLst>
            <pc:docMk/>
            <pc:sldMk cId="3274056778" sldId="301"/>
            <ac:spMk id="2" creationId="{285800DA-86B5-474A-A270-F2F4B10C67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B918E-E222-4B76-9493-2B4AAD7DB2DB}" type="datetimeFigureOut">
              <a:rPr lang="en-US" smtClean="0"/>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167618-0EE5-4E4D-AA4F-7A0C5BFB9563}" type="slidenum">
              <a:rPr lang="en-US" smtClean="0"/>
              <a:t>‹#›</a:t>
            </a:fld>
            <a:endParaRPr lang="en-US"/>
          </a:p>
        </p:txBody>
      </p:sp>
    </p:spTree>
    <p:extLst>
      <p:ext uri="{BB962C8B-B14F-4D97-AF65-F5344CB8AC3E}">
        <p14:creationId xmlns:p14="http://schemas.microsoft.com/office/powerpoint/2010/main" val="422610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21EC-6EFD-7D79-BB04-96E5032A4C5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72362DB-A0F9-6840-D99D-99329CB9731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6EAE2F9-630D-7E0D-5676-C8DB22AE06B7}"/>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7DEF1C93-BC8E-4F2D-B985-650842478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6F2FD-5B7C-3509-8995-FD3EA5B5593E}"/>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75116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60AD-2859-7E21-0B21-75625A48B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4BCD4-4886-B045-1ADE-191298D73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91E91-BF12-6EE7-235B-A1CF9F2F3421}"/>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68A3541E-262D-1120-4488-C030C82C9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89CEF-04A5-FC38-28D9-4F86A00762D2}"/>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64608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86C65-186F-5F07-66C8-8678073183C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11F41-E104-9E9A-939E-179CECBDDAA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879CE-1195-4C1C-585C-AA87715AE589}"/>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83552E71-77A9-3CBC-6828-986F7CF2D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25E4-31E0-E480-7C7A-F25BE00D44D8}"/>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56238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637F877-3AAB-464C-9CBD-247AE6212CD8}" type="datetimeFigureOut">
              <a:rPr lang="en-US" smtClean="0"/>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16378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637F877-3AAB-464C-9CBD-247AE6212CD8}" type="datetimeFigureOut">
              <a:rPr lang="en-US" smtClean="0"/>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80927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637F877-3AAB-464C-9CBD-247AE6212CD8}" type="datetimeFigureOut">
              <a:rPr lang="en-US" smtClean="0"/>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155433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637F877-3AAB-464C-9CBD-247AE6212CD8}" type="datetimeFigureOut">
              <a:rPr lang="en-US" smtClean="0"/>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502177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637F877-3AAB-464C-9CBD-247AE6212CD8}" type="datetimeFigureOut">
              <a:rPr lang="en-US" smtClean="0"/>
              <a:t>3/2/2023</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41181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637F877-3AAB-464C-9CBD-247AE6212CD8}" type="datetimeFigureOut">
              <a:rPr lang="en-US" smtClean="0"/>
              <a:t>3/2/2023</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212088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637F877-3AAB-464C-9CBD-247AE6212CD8}" type="datetimeFigureOut">
              <a:rPr lang="en-US" smtClean="0"/>
              <a:t>3/2/2023</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982096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637F877-3AAB-464C-9CBD-247AE6212CD8}" type="datetimeFigureOut">
              <a:rPr lang="en-US" smtClean="0"/>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80972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1B06-4162-8D1D-9651-EF5C390EF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E90B5-31D7-261D-4E3A-608E2CFC8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7FF78-E86F-7902-FF38-33F324886E32}"/>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12B62F75-A62C-EE5A-50D4-2A30E635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BD948-6A5F-A8FE-845D-4FF9F4B16A26}"/>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155805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637F877-3AAB-464C-9CBD-247AE6212CD8}" type="datetimeFigureOut">
              <a:rPr lang="en-US" smtClean="0"/>
              <a:t>3/2/2023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4203522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637F877-3AAB-464C-9CBD-247AE6212CD8}" type="datetimeFigureOut">
              <a:rPr lang="en-US" smtClean="0"/>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182818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637F877-3AAB-464C-9CBD-247AE6212CD8}" type="datetimeFigureOut">
              <a:rPr lang="en-US" smtClean="0"/>
              <a:t>3/2/2023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99076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9144000" cy="775778"/>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9144000" cy="419379"/>
          </a:xfrm>
          <a:prstGeom prst="rect">
            <a:avLst/>
          </a:prstGeom>
        </p:spPr>
        <p:txBody>
          <a:bodyPr anchor="ctr"/>
          <a:lstStyle>
            <a:lvl1pPr marL="0" marR="0" indent="0" algn="ctr" defTabSz="685800"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800"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70702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D4EF6-D5C1-4B6C-A9A0-3B329C32635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1627663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D4EF6-D5C1-4B6C-A9A0-3B329C32635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2774169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D4EF6-D5C1-4B6C-A9A0-3B329C32635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989933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D4EF6-D5C1-4B6C-A9A0-3B329C32635B}"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1897982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D4EF6-D5C1-4B6C-A9A0-3B329C32635B}"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2711387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D4EF6-D5C1-4B6C-A9A0-3B329C32635B}"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389262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7B64-B98A-B591-8641-9B38AF7A646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1EF5C3-315B-231E-81B2-2B9154B58B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8404C-AA25-DC3A-B367-15397B5A281D}"/>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C6863971-DB03-1FFB-FC83-A4F9BABE7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21A51-2490-70D2-C502-3708697478C2}"/>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56325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D4EF6-D5C1-4B6C-A9A0-3B329C32635B}"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552112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C7D4EF6-D5C1-4B6C-A9A0-3B329C32635B}"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588064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C7D4EF6-D5C1-4B6C-A9A0-3B329C32635B}"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3553671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D4EF6-D5C1-4B6C-A9A0-3B329C32635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34711122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D4EF6-D5C1-4B6C-A9A0-3B329C32635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9B84-4411-4626-B792-BC99F099B168}" type="slidenum">
              <a:rPr lang="en-US" smtClean="0"/>
              <a:t>‹#›</a:t>
            </a:fld>
            <a:endParaRPr lang="en-US"/>
          </a:p>
        </p:txBody>
      </p:sp>
    </p:spTree>
    <p:extLst>
      <p:ext uri="{BB962C8B-B14F-4D97-AF65-F5344CB8AC3E}">
        <p14:creationId xmlns:p14="http://schemas.microsoft.com/office/powerpoint/2010/main" val="3669817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9144000" cy="775778"/>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9144000" cy="419379"/>
          </a:xfrm>
          <a:prstGeom prst="rect">
            <a:avLst/>
          </a:prstGeom>
        </p:spPr>
        <p:txBody>
          <a:bodyPr anchor="ctr"/>
          <a:lstStyle>
            <a:lvl1pPr marL="0" marR="0" indent="0" algn="ctr" defTabSz="685800"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800"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25065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A321-1429-6917-D6D8-A310ABCA9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A0E15-1B89-8484-8C13-2BE387386BE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21EC5-A47C-41E0-9A7A-97171F17EFA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5A11B-FF1C-2A66-D573-EB94F98998AA}"/>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6" name="Footer Placeholder 5">
            <a:extLst>
              <a:ext uri="{FF2B5EF4-FFF2-40B4-BE49-F238E27FC236}">
                <a16:creationId xmlns:a16="http://schemas.microsoft.com/office/drawing/2014/main" id="{66A0BE21-1483-EF35-A7BC-FC2FD01B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0C2E7-DF54-197A-6266-212D083A8BA9}"/>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58675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929B-84AD-5A1F-5C69-CFCA3C06B71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0E5CC-5D14-C108-5414-20524203D2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3CC63-9CBA-6066-7A91-04B5783B322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BEDB3-FBC1-6035-3C58-E24C0FCCFFE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2777-563B-7190-E48A-AEF6733747D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10726D-B8F6-877E-58CE-14B56F5AA8E1}"/>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8" name="Footer Placeholder 7">
            <a:extLst>
              <a:ext uri="{FF2B5EF4-FFF2-40B4-BE49-F238E27FC236}">
                <a16:creationId xmlns:a16="http://schemas.microsoft.com/office/drawing/2014/main" id="{01E089C4-00C6-9F51-01FA-D9ED4766F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BB5E8-3CEE-612E-4086-571F45715984}"/>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20941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2888-AA47-1359-371F-777056C59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014CC5-216B-A4DC-A563-3DF14DE3436E}"/>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4" name="Footer Placeholder 3">
            <a:extLst>
              <a:ext uri="{FF2B5EF4-FFF2-40B4-BE49-F238E27FC236}">
                <a16:creationId xmlns:a16="http://schemas.microsoft.com/office/drawing/2014/main" id="{110CC284-7BD9-B42A-A391-752E9AAFC3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09D9F-A445-2090-05B3-8EFEECD7EF8B}"/>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24177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DE25F-F06D-C79E-EA16-05AF52790A89}"/>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3" name="Footer Placeholder 2">
            <a:extLst>
              <a:ext uri="{FF2B5EF4-FFF2-40B4-BE49-F238E27FC236}">
                <a16:creationId xmlns:a16="http://schemas.microsoft.com/office/drawing/2014/main" id="{CAB2A69A-CE36-43E1-1B57-7491A669D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AABAE8-CAD6-7781-0136-6A3B965E09FE}"/>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5157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EF9B-E5EB-ADDC-BBC6-72F04C12DA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726AB96-8FF2-2B09-889B-A4EF25EFD16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58055C-09CD-8B9C-89E4-575B447413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219FC4-2E6B-8765-D2B8-7B4CEF35B464}"/>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6" name="Footer Placeholder 5">
            <a:extLst>
              <a:ext uri="{FF2B5EF4-FFF2-40B4-BE49-F238E27FC236}">
                <a16:creationId xmlns:a16="http://schemas.microsoft.com/office/drawing/2014/main" id="{11F7F13F-522E-E0D0-5FB3-D188BE679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E722B-CE76-472F-29E2-E0655557C197}"/>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88354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2D5E-9215-0577-96FB-D034DCEC9BA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D6A9B71-7977-C44A-BA9F-1385D845485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A982CDF-D5BC-EB7A-A351-05130B9632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429214-09CA-180F-3D80-41D2C4260D8F}"/>
              </a:ext>
            </a:extLst>
          </p:cNvPr>
          <p:cNvSpPr>
            <a:spLocks noGrp="1"/>
          </p:cNvSpPr>
          <p:nvPr>
            <p:ph type="dt" sz="half" idx="10"/>
          </p:nvPr>
        </p:nvSpPr>
        <p:spPr/>
        <p:txBody>
          <a:bodyPr/>
          <a:lstStyle/>
          <a:p>
            <a:fld id="{A637F877-3AAB-464C-9CBD-247AE6212CD8}" type="datetimeFigureOut">
              <a:rPr lang="en-US" smtClean="0"/>
              <a:t>3/2/2023</a:t>
            </a:fld>
            <a:endParaRPr lang="en-US"/>
          </a:p>
        </p:txBody>
      </p:sp>
      <p:sp>
        <p:nvSpPr>
          <p:cNvPr id="6" name="Footer Placeholder 5">
            <a:extLst>
              <a:ext uri="{FF2B5EF4-FFF2-40B4-BE49-F238E27FC236}">
                <a16:creationId xmlns:a16="http://schemas.microsoft.com/office/drawing/2014/main" id="{DABB0470-D6FF-DD0B-415A-6833261F6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81949-DDBA-D523-E303-D842DBB84984}"/>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65267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39274-8E96-77F6-2802-BFDAA1C602B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5CDD62-5B64-B06B-8C77-593592F05B9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62A87-8608-15BA-E2BC-3139E1578A0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37F877-3AAB-464C-9CBD-247AE6212CD8}" type="datetimeFigureOut">
              <a:rPr lang="en-US" smtClean="0"/>
              <a:t>3/2/2023</a:t>
            </a:fld>
            <a:endParaRPr lang="en-US"/>
          </a:p>
        </p:txBody>
      </p:sp>
      <p:sp>
        <p:nvSpPr>
          <p:cNvPr id="5" name="Footer Placeholder 4">
            <a:extLst>
              <a:ext uri="{FF2B5EF4-FFF2-40B4-BE49-F238E27FC236}">
                <a16:creationId xmlns:a16="http://schemas.microsoft.com/office/drawing/2014/main" id="{5497FF54-01A2-4BB3-32B0-E30201FB30C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B2E04-9E04-DD0C-FFE3-D7070C85306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C6FD37-B1E2-4A05-AA29-73A43F57351B}" type="slidenum">
              <a:rPr lang="en-US" smtClean="0"/>
              <a:t>‹#›</a:t>
            </a:fld>
            <a:endParaRPr lang="en-US"/>
          </a:p>
        </p:txBody>
      </p:sp>
    </p:spTree>
    <p:extLst>
      <p:ext uri="{BB962C8B-B14F-4D97-AF65-F5344CB8AC3E}">
        <p14:creationId xmlns:p14="http://schemas.microsoft.com/office/powerpoint/2010/main" val="188770518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37F877-3AAB-464C-9CBD-247AE6212CD8}" type="datetimeFigureOut">
              <a:rPr lang="en-US" smtClean="0"/>
              <a:t>3/2/2023</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C6FD37-B1E2-4A05-AA29-73A43F57351B}" type="slidenum">
              <a:rPr lang="en-US" smtClean="0"/>
              <a:t>‹#›</a:t>
            </a:fld>
            <a:endParaRPr lang="en-US"/>
          </a:p>
        </p:txBody>
      </p:sp>
    </p:spTree>
    <p:extLst>
      <p:ext uri="{BB962C8B-B14F-4D97-AF65-F5344CB8AC3E}">
        <p14:creationId xmlns:p14="http://schemas.microsoft.com/office/powerpoint/2010/main" val="98211565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7D4EF6-D5C1-4B6C-A9A0-3B329C32635B}" type="datetimeFigureOut">
              <a:rPr lang="en-US" smtClean="0"/>
              <a:t>3/2/2023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FC9B84-4411-4626-B792-BC99F099B168}" type="slidenum">
              <a:rPr lang="en-US" smtClean="0"/>
              <a:t>‹#›</a:t>
            </a:fld>
            <a:endParaRPr lang="en-US"/>
          </a:p>
        </p:txBody>
      </p:sp>
    </p:spTree>
    <p:extLst>
      <p:ext uri="{BB962C8B-B14F-4D97-AF65-F5344CB8AC3E}">
        <p14:creationId xmlns:p14="http://schemas.microsoft.com/office/powerpoint/2010/main" val="33605683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5.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5.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48.png"/><Relationship Id="rId1" Type="http://schemas.openxmlformats.org/officeDocument/2006/relationships/slideLayout" Target="../slideLayouts/slideLayout35.xml"/><Relationship Id="rId4" Type="http://schemas.openxmlformats.org/officeDocument/2006/relationships/image" Target="../media/image86.png"/></Relationships>
</file>

<file path=ppt/slides/_rels/slide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49.png"/><Relationship Id="rId1" Type="http://schemas.openxmlformats.org/officeDocument/2006/relationships/slideLayout" Target="../slideLayouts/slideLayout35.xml"/><Relationship Id="rId4" Type="http://schemas.openxmlformats.org/officeDocument/2006/relationships/image" Target="../media/image89.png"/></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50.png"/><Relationship Id="rId1" Type="http://schemas.openxmlformats.org/officeDocument/2006/relationships/slideLayout" Target="../slideLayouts/slideLayout35.xml"/><Relationship Id="rId4" Type="http://schemas.openxmlformats.org/officeDocument/2006/relationships/image" Target="../media/image86.png"/></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5.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570.png"/><Relationship Id="rId7" Type="http://schemas.openxmlformats.org/officeDocument/2006/relationships/image" Target="../media/image61.png"/><Relationship Id="rId2" Type="http://schemas.openxmlformats.org/officeDocument/2006/relationships/image" Target="../media/image560.png"/><Relationship Id="rId1" Type="http://schemas.openxmlformats.org/officeDocument/2006/relationships/slideLayout" Target="../slideLayouts/slideLayout35.xml"/><Relationship Id="rId6" Type="http://schemas.openxmlformats.org/officeDocument/2006/relationships/image" Target="../media/image600.png"/><Relationship Id="rId5" Type="http://schemas.openxmlformats.org/officeDocument/2006/relationships/image" Target="../media/image590.png"/><Relationship Id="rId4" Type="http://schemas.openxmlformats.org/officeDocument/2006/relationships/image" Target="../media/image580.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image" Target="../media/image560.png"/><Relationship Id="rId1" Type="http://schemas.openxmlformats.org/officeDocument/2006/relationships/slideLayout" Target="../slideLayouts/slideLayout35.xml"/><Relationship Id="rId6" Type="http://schemas.openxmlformats.org/officeDocument/2006/relationships/image" Target="../media/image600.png"/><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35.xml"/><Relationship Id="rId6" Type="http://schemas.openxmlformats.org/officeDocument/2006/relationships/image" Target="../media/image69.png"/><Relationship Id="rId5" Type="http://schemas.openxmlformats.org/officeDocument/2006/relationships/image" Target="../media/image600.png"/><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5.xml"/><Relationship Id="rId5" Type="http://schemas.openxmlformats.org/officeDocument/2006/relationships/image" Target="../media/image7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5.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4.png"/><Relationship Id="rId1" Type="http://schemas.openxmlformats.org/officeDocument/2006/relationships/slideLayout" Target="../slideLayouts/slideLayout35.xml"/><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5.xml"/><Relationship Id="rId5" Type="http://schemas.openxmlformats.org/officeDocument/2006/relationships/image" Target="../media/image94.png"/><Relationship Id="rId4" Type="http://schemas.openxmlformats.org/officeDocument/2006/relationships/image" Target="../media/image93.png"/></Relationships>
</file>

<file path=ppt/slides/_rels/slide3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5.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35.xml"/><Relationship Id="rId4" Type="http://schemas.openxmlformats.org/officeDocument/2006/relationships/image" Target="../media/image105.png"/></Relationships>
</file>

<file path=ppt/slides/_rels/slide4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 view of circuit shaped like a brain">
            <a:extLst>
              <a:ext uri="{FF2B5EF4-FFF2-40B4-BE49-F238E27FC236}">
                <a16:creationId xmlns:a16="http://schemas.microsoft.com/office/drawing/2014/main" id="{6E200A30-7653-E15F-B837-39BC71862BF8}"/>
              </a:ext>
            </a:extLst>
          </p:cNvPr>
          <p:cNvPicPr>
            <a:picLocks noChangeAspect="1"/>
          </p:cNvPicPr>
          <p:nvPr/>
        </p:nvPicPr>
        <p:blipFill rotWithShape="1">
          <a:blip r:embed="rId2"/>
          <a:srcRect l="4457" r="2544" b="2"/>
          <a:stretch/>
        </p:blipFill>
        <p:spPr>
          <a:xfrm>
            <a:off x="20" y="10"/>
            <a:ext cx="9143980" cy="6857990"/>
          </a:xfrm>
          <a:prstGeom prst="rect">
            <a:avLst/>
          </a:prstGeom>
        </p:spPr>
      </p:pic>
      <p:sp>
        <p:nvSpPr>
          <p:cNvPr id="46"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2906" y="5317240"/>
            <a:ext cx="8408194" cy="744836"/>
          </a:xfrm>
        </p:spPr>
        <p:txBody>
          <a:bodyPr vert="horz" lIns="91440" tIns="45720" rIns="91440" bIns="45720" rtlCol="0" anchor="ctr">
            <a:normAutofit/>
          </a:bodyPr>
          <a:lstStyle/>
          <a:p>
            <a:pPr defTabSz="914400"/>
            <a:r>
              <a:rPr lang="en-US" sz="2200" dirty="0">
                <a:solidFill>
                  <a:schemeClr val="tx1">
                    <a:lumMod val="85000"/>
                    <a:lumOff val="15000"/>
                  </a:schemeClr>
                </a:solidFill>
              </a:rPr>
              <a:t>Artificial Intelligence</a:t>
            </a:r>
            <a:br>
              <a:rPr lang="en-US" sz="2200" dirty="0">
                <a:solidFill>
                  <a:schemeClr val="tx1">
                    <a:lumMod val="85000"/>
                    <a:lumOff val="15000"/>
                  </a:schemeClr>
                </a:solidFill>
              </a:rPr>
            </a:br>
            <a:r>
              <a:rPr lang="en-US" sz="2200" dirty="0">
                <a:solidFill>
                  <a:schemeClr val="tx1">
                    <a:lumMod val="85000"/>
                    <a:lumOff val="15000"/>
                  </a:schemeClr>
                </a:solidFill>
              </a:rPr>
              <a:t>Lecture 2</a:t>
            </a:r>
          </a:p>
        </p:txBody>
      </p:sp>
      <p:cxnSp>
        <p:nvCxnSpPr>
          <p:cNvPr id="47"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72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13905" y="1636654"/>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68" y="2286001"/>
            <a:ext cx="2628259" cy="178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11" y="2246839"/>
            <a:ext cx="2829014" cy="182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7"/>
          <p:cNvCxnSpPr/>
          <p:nvPr/>
        </p:nvCxnSpPr>
        <p:spPr>
          <a:xfrm>
            <a:off x="898911" y="3638372"/>
            <a:ext cx="2244340" cy="0"/>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sp>
        <p:nvSpPr>
          <p:cNvPr id="7" name="Multiply 9"/>
          <p:cNvSpPr/>
          <p:nvPr/>
        </p:nvSpPr>
        <p:spPr>
          <a:xfrm>
            <a:off x="4743450" y="3247936"/>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8" name="Multiply 42"/>
          <p:cNvSpPr/>
          <p:nvPr/>
        </p:nvSpPr>
        <p:spPr>
          <a:xfrm>
            <a:off x="5086350" y="3409772"/>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mc:AlternateContent xmlns:mc="http://schemas.openxmlformats.org/markup-compatibility/2006" xmlns:a14="http://schemas.microsoft.com/office/drawing/2010/main">
        <mc:Choice Requires="a14">
          <p:sp>
            <p:nvSpPr>
              <p:cNvPr id="9" name="Rectangle 37"/>
              <p:cNvSpPr/>
              <p:nvPr/>
            </p:nvSpPr>
            <p:spPr>
              <a:xfrm>
                <a:off x="1426831" y="1543050"/>
                <a:ext cx="652936"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9" name="Rectangle 37"/>
              <p:cNvSpPr>
                <a:spLocks noRot="1" noChangeAspect="1" noMove="1" noResize="1" noEditPoints="1" noAdjustHandles="1" noChangeArrowheads="1" noChangeShapeType="1" noTextEdit="1"/>
              </p:cNvSpPr>
              <p:nvPr/>
            </p:nvSpPr>
            <p:spPr>
              <a:xfrm>
                <a:off x="1426831" y="1543050"/>
                <a:ext cx="652936" cy="3000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43"/>
              <p:cNvSpPr/>
              <p:nvPr/>
            </p:nvSpPr>
            <p:spPr>
              <a:xfrm>
                <a:off x="4569279" y="1543050"/>
                <a:ext cx="620363"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0" name="Rectangle 43"/>
              <p:cNvSpPr>
                <a:spLocks noRot="1" noChangeAspect="1" noMove="1" noResize="1" noEditPoints="1" noAdjustHandles="1" noChangeArrowheads="1" noChangeShapeType="1" noTextEdit="1"/>
              </p:cNvSpPr>
              <p:nvPr/>
            </p:nvSpPr>
            <p:spPr>
              <a:xfrm>
                <a:off x="4569279" y="1543050"/>
                <a:ext cx="620363" cy="300082"/>
              </a:xfrm>
              <a:prstGeom prst="rect">
                <a:avLst/>
              </a:prstGeom>
              <a:blipFill>
                <a:blip r:embed="rId5"/>
                <a:stretch>
                  <a:fillRect b="-8163"/>
                </a:stretch>
              </a:blipFill>
            </p:spPr>
            <p:txBody>
              <a:bodyPr/>
              <a:lstStyle/>
              <a:p>
                <a:r>
                  <a:rPr lang="en-US">
                    <a:noFill/>
                  </a:rPr>
                  <a:t> </a:t>
                </a:r>
              </a:p>
            </p:txBody>
          </p:sp>
        </mc:Fallback>
      </mc:AlternateContent>
      <p:sp>
        <p:nvSpPr>
          <p:cNvPr id="11" name="Multiply 14"/>
          <p:cNvSpPr/>
          <p:nvPr/>
        </p:nvSpPr>
        <p:spPr>
          <a:xfrm>
            <a:off x="4397829" y="2532304"/>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2" name="Arc 2"/>
          <p:cNvSpPr/>
          <p:nvPr/>
        </p:nvSpPr>
        <p:spPr>
          <a:xfrm rot="10800000">
            <a:off x="4456340" y="1513218"/>
            <a:ext cx="1431471" cy="2038172"/>
          </a:xfrm>
          <a:prstGeom prst="arc">
            <a:avLst>
              <a:gd name="adj1" fmla="val 10694656"/>
              <a:gd name="adj2" fmla="val 421964"/>
            </a:avLst>
          </a:prstGeom>
          <a:ln>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맑은 고딕" panose="020F0502020204030204"/>
              <a:ea typeface="+mn-ea"/>
              <a:cs typeface="+mn-cs"/>
            </a:endParaRPr>
          </a:p>
        </p:txBody>
      </p:sp>
      <p:cxnSp>
        <p:nvCxnSpPr>
          <p:cNvPr id="13" name="Straight Connector 17"/>
          <p:cNvCxnSpPr/>
          <p:nvPr/>
        </p:nvCxnSpPr>
        <p:spPr>
          <a:xfrm flipV="1">
            <a:off x="857250" y="2246838"/>
            <a:ext cx="2171700" cy="1525062"/>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14" name="Straight Connector 18"/>
          <p:cNvCxnSpPr/>
          <p:nvPr/>
        </p:nvCxnSpPr>
        <p:spPr>
          <a:xfrm flipV="1">
            <a:off x="898911" y="2971800"/>
            <a:ext cx="2244340" cy="74295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3023236" y="3385572"/>
                <a:ext cx="729687"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=0</m:t>
                      </m:r>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023236" y="3385572"/>
                <a:ext cx="729687"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26416" y="2694801"/>
                <a:ext cx="86113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=0.5</m:t>
                      </m:r>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926416" y="2694801"/>
                <a:ext cx="861133"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14601" y="1952694"/>
                <a:ext cx="729687"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514601" y="1952694"/>
                <a:ext cx="729687"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22"/>
              <p:cNvSpPr/>
              <p:nvPr/>
            </p:nvSpPr>
            <p:spPr>
              <a:xfrm>
                <a:off x="167311" y="4534726"/>
                <a:ext cx="6858000" cy="113107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Optimization objective: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We need to choose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 so that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oMath>
                </a14:m>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 is close to y for our training examples (</a:t>
                </a:r>
                <a:r>
                  <a:rPr kumimoji="0" lang="en-US" sz="1350" b="0" i="0" u="none" strike="noStrike" kern="1200" cap="none" spc="0" normalizeH="0" baseline="0" noProof="0" dirty="0" err="1">
                    <a:ln>
                      <a:noFill/>
                    </a:ln>
                    <a:solidFill>
                      <a:prstClr val="black"/>
                    </a:solidFill>
                    <a:effectLst/>
                    <a:uLnTx/>
                    <a:uFillTx/>
                    <a:latin typeface="맑은 고딕" panose="020F0502020204030204"/>
                    <a:ea typeface="+mn-ea"/>
                    <a:cs typeface="+mn-cs"/>
                  </a:rPr>
                  <a:t>x,y</a:t>
                </a:r>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 and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is as minimum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rPr>
                  <a:t> </a:t>
                </a:r>
              </a:p>
            </p:txBody>
          </p:sp>
        </mc:Choice>
        <mc:Fallback xmlns="">
          <p:sp>
            <p:nvSpPr>
              <p:cNvPr id="18" name="Rectangle 22"/>
              <p:cNvSpPr>
                <a:spLocks noRot="1" noChangeAspect="1" noMove="1" noResize="1" noEditPoints="1" noAdjustHandles="1" noChangeArrowheads="1" noChangeShapeType="1" noTextEdit="1"/>
              </p:cNvSpPr>
              <p:nvPr/>
            </p:nvSpPr>
            <p:spPr>
              <a:xfrm>
                <a:off x="167311" y="4534726"/>
                <a:ext cx="6858000" cy="1131079"/>
              </a:xfrm>
              <a:prstGeom prst="rect">
                <a:avLst/>
              </a:prstGeom>
              <a:blipFill>
                <a:blip r:embed="rId9"/>
                <a:stretch>
                  <a:fillRect l="-178" t="-1075"/>
                </a:stretch>
              </a:blipFill>
            </p:spPr>
            <p:txBody>
              <a:bodyPr/>
              <a:lstStyle/>
              <a:p>
                <a:r>
                  <a:rPr lang="en-US">
                    <a:noFill/>
                  </a:rPr>
                  <a:t> </a:t>
                </a:r>
              </a:p>
            </p:txBody>
          </p:sp>
        </mc:Fallback>
      </mc:AlternateContent>
    </p:spTree>
    <p:extLst>
      <p:ext uri="{BB962C8B-B14F-4D97-AF65-F5344CB8AC3E}">
        <p14:creationId xmlns:p14="http://schemas.microsoft.com/office/powerpoint/2010/main" val="246162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Cost function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1213883" y="2235369"/>
                <a:ext cx="1483740" cy="507831"/>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1" u="none" strike="noStrike" kern="1200" cap="none" spc="0" normalizeH="0" baseline="0" noProof="0" dirty="0">
                    <a:ln>
                      <a:noFill/>
                    </a:ln>
                    <a:solidFill>
                      <a:prstClr val="black"/>
                    </a:solidFill>
                    <a:effectLst/>
                    <a:uLnTx/>
                    <a:uFillTx/>
                    <a:latin typeface="Cambria Math"/>
                    <a:ea typeface="Cambria Math"/>
                    <a:cs typeface="+mn-cs"/>
                  </a:rPr>
                  <a:t>Hypothesis</a:t>
                </a:r>
              </a:p>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1213883" y="2235369"/>
                <a:ext cx="1483740" cy="507831"/>
              </a:xfrm>
              <a:prstGeom prst="rect">
                <a:avLst/>
              </a:prstGeom>
              <a:blipFill>
                <a:blip r:embed="rId2"/>
                <a:stretch>
                  <a:fillRect l="-820" t="-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219200" y="2921169"/>
                <a:ext cx="1019959" cy="507831"/>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1" i="1" u="none" strike="noStrike" kern="1200" cap="none" spc="0" normalizeH="0" baseline="0" noProof="0" dirty="0">
                    <a:ln>
                      <a:noFill/>
                    </a:ln>
                    <a:solidFill>
                      <a:srgbClr val="FF0000"/>
                    </a:solidFill>
                    <a:effectLst/>
                    <a:uLnTx/>
                    <a:uFillTx/>
                    <a:latin typeface="Cambria Math"/>
                    <a:ea typeface="Cambria Math"/>
                    <a:cs typeface="+mn-cs"/>
                  </a:rPr>
                  <a:t>Parameters</a:t>
                </a:r>
              </a:p>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1" i="1" u="none" strike="noStrike" kern="1200" cap="none" spc="0" normalizeH="0" baseline="0" noProof="0">
                          <a:ln>
                            <a:noFill/>
                          </a:ln>
                          <a:solidFill>
                            <a:srgbClr val="FF0000"/>
                          </a:solidFill>
                          <a:effectLst/>
                          <a:uLnTx/>
                          <a:uFillTx/>
                          <a:latin typeface="Cambria Math"/>
                          <a:ea typeface="Cambria Math"/>
                          <a:cs typeface="+mn-cs"/>
                        </a:rPr>
                        <m:t>𝜽</m:t>
                      </m:r>
                      <m:r>
                        <a:rPr kumimoji="0" lang="en-US" sz="1350" b="1" i="1" u="none" strike="noStrike" kern="1200" cap="none" spc="0" normalizeH="0" baseline="-25000" noProof="0">
                          <a:ln>
                            <a:noFill/>
                          </a:ln>
                          <a:solidFill>
                            <a:srgbClr val="FF0000"/>
                          </a:solidFill>
                          <a:effectLst/>
                          <a:uLnTx/>
                          <a:uFillTx/>
                          <a:latin typeface="Cambria Math"/>
                          <a:ea typeface="Cambria Math"/>
                          <a:cs typeface="+mn-cs"/>
                        </a:rPr>
                        <m:t>𝟎</m:t>
                      </m:r>
                      <m:r>
                        <a:rPr kumimoji="0" lang="en-US" sz="1350" b="1" i="1" u="none" strike="noStrike" kern="1200" cap="none" spc="0" normalizeH="0" baseline="-25000" noProof="0">
                          <a:ln>
                            <a:noFill/>
                          </a:ln>
                          <a:solidFill>
                            <a:srgbClr val="FF0000"/>
                          </a:solidFill>
                          <a:effectLst/>
                          <a:uLnTx/>
                          <a:uFillTx/>
                          <a:latin typeface="Cambria Math"/>
                          <a:ea typeface="Cambria Math"/>
                          <a:cs typeface="+mn-cs"/>
                        </a:rPr>
                        <m:t>  </m:t>
                      </m:r>
                      <m:r>
                        <a:rPr kumimoji="0" lang="en-US" sz="1350" b="1" i="1" u="none" strike="noStrike" kern="1200" cap="none" spc="0" normalizeH="0" baseline="0" noProof="0">
                          <a:ln>
                            <a:noFill/>
                          </a:ln>
                          <a:solidFill>
                            <a:srgbClr val="FF0000"/>
                          </a:solidFill>
                          <a:effectLst/>
                          <a:uLnTx/>
                          <a:uFillTx/>
                          <a:latin typeface="Cambria Math"/>
                          <a:ea typeface="Cambria Math"/>
                          <a:cs typeface="+mn-cs"/>
                        </a:rPr>
                        <m:t>𝜽</m:t>
                      </m:r>
                      <m:r>
                        <a:rPr kumimoji="0" lang="en-US" sz="1350" b="1" i="1" u="none" strike="noStrike" kern="1200" cap="none" spc="0" normalizeH="0" baseline="-25000" noProof="0">
                          <a:ln>
                            <a:noFill/>
                          </a:ln>
                          <a:solidFill>
                            <a:srgbClr val="FF0000"/>
                          </a:solidFill>
                          <a:effectLst/>
                          <a:uLnTx/>
                          <a:uFillTx/>
                          <a:latin typeface="Cambria Math"/>
                          <a:ea typeface="Cambria Math"/>
                          <a:cs typeface="+mn-cs"/>
                        </a:rPr>
                        <m:t>𝟏</m:t>
                      </m:r>
                    </m:oMath>
                  </m:oMathPara>
                </a14:m>
                <a:endParaRPr kumimoji="0" lang="en-US" sz="135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1219200" y="2921169"/>
                <a:ext cx="1019959" cy="507831"/>
              </a:xfrm>
              <a:prstGeom prst="rect">
                <a:avLst/>
              </a:prstGeom>
              <a:blipFill>
                <a:blip r:embed="rId3"/>
                <a:stretch>
                  <a:fillRect l="-1198" t="-2381" r="-2395"/>
                </a:stretch>
              </a:blipFill>
            </p:spPr>
            <p:txBody>
              <a:bodyPr/>
              <a:lstStyle/>
              <a:p>
                <a:r>
                  <a:rPr lang="en-US">
                    <a:noFill/>
                  </a:rPr>
                  <a:t> </a:t>
                </a:r>
              </a:p>
            </p:txBody>
          </p:sp>
        </mc:Fallback>
      </mc:AlternateContent>
      <p:sp>
        <p:nvSpPr>
          <p:cNvPr id="6" name="Rectangle 5"/>
          <p:cNvSpPr/>
          <p:nvPr/>
        </p:nvSpPr>
        <p:spPr>
          <a:xfrm>
            <a:off x="1200591" y="3606689"/>
            <a:ext cx="1162498"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1" u="none" strike="noStrike" kern="1200" cap="none" spc="0" normalizeH="0" baseline="0" noProof="0" dirty="0">
                <a:ln>
                  <a:noFill/>
                </a:ln>
                <a:solidFill>
                  <a:prstClr val="black"/>
                </a:solidFill>
                <a:effectLst/>
                <a:uLnTx/>
                <a:uFillTx/>
                <a:latin typeface="Cambria Math"/>
                <a:ea typeface="Cambria Math"/>
                <a:cs typeface="+mn-cs"/>
              </a:rPr>
              <a:t>Cost function</a:t>
            </a:r>
          </a:p>
        </p:txBody>
      </p:sp>
      <mc:AlternateContent xmlns:mc="http://schemas.openxmlformats.org/markup-compatibility/2006" xmlns:a14="http://schemas.microsoft.com/office/drawing/2010/main">
        <mc:Choice Requires="a14">
          <p:sp>
            <p:nvSpPr>
              <p:cNvPr id="7" name="Rectangle 6"/>
              <p:cNvSpPr/>
              <p:nvPr/>
            </p:nvSpPr>
            <p:spPr>
              <a:xfrm>
                <a:off x="1219200" y="4749969"/>
                <a:ext cx="1289135" cy="507831"/>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1" u="none" strike="noStrike" kern="1200" cap="none" spc="0" normalizeH="0" baseline="0" noProof="0" dirty="0">
                    <a:ln>
                      <a:noFill/>
                    </a:ln>
                    <a:solidFill>
                      <a:prstClr val="black"/>
                    </a:solidFill>
                    <a:effectLst/>
                    <a:uLnTx/>
                    <a:uFillTx/>
                    <a:latin typeface="Cambria Math"/>
                    <a:ea typeface="Cambria Math"/>
                    <a:cs typeface="+mn-cs"/>
                  </a:rPr>
                  <a:t>Goal: minimize</a:t>
                </a:r>
              </a:p>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1219200" y="4749969"/>
                <a:ext cx="1289135" cy="507831"/>
              </a:xfrm>
              <a:prstGeom prst="rect">
                <a:avLst/>
              </a:prstGeom>
              <a:blipFill>
                <a:blip r:embed="rId4"/>
                <a:stretch>
                  <a:fillRect l="-948" t="-2381" r="-474" b="-1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84116" y="3883694"/>
                <a:ext cx="2914650" cy="659540"/>
              </a:xfrm>
              <a:prstGeom prst="rect">
                <a:avLst/>
              </a:prstGeom>
              <a:noFill/>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r>
                        <a:rPr kumimoji="0" lang="en-US" sz="135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350" b="0" i="1" u="none" strike="noStrike" kern="1200" cap="none" spc="0" normalizeH="0" baseline="0" noProof="0">
                              <a:ln>
                                <a:noFill/>
                              </a:ln>
                              <a:solidFill>
                                <a:prstClr val="black"/>
                              </a:solidFill>
                              <a:effectLst/>
                              <a:uLnTx/>
                              <a:uFillTx/>
                              <a:latin typeface="Cambria Math"/>
                              <a:ea typeface="+mn-ea"/>
                              <a:cs typeface="+mn-cs"/>
                            </a:rPr>
                            <m:t>2</m:t>
                          </m:r>
                          <m:r>
                            <a:rPr kumimoji="0" lang="en-US" sz="135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350" b="0" i="1" u="none" strike="noStrike" kern="1200" cap="none" spc="0" normalizeH="0" baseline="0" noProof="0">
                              <a:ln>
                                <a:noFill/>
                              </a:ln>
                              <a:solidFill>
                                <a:prstClr val="black"/>
                              </a:solidFill>
                              <a:effectLst/>
                              <a:uLnTx/>
                              <a:uFillTx/>
                              <a:latin typeface="Cambria Math"/>
                              <a:ea typeface="+mn-ea"/>
                              <a:cs typeface="+mn-cs"/>
                            </a:rPr>
                            <m:t>𝑖</m:t>
                          </m:r>
                          <m:r>
                            <a:rPr kumimoji="0" lang="en-US" sz="135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35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a:ea typeface="+mn-ea"/>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350" b="0" i="1" u="none" strike="noStrike" kern="1200" cap="none" spc="0" normalizeH="0" baseline="0" noProof="0">
                                  <a:ln>
                                    <a:noFill/>
                                  </a:ln>
                                  <a:solidFill>
                                    <a:prstClr val="black"/>
                                  </a:solidFill>
                                  <a:effectLst/>
                                  <a:uLnTx/>
                                  <a:uFillTx/>
                                  <a:latin typeface="Cambria Math"/>
                                  <a:ea typeface="Cambria Math"/>
                                  <a:cs typeface="+mn-cs"/>
                                </a:rPr>
                                <m:t> −</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350" b="0" i="1" u="none" strike="noStrike" kern="1200" cap="none" spc="0" normalizeH="0" baseline="0" noProof="0">
                                  <a:ln>
                                    <a:noFill/>
                                  </a:ln>
                                  <a:solidFill>
                                    <a:prstClr val="black"/>
                                  </a:solidFill>
                                  <a:effectLst/>
                                  <a:uLnTx/>
                                  <a:uFillTx/>
                                  <a:latin typeface="Cambria Math"/>
                                  <a:ea typeface="+mn-ea"/>
                                  <a:cs typeface="+mn-cs"/>
                                </a:rPr>
                                <m:t>)</m:t>
                              </m:r>
                            </m:e>
                            <m:sup>
                              <m:r>
                                <a:rPr kumimoji="0" lang="en-US" sz="135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84116" y="3883694"/>
                <a:ext cx="2914650" cy="65954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67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 y="2628900"/>
            <a:ext cx="2735636"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V="1">
            <a:off x="449447" y="3371850"/>
            <a:ext cx="2457450" cy="628650"/>
          </a:xfrm>
          <a:prstGeom prst="line">
            <a:avLst/>
          </a:prstGeom>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Rectangle 6"/>
              <p:cNvSpPr/>
              <p:nvPr/>
            </p:nvSpPr>
            <p:spPr>
              <a:xfrm>
                <a:off x="857249" y="4506099"/>
                <a:ext cx="1676100"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350" b="0" i="1" u="none" strike="noStrike" kern="1200" cap="none" spc="0" normalizeH="0" baseline="0" noProof="0">
                          <a:ln>
                            <a:noFill/>
                          </a:ln>
                          <a:solidFill>
                            <a:prstClr val="black"/>
                          </a:solidFill>
                          <a:effectLst/>
                          <a:uLnTx/>
                          <a:uFillTx/>
                          <a:latin typeface="Cambria Math"/>
                          <a:ea typeface="Cambria Math"/>
                          <a:cs typeface="+mn-cs"/>
                        </a:rPr>
                        <m:t>=50+0.06</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6"/>
              <p:cNvSpPr>
                <a:spLocks noRot="1" noChangeAspect="1" noMove="1" noResize="1" noEditPoints="1" noAdjustHandles="1" noChangeArrowheads="1" noChangeShapeType="1" noTextEdit="1"/>
              </p:cNvSpPr>
              <p:nvPr/>
            </p:nvSpPr>
            <p:spPr>
              <a:xfrm>
                <a:off x="857249" y="4506099"/>
                <a:ext cx="1676100" cy="300082"/>
              </a:xfrm>
              <a:prstGeom prst="rect">
                <a:avLst/>
              </a:prstGeom>
              <a:blipFill>
                <a:blip r:embed="rId3"/>
                <a:stretch>
                  <a:fillRect/>
                </a:stretch>
              </a:blipFill>
            </p:spPr>
            <p:txBody>
              <a:bodyPr/>
              <a:lstStyle/>
              <a:p>
                <a:r>
                  <a:rPr lang="en-US">
                    <a:noFill/>
                  </a:rPr>
                  <a:t> </a:t>
                </a:r>
              </a:p>
            </p:txBody>
          </p:sp>
        </mc:Fallback>
      </mc:AlternateContent>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361010"/>
            <a:ext cx="2971800" cy="2307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5"/>
          <p:cNvSpPr/>
          <p:nvPr/>
        </p:nvSpPr>
        <p:spPr>
          <a:xfrm>
            <a:off x="5086350" y="4506099"/>
            <a:ext cx="285750" cy="2373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9"/>
          <p:cNvSpPr/>
          <p:nvPr/>
        </p:nvSpPr>
        <p:spPr>
          <a:xfrm>
            <a:off x="3886200" y="4480292"/>
            <a:ext cx="285750" cy="2373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0"/>
          <p:cNvSpPr/>
          <p:nvPr/>
        </p:nvSpPr>
        <p:spPr>
          <a:xfrm>
            <a:off x="3200400" y="3057525"/>
            <a:ext cx="285750" cy="6000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66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1" y="2457450"/>
            <a:ext cx="6172199"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ultiply 10"/>
          <p:cNvSpPr/>
          <p:nvPr/>
        </p:nvSpPr>
        <p:spPr>
          <a:xfrm>
            <a:off x="4711303" y="2914650"/>
            <a:ext cx="114300" cy="114300"/>
          </a:xfrm>
          <a:prstGeom prst="mathMultiply">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ultiply 12"/>
          <p:cNvSpPr/>
          <p:nvPr/>
        </p:nvSpPr>
        <p:spPr>
          <a:xfrm>
            <a:off x="4825603" y="3028950"/>
            <a:ext cx="114300" cy="114300"/>
          </a:xfrm>
          <a:prstGeom prst="mathMultiply">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Multiply 13"/>
          <p:cNvSpPr/>
          <p:nvPr/>
        </p:nvSpPr>
        <p:spPr>
          <a:xfrm>
            <a:off x="4939903" y="3143250"/>
            <a:ext cx="114300" cy="114300"/>
          </a:xfrm>
          <a:prstGeom prst="mathMultiply">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8" name="Rectangle 11"/>
              <p:cNvSpPr/>
              <p:nvPr/>
            </p:nvSpPr>
            <p:spPr>
              <a:xfrm>
                <a:off x="4920853" y="2776150"/>
                <a:ext cx="880049" cy="300082"/>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Rectangle 11"/>
              <p:cNvSpPr>
                <a:spLocks noRot="1" noChangeAspect="1" noMove="1" noResize="1" noEditPoints="1" noAdjustHandles="1" noChangeArrowheads="1" noChangeShapeType="1" noTextEdit="1"/>
              </p:cNvSpPr>
              <p:nvPr/>
            </p:nvSpPr>
            <p:spPr>
              <a:xfrm>
                <a:off x="4920853" y="2776150"/>
                <a:ext cx="880049" cy="300082"/>
              </a:xfrm>
              <a:prstGeom prst="rect">
                <a:avLst/>
              </a:prstGeom>
              <a:blipFill>
                <a:blip r:embed="rId3"/>
                <a:stretch>
                  <a:fillRect/>
                </a:stretch>
              </a:blipFill>
              <a:ln>
                <a:solidFill>
                  <a:schemeClr val="tx2"/>
                </a:solidFill>
              </a:ln>
            </p:spPr>
            <p:txBody>
              <a:bodyPr/>
              <a:lstStyle/>
              <a:p>
                <a:r>
                  <a:rPr lang="en-US">
                    <a:noFill/>
                  </a:rPr>
                  <a:t> </a:t>
                </a:r>
              </a:p>
            </p:txBody>
          </p:sp>
        </mc:Fallback>
      </mc:AlternateContent>
      <p:sp>
        <p:nvSpPr>
          <p:cNvPr id="9" name="Oval 16"/>
          <p:cNvSpPr/>
          <p:nvPr/>
        </p:nvSpPr>
        <p:spPr>
          <a:xfrm>
            <a:off x="5054203" y="3714750"/>
            <a:ext cx="375047" cy="285750"/>
          </a:xfrm>
          <a:prstGeom prst="ellipse">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Rectangle 24"/>
              <p:cNvSpPr/>
              <p:nvPr/>
            </p:nvSpPr>
            <p:spPr>
              <a:xfrm>
                <a:off x="5081559" y="4695051"/>
                <a:ext cx="385042" cy="300082"/>
              </a:xfrm>
              <a:prstGeom prst="rect">
                <a:avLst/>
              </a:prstGeom>
              <a:ln>
                <a:solidFill>
                  <a:schemeClr val="tx2"/>
                </a:solidFill>
              </a:ln>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Rectangle 24"/>
              <p:cNvSpPr>
                <a:spLocks noRot="1" noChangeAspect="1" noMove="1" noResize="1" noEditPoints="1" noAdjustHandles="1" noChangeArrowheads="1" noChangeShapeType="1" noTextEdit="1"/>
              </p:cNvSpPr>
              <p:nvPr/>
            </p:nvSpPr>
            <p:spPr>
              <a:xfrm>
                <a:off x="5081559" y="4695051"/>
                <a:ext cx="385042" cy="300082"/>
              </a:xfrm>
              <a:prstGeom prst="rect">
                <a:avLst/>
              </a:prstGeom>
              <a:blipFill>
                <a:blip r:embed="rId4"/>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26"/>
              <p:cNvSpPr/>
              <p:nvPr/>
            </p:nvSpPr>
            <p:spPr>
              <a:xfrm>
                <a:off x="3371850" y="3657600"/>
                <a:ext cx="385042" cy="300082"/>
              </a:xfrm>
              <a:prstGeom prst="rect">
                <a:avLst/>
              </a:prstGeom>
              <a:ln>
                <a:solidFill>
                  <a:schemeClr val="tx2"/>
                </a:solidFill>
              </a:ln>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Rectangle 26"/>
              <p:cNvSpPr>
                <a:spLocks noRot="1" noChangeAspect="1" noMove="1" noResize="1" noEditPoints="1" noAdjustHandles="1" noChangeArrowheads="1" noChangeShapeType="1" noTextEdit="1"/>
              </p:cNvSpPr>
              <p:nvPr/>
            </p:nvSpPr>
            <p:spPr>
              <a:xfrm>
                <a:off x="3371850" y="3657600"/>
                <a:ext cx="385042" cy="300082"/>
              </a:xfrm>
              <a:prstGeom prst="rect">
                <a:avLst/>
              </a:prstGeom>
              <a:blipFill>
                <a:blip r:embed="rId5"/>
                <a:stretch>
                  <a:fillRect/>
                </a:stretch>
              </a:blipFill>
              <a:ln>
                <a:solidFill>
                  <a:schemeClr val="tx2"/>
                </a:solidFill>
              </a:ln>
            </p:spPr>
            <p:txBody>
              <a:bodyPr/>
              <a:lstStyle/>
              <a:p>
                <a:r>
                  <a:rPr lang="en-US">
                    <a:noFill/>
                  </a:rPr>
                  <a:t> </a:t>
                </a:r>
              </a:p>
            </p:txBody>
          </p:sp>
        </mc:Fallback>
      </mc:AlternateContent>
      <p:cxnSp>
        <p:nvCxnSpPr>
          <p:cNvPr id="12" name="Straight Arrow Connector 27"/>
          <p:cNvCxnSpPr/>
          <p:nvPr/>
        </p:nvCxnSpPr>
        <p:spPr>
          <a:xfrm flipH="1">
            <a:off x="2971800" y="3796100"/>
            <a:ext cx="40005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29"/>
          <p:cNvCxnSpPr>
            <a:stCxn id="10" idx="1"/>
          </p:cNvCxnSpPr>
          <p:nvPr/>
        </p:nvCxnSpPr>
        <p:spPr>
          <a:xfrm flipH="1" flipV="1">
            <a:off x="3028951" y="3857626"/>
            <a:ext cx="2052608" cy="987466"/>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49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871663"/>
            <a:ext cx="2971800" cy="2307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p:nvPr/>
        </p:nvSpPr>
        <p:spPr>
          <a:xfrm>
            <a:off x="1931013" y="4716091"/>
            <a:ext cx="5742791" cy="715581"/>
          </a:xfrm>
          <a:prstGeom prst="rect">
            <a:avLst/>
          </a:prstGeom>
        </p:spPr>
        <p:txBody>
          <a:bodyPr wrap="non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Convex function: Bowl shape function, it is a function that doesn’t have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any local optima except the global optima. Therefor, Linear Regression function</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will always converge to a global optima. </a:t>
            </a:r>
          </a:p>
        </p:txBody>
      </p:sp>
    </p:spTree>
    <p:extLst>
      <p:ext uri="{BB962C8B-B14F-4D97-AF65-F5344CB8AC3E}">
        <p14:creationId xmlns:p14="http://schemas.microsoft.com/office/powerpoint/2010/main" val="150616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161" y="2686050"/>
            <a:ext cx="6172200" cy="222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5"/>
              <p:cNvSpPr/>
              <p:nvPr/>
            </p:nvSpPr>
            <p:spPr>
              <a:xfrm>
                <a:off x="1971676" y="2484328"/>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 this is a function of x</a:t>
                </a:r>
              </a:p>
            </p:txBody>
          </p:sp>
        </mc:Choice>
        <mc:Fallback xmlns="">
          <p:sp>
            <p:nvSpPr>
              <p:cNvPr id="4" name="Rectangle 5"/>
              <p:cNvSpPr>
                <a:spLocks noRot="1" noChangeAspect="1" noMove="1" noResize="1" noEditPoints="1" noAdjustHandles="1" noChangeArrowheads="1" noChangeShapeType="1" noTextEdit="1"/>
              </p:cNvSpPr>
              <p:nvPr/>
            </p:nvSpPr>
            <p:spPr>
              <a:xfrm>
                <a:off x="1971676" y="2484328"/>
                <a:ext cx="2457450" cy="230832"/>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7"/>
              <p:cNvSpPr/>
              <p:nvPr/>
            </p:nvSpPr>
            <p:spPr>
              <a:xfrm>
                <a:off x="5000625" y="2494753"/>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function for the parameters 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endPar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Rectangle 7"/>
              <p:cNvSpPr>
                <a:spLocks noRot="1" noChangeAspect="1" noMove="1" noResize="1" noEditPoints="1" noAdjustHandles="1" noChangeArrowheads="1" noChangeShapeType="1" noTextEdit="1"/>
              </p:cNvSpPr>
              <p:nvPr/>
            </p:nvSpPr>
            <p:spPr>
              <a:xfrm>
                <a:off x="5000625" y="2494753"/>
                <a:ext cx="2457450" cy="230832"/>
              </a:xfrm>
              <a:prstGeom prst="rect">
                <a:avLst/>
              </a:prstGeom>
              <a:blipFill>
                <a:blip r:embed="rId4"/>
                <a:stretch>
                  <a:fillRect b="-13158"/>
                </a:stretch>
              </a:blipFill>
            </p:spPr>
            <p:txBody>
              <a:bodyPr/>
              <a:lstStyle/>
              <a:p>
                <a:r>
                  <a:rPr lang="en-US">
                    <a:noFill/>
                  </a:rPr>
                  <a:t> </a:t>
                </a:r>
              </a:p>
            </p:txBody>
          </p:sp>
        </mc:Fallback>
      </mc:AlternateContent>
    </p:spTree>
    <p:extLst>
      <p:ext uri="{BB962C8B-B14F-4D97-AF65-F5344CB8AC3E}">
        <p14:creationId xmlns:p14="http://schemas.microsoft.com/office/powerpoint/2010/main" val="286184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620640"/>
            <a:ext cx="6172200" cy="228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5"/>
              <p:cNvSpPr/>
              <p:nvPr/>
            </p:nvSpPr>
            <p:spPr>
              <a:xfrm>
                <a:off x="1828801" y="2412890"/>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 this is a function of x</a:t>
                </a:r>
              </a:p>
            </p:txBody>
          </p:sp>
        </mc:Choice>
        <mc:Fallback xmlns="">
          <p:sp>
            <p:nvSpPr>
              <p:cNvPr id="4" name="Rectangle 5"/>
              <p:cNvSpPr>
                <a:spLocks noRot="1" noChangeAspect="1" noMove="1" noResize="1" noEditPoints="1" noAdjustHandles="1" noChangeArrowheads="1" noChangeShapeType="1" noTextEdit="1"/>
              </p:cNvSpPr>
              <p:nvPr/>
            </p:nvSpPr>
            <p:spPr>
              <a:xfrm>
                <a:off x="1828801" y="2412890"/>
                <a:ext cx="2457450" cy="230832"/>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p:cNvSpPr/>
              <p:nvPr/>
            </p:nvSpPr>
            <p:spPr>
              <a:xfrm>
                <a:off x="4857750" y="2423315"/>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function for the parameters 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endPar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Rectangle 6"/>
              <p:cNvSpPr>
                <a:spLocks noRot="1" noChangeAspect="1" noMove="1" noResize="1" noEditPoints="1" noAdjustHandles="1" noChangeArrowheads="1" noChangeShapeType="1" noTextEdit="1"/>
              </p:cNvSpPr>
              <p:nvPr/>
            </p:nvSpPr>
            <p:spPr>
              <a:xfrm>
                <a:off x="4857750" y="2423315"/>
                <a:ext cx="2457450" cy="230832"/>
              </a:xfrm>
              <a:prstGeom prst="rect">
                <a:avLst/>
              </a:prstGeom>
              <a:blipFill>
                <a:blip r:embed="rId4"/>
                <a:stretch>
                  <a:fillRect b="-13514"/>
                </a:stretch>
              </a:blipFill>
            </p:spPr>
            <p:txBody>
              <a:bodyPr/>
              <a:lstStyle/>
              <a:p>
                <a:r>
                  <a:rPr lang="en-US">
                    <a:noFill/>
                  </a:rPr>
                  <a:t> </a:t>
                </a:r>
              </a:p>
            </p:txBody>
          </p:sp>
        </mc:Fallback>
      </mc:AlternateContent>
    </p:spTree>
    <p:extLst>
      <p:ext uri="{BB962C8B-B14F-4D97-AF65-F5344CB8AC3E}">
        <p14:creationId xmlns:p14="http://schemas.microsoft.com/office/powerpoint/2010/main" val="423417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48" y="2745365"/>
            <a:ext cx="6115050" cy="2271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5"/>
              <p:cNvSpPr/>
              <p:nvPr/>
            </p:nvSpPr>
            <p:spPr>
              <a:xfrm>
                <a:off x="1971676" y="2527190"/>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 this is a function of x</a:t>
                </a:r>
              </a:p>
            </p:txBody>
          </p:sp>
        </mc:Choice>
        <mc:Fallback xmlns="">
          <p:sp>
            <p:nvSpPr>
              <p:cNvPr id="4" name="Rectangle 5"/>
              <p:cNvSpPr>
                <a:spLocks noRot="1" noChangeAspect="1" noMove="1" noResize="1" noEditPoints="1" noAdjustHandles="1" noChangeArrowheads="1" noChangeShapeType="1" noTextEdit="1"/>
              </p:cNvSpPr>
              <p:nvPr/>
            </p:nvSpPr>
            <p:spPr>
              <a:xfrm>
                <a:off x="1971676" y="2527190"/>
                <a:ext cx="2457450" cy="230832"/>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p:cNvSpPr/>
              <p:nvPr/>
            </p:nvSpPr>
            <p:spPr>
              <a:xfrm>
                <a:off x="5000625" y="2537615"/>
                <a:ext cx="2457450" cy="23083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function for the parameters for fixed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𝟎</m:t>
                    </m:r>
                  </m:oMath>
                </a14:m>
                <a:r>
                  <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900" b="1" i="1" u="none" strike="noStrike" kern="1200" cap="none" spc="0" normalizeH="0" baseline="0" noProof="0">
                        <a:ln>
                          <a:noFill/>
                        </a:ln>
                        <a:solidFill>
                          <a:prstClr val="black"/>
                        </a:solidFill>
                        <a:effectLst/>
                        <a:uLnTx/>
                        <a:uFillTx/>
                        <a:latin typeface="Cambria Math"/>
                        <a:ea typeface="Cambria Math"/>
                        <a:cs typeface="+mn-cs"/>
                      </a:rPr>
                      <m:t>𝜽</m:t>
                    </m:r>
                    <m:r>
                      <a:rPr kumimoji="0" lang="en-US" sz="900" b="1" i="1" u="none" strike="noStrike" kern="1200" cap="none" spc="0" normalizeH="0" baseline="-25000" noProof="0">
                        <a:ln>
                          <a:noFill/>
                        </a:ln>
                        <a:solidFill>
                          <a:prstClr val="black"/>
                        </a:solidFill>
                        <a:effectLst/>
                        <a:uLnTx/>
                        <a:uFillTx/>
                        <a:latin typeface="Cambria Math"/>
                        <a:ea typeface="Cambria Math"/>
                        <a:cs typeface="+mn-cs"/>
                      </a:rPr>
                      <m:t>𝟏</m:t>
                    </m:r>
                  </m:oMath>
                </a14:m>
                <a:endParaRPr kumimoji="0" lang="en-US"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Rectangle 6"/>
              <p:cNvSpPr>
                <a:spLocks noRot="1" noChangeAspect="1" noMove="1" noResize="1" noEditPoints="1" noAdjustHandles="1" noChangeArrowheads="1" noChangeShapeType="1" noTextEdit="1"/>
              </p:cNvSpPr>
              <p:nvPr/>
            </p:nvSpPr>
            <p:spPr>
              <a:xfrm>
                <a:off x="5000625" y="2537615"/>
                <a:ext cx="2457450" cy="230832"/>
              </a:xfrm>
              <a:prstGeom prst="rect">
                <a:avLst/>
              </a:prstGeom>
              <a:blipFill>
                <a:blip r:embed="rId4"/>
                <a:stretch>
                  <a:fillRect b="-13158"/>
                </a:stretch>
              </a:blipFill>
            </p:spPr>
            <p:txBody>
              <a:bodyPr/>
              <a:lstStyle/>
              <a:p>
                <a:r>
                  <a:rPr lang="en-US">
                    <a:noFill/>
                  </a:rPr>
                  <a:t> </a:t>
                </a:r>
              </a:p>
            </p:txBody>
          </p:sp>
        </mc:Fallback>
      </mc:AlternateContent>
    </p:spTree>
    <p:extLst>
      <p:ext uri="{BB962C8B-B14F-4D97-AF65-F5344CB8AC3E}">
        <p14:creationId xmlns:p14="http://schemas.microsoft.com/office/powerpoint/2010/main" val="341195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514600"/>
            <a:ext cx="61722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42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411" y="2457451"/>
            <a:ext cx="5997178" cy="266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96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81F6-A16B-1111-DC49-EDAD5442E236}"/>
              </a:ext>
            </a:extLst>
          </p:cNvPr>
          <p:cNvSpPr>
            <a:spLocks noGrp="1"/>
          </p:cNvSpPr>
          <p:nvPr>
            <p:ph type="title"/>
          </p:nvPr>
        </p:nvSpPr>
        <p:spPr/>
        <p:txBody>
          <a:bodyPr/>
          <a:lstStyle/>
          <a:p>
            <a:r>
              <a:rPr lang="en-US" altLang="ko-KR" b="1" dirty="0"/>
              <a:t>Linear regression</a:t>
            </a:r>
            <a:endParaRPr lang="en-US" b="1" dirty="0"/>
          </a:p>
        </p:txBody>
      </p:sp>
      <p:pic>
        <p:nvPicPr>
          <p:cNvPr id="4" name="Content Placeholder 3">
            <a:extLst>
              <a:ext uri="{FF2B5EF4-FFF2-40B4-BE49-F238E27FC236}">
                <a16:creationId xmlns:a16="http://schemas.microsoft.com/office/drawing/2014/main" id="{A76FA74C-6B3A-2EAD-B8D7-F9501DFC4D1C}"/>
              </a:ext>
            </a:extLst>
          </p:cNvPr>
          <p:cNvPicPr>
            <a:picLocks noGrp="1" noChangeAspect="1"/>
          </p:cNvPicPr>
          <p:nvPr>
            <p:ph idx="1"/>
          </p:nvPr>
        </p:nvPicPr>
        <p:blipFill>
          <a:blip r:embed="rId2"/>
          <a:stretch>
            <a:fillRect/>
          </a:stretch>
        </p:blipFill>
        <p:spPr>
          <a:xfrm>
            <a:off x="4282225" y="4341285"/>
            <a:ext cx="3514378" cy="2243522"/>
          </a:xfrm>
          <a:prstGeom prst="rect">
            <a:avLst/>
          </a:prstGeom>
        </p:spPr>
      </p:pic>
      <p:sp>
        <p:nvSpPr>
          <p:cNvPr id="6" name="TextBox 5">
            <a:extLst>
              <a:ext uri="{FF2B5EF4-FFF2-40B4-BE49-F238E27FC236}">
                <a16:creationId xmlns:a16="http://schemas.microsoft.com/office/drawing/2014/main" id="{C0A99AF9-6224-9F9E-3409-6B648F4C1D5F}"/>
              </a:ext>
            </a:extLst>
          </p:cNvPr>
          <p:cNvSpPr txBox="1"/>
          <p:nvPr/>
        </p:nvSpPr>
        <p:spPr>
          <a:xfrm>
            <a:off x="628650" y="2092657"/>
            <a:ext cx="4572000" cy="923330"/>
          </a:xfrm>
          <a:prstGeom prst="rect">
            <a:avLst/>
          </a:prstGeom>
          <a:noFill/>
        </p:spPr>
        <p:txBody>
          <a:bodyPr wrap="square">
            <a:spAutoFit/>
          </a:bodyPr>
          <a:lstStyle/>
          <a:p>
            <a:pPr algn="l"/>
            <a:r>
              <a:rPr lang="en-US" altLang="ko-KR" dirty="0"/>
              <a:t>How to represent h in housing price problem?</a:t>
            </a:r>
          </a:p>
          <a:p>
            <a:pPr algn="l"/>
            <a:r>
              <a:rPr lang="en-US" altLang="ko-KR" dirty="0"/>
              <a:t>Linear regression with one variable.</a:t>
            </a:r>
          </a:p>
          <a:p>
            <a:pPr algn="l"/>
            <a:r>
              <a:rPr lang="en-US" altLang="ko-KR" dirty="0"/>
              <a:t>Univariate linear regression. </a:t>
            </a:r>
            <a:endParaRPr lang="ko-KR" altLang="en-US" dirty="0"/>
          </a:p>
        </p:txBody>
      </p:sp>
    </p:spTree>
    <p:extLst>
      <p:ext uri="{BB962C8B-B14F-4D97-AF65-F5344CB8AC3E}">
        <p14:creationId xmlns:p14="http://schemas.microsoft.com/office/powerpoint/2010/main" val="260137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971" y="2464244"/>
            <a:ext cx="6190059" cy="2727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08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500312"/>
            <a:ext cx="6172200" cy="2572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983" y="2486026"/>
            <a:ext cx="5990034" cy="2676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542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a:t>
            </a:r>
            <a:endParaRPr lang="ko-KR" altLang="en-US" sz="3300" dirty="0">
              <a:solidFill>
                <a:schemeClr val="tx1"/>
              </a:solidFill>
            </a:endParaRPr>
          </a:p>
        </p:txBody>
      </p:sp>
      <p:sp>
        <p:nvSpPr>
          <p:cNvPr id="3" name="텍스트 개체 틀 2"/>
          <p:cNvSpPr>
            <a:spLocks noGrp="1"/>
          </p:cNvSpPr>
          <p:nvPr>
            <p:ph type="body" sz="quarter" idx="41"/>
          </p:nvPr>
        </p:nvSpPr>
        <p:spPr>
          <a:xfrm>
            <a:off x="624626" y="1611286"/>
            <a:ext cx="7823916" cy="4097999"/>
          </a:xfrm>
        </p:spPr>
        <p:txBody>
          <a:bodyPr/>
          <a:lstStyle/>
          <a:p>
            <a:pPr marL="342900" indent="-342900" algn="l">
              <a:buFont typeface="Arial" panose="020B0604020202020204" pitchFamily="34" charset="0"/>
              <a:buChar char="•"/>
            </a:pPr>
            <a:r>
              <a:rPr lang="en-US" altLang="ko-KR" sz="2400" dirty="0">
                <a:solidFill>
                  <a:schemeClr val="tx1"/>
                </a:solidFill>
              </a:rPr>
              <a:t>Gradient descent is a more general algorithm and is used not only in linear regression. It's actually used all over the place in machine learning. And later in the class, we'll use gradient descent to minimize other functions as well, not just the cost function J for the linear regression. </a:t>
            </a:r>
          </a:p>
          <a:p>
            <a:pPr marL="342900" indent="-342900" algn="l">
              <a:buFont typeface="Arial" panose="020B0604020202020204" pitchFamily="34" charset="0"/>
              <a:buChar char="•"/>
            </a:pPr>
            <a:endParaRPr lang="en-US" altLang="ko-KR" sz="2400" dirty="0">
              <a:solidFill>
                <a:schemeClr val="tx1"/>
              </a:solidFill>
            </a:endParaRPr>
          </a:p>
          <a:p>
            <a:pPr marL="342900" indent="-342900" algn="l">
              <a:buFont typeface="Arial" panose="020B0604020202020204" pitchFamily="34" charset="0"/>
              <a:buChar char="•"/>
            </a:pPr>
            <a:r>
              <a:rPr lang="en-US" altLang="ko-KR" sz="2400" dirty="0">
                <a:solidFill>
                  <a:schemeClr val="tx1"/>
                </a:solidFill>
              </a:rPr>
              <a:t>We'll talk about gradient descent for minimizing some arbitrary function J and then, we'll take this algorithm and apply it specifically to the cost function J that we have defined for linear regression. </a:t>
            </a:r>
          </a:p>
          <a:p>
            <a:pPr algn="l"/>
            <a:endParaRPr lang="ko-KR" altLang="en-US" baseline="-25000" dirty="0">
              <a:solidFill>
                <a:schemeClr val="tx1"/>
              </a:solidFill>
            </a:endParaRPr>
          </a:p>
        </p:txBody>
      </p:sp>
    </p:spTree>
    <p:extLst>
      <p:ext uri="{BB962C8B-B14F-4D97-AF65-F5344CB8AC3E}">
        <p14:creationId xmlns:p14="http://schemas.microsoft.com/office/powerpoint/2010/main" val="349847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Problem setup</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텍스트 개체 틀 2"/>
              <p:cNvSpPr>
                <a:spLocks noGrp="1"/>
              </p:cNvSpPr>
              <p:nvPr>
                <p:ph type="body" sz="quarter" idx="41"/>
              </p:nvPr>
            </p:nvSpPr>
            <p:spPr>
              <a:xfrm>
                <a:off x="991672" y="1611287"/>
                <a:ext cx="7482627" cy="2960714"/>
              </a:xfrm>
            </p:spPr>
            <p:txBody>
              <a:bodyPr/>
              <a:lstStyle/>
              <a:p>
                <a:pPr algn="l"/>
                <a:r>
                  <a:rPr lang="en-US" altLang="ko-KR" dirty="0">
                    <a:solidFill>
                      <a:schemeClr val="tx1"/>
                    </a:solidFill>
                  </a:rPr>
                  <a:t>Have some function  </a:t>
                </a:r>
                <a14:m>
                  <m:oMath xmlns:m="http://schemas.openxmlformats.org/officeDocument/2006/math">
                    <m:r>
                      <a:rPr lang="en-US" altLang="ko-KR" i="1">
                        <a:solidFill>
                          <a:schemeClr val="tx1"/>
                        </a:solidFill>
                        <a:latin typeface="Cambria Math"/>
                      </a:rPr>
                      <m:t>𝐽</m:t>
                    </m:r>
                    <m:d>
                      <m:dPr>
                        <m:ctrlPr>
                          <a:rPr lang="en-US" altLang="ko-KR" i="1">
                            <a:solidFill>
                              <a:schemeClr val="tx1"/>
                            </a:solidFill>
                            <a:latin typeface="Cambria Math" panose="02040503050406030204" pitchFamily="18" charset="0"/>
                          </a:rPr>
                        </m:ctrlPr>
                      </m:dPr>
                      <m:e>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e>
                    </m:d>
                  </m:oMath>
                </a14:m>
                <a:endParaRPr lang="en-US" altLang="ko-KR" dirty="0">
                  <a:solidFill>
                    <a:schemeClr val="tx1"/>
                  </a:solidFill>
                </a:endParaRPr>
              </a:p>
              <a:p>
                <a:pPr algn="l"/>
                <a:r>
                  <a:rPr lang="en-US" altLang="ko-KR" dirty="0">
                    <a:solidFill>
                      <a:schemeClr val="tx1"/>
                    </a:solidFill>
                  </a:rPr>
                  <a:t>Want to minimize  </a:t>
                </a:r>
                <a14:m>
                  <m:oMath xmlns:m="http://schemas.openxmlformats.org/officeDocument/2006/math">
                    <m:r>
                      <a:rPr lang="en-US" altLang="ko-KR" i="1">
                        <a:solidFill>
                          <a:schemeClr val="tx1"/>
                        </a:solidFill>
                        <a:latin typeface="Cambria Math"/>
                      </a:rPr>
                      <m:t>𝐽</m:t>
                    </m:r>
                    <m:d>
                      <m:dPr>
                        <m:ctrlPr>
                          <a:rPr lang="en-US" altLang="ko-KR" i="1">
                            <a:solidFill>
                              <a:schemeClr val="tx1"/>
                            </a:solidFill>
                            <a:latin typeface="Cambria Math" panose="02040503050406030204" pitchFamily="18" charset="0"/>
                          </a:rPr>
                        </m:ctrlPr>
                      </m:dPr>
                      <m:e>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e>
                    </m:d>
                  </m:oMath>
                </a14:m>
                <a:r>
                  <a:rPr lang="en-US" altLang="ko-KR" dirty="0">
                    <a:solidFill>
                      <a:schemeClr val="tx1"/>
                    </a:solidFill>
                  </a:rPr>
                  <a:t> w.r.t </a:t>
                </a:r>
                <a14:m>
                  <m:oMath xmlns:m="http://schemas.openxmlformats.org/officeDocument/2006/math">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oMath>
                </a14:m>
                <a:r>
                  <a:rPr lang="en-US" altLang="ko-KR" dirty="0">
                    <a:solidFill>
                      <a:schemeClr val="tx1"/>
                    </a:solidFill>
                  </a:rPr>
                  <a:t> </a:t>
                </a:r>
              </a:p>
              <a:p>
                <a:pPr algn="l"/>
                <a:endParaRPr lang="en-US" altLang="ko-KR" dirty="0">
                  <a:solidFill>
                    <a:schemeClr val="tx1"/>
                  </a:solidFill>
                </a:endParaRPr>
              </a:p>
              <a:p>
                <a:pPr algn="l"/>
                <a:r>
                  <a:rPr lang="en-US" altLang="ko-KR" b="1" dirty="0">
                    <a:solidFill>
                      <a:schemeClr val="tx1"/>
                    </a:solidFill>
                  </a:rPr>
                  <a:t>Outline:</a:t>
                </a:r>
              </a:p>
              <a:p>
                <a:pPr marL="214313" indent="-214313" algn="l">
                  <a:buFont typeface="Arial" panose="020B0604020202020204" pitchFamily="34" charset="0"/>
                  <a:buChar char="•"/>
                </a:pPr>
                <a:r>
                  <a:rPr lang="en-US" altLang="ko-KR" dirty="0">
                    <a:solidFill>
                      <a:schemeClr val="tx1"/>
                    </a:solidFill>
                  </a:rPr>
                  <a:t>Start with some </a:t>
                </a:r>
                <a14:m>
                  <m:oMath xmlns:m="http://schemas.openxmlformats.org/officeDocument/2006/math">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oMath>
                </a14:m>
                <a:endParaRPr lang="en-US" altLang="ko-KR" dirty="0">
                  <a:solidFill>
                    <a:schemeClr val="tx1"/>
                  </a:solidFill>
                </a:endParaRPr>
              </a:p>
              <a:p>
                <a:pPr marL="214313" indent="-214313" algn="l">
                  <a:buFont typeface="Arial" panose="020B0604020202020204" pitchFamily="34" charset="0"/>
                  <a:buChar char="•"/>
                </a:pPr>
                <a:r>
                  <a:rPr lang="en-US" altLang="ko-KR" dirty="0">
                    <a:solidFill>
                      <a:schemeClr val="tx1"/>
                    </a:solidFill>
                  </a:rPr>
                  <a:t>Keep changing </a:t>
                </a:r>
                <a14:m>
                  <m:oMath xmlns:m="http://schemas.openxmlformats.org/officeDocument/2006/math">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oMath>
                </a14:m>
                <a:r>
                  <a:rPr lang="en-US" altLang="ko-KR" dirty="0">
                    <a:solidFill>
                      <a:schemeClr val="tx1"/>
                    </a:solidFill>
                  </a:rPr>
                  <a:t> to reduce </a:t>
                </a:r>
                <a14:m>
                  <m:oMath xmlns:m="http://schemas.openxmlformats.org/officeDocument/2006/math">
                    <m:r>
                      <a:rPr lang="en-US" altLang="ko-KR" i="1">
                        <a:solidFill>
                          <a:schemeClr val="tx1"/>
                        </a:solidFill>
                        <a:latin typeface="Cambria Math"/>
                      </a:rPr>
                      <m:t>𝐽</m:t>
                    </m:r>
                    <m:d>
                      <m:dPr>
                        <m:ctrlPr>
                          <a:rPr lang="en-US" altLang="ko-KR" i="1">
                            <a:solidFill>
                              <a:schemeClr val="tx1"/>
                            </a:solidFill>
                            <a:latin typeface="Cambria Math" panose="02040503050406030204" pitchFamily="18" charset="0"/>
                          </a:rPr>
                        </m:ctrlPr>
                      </m:dPr>
                      <m:e>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0</m:t>
                        </m:r>
                        <m:r>
                          <m:rPr>
                            <m:nor/>
                          </m:rPr>
                          <a:rPr lang="en-US" altLang="ko-KR" dirty="0">
                            <a:solidFill>
                              <a:schemeClr val="tx1"/>
                            </a:solidFill>
                          </a:rPr>
                          <m:t> , </m:t>
                        </m:r>
                        <m:r>
                          <a:rPr lang="en-US" altLang="ko-KR" i="1">
                            <a:solidFill>
                              <a:schemeClr val="tx1"/>
                            </a:solidFill>
                            <a:latin typeface="Cambria Math"/>
                            <a:ea typeface="Cambria Math"/>
                          </a:rPr>
                          <m:t>𝜃</m:t>
                        </m:r>
                        <m:r>
                          <a:rPr lang="en-US" altLang="ko-KR" i="1" baseline="-25000">
                            <a:solidFill>
                              <a:schemeClr val="tx1"/>
                            </a:solidFill>
                            <a:latin typeface="Cambria Math"/>
                            <a:ea typeface="Cambria Math"/>
                          </a:rPr>
                          <m:t>1</m:t>
                        </m:r>
                      </m:e>
                    </m:d>
                  </m:oMath>
                </a14:m>
                <a:r>
                  <a:rPr lang="en-US" altLang="ko-KR" dirty="0">
                    <a:solidFill>
                      <a:schemeClr val="tx1"/>
                    </a:solidFill>
                  </a:rPr>
                  <a:t>  until we hopefully end up at a minimum  </a:t>
                </a:r>
              </a:p>
              <a:p>
                <a:pPr algn="l"/>
                <a:endParaRPr lang="en-US" altLang="ko-KR" dirty="0"/>
              </a:p>
            </p:txBody>
          </p:sp>
        </mc:Choice>
        <mc:Fallback>
          <p:sp>
            <p:nvSpPr>
              <p:cNvPr id="3" name="텍스트 개체 틀 2"/>
              <p:cNvSpPr>
                <a:spLocks noGrp="1" noRot="1" noChangeAspect="1" noMove="1" noResize="1" noEditPoints="1" noAdjustHandles="1" noChangeArrowheads="1" noChangeShapeType="1" noTextEdit="1"/>
              </p:cNvSpPr>
              <p:nvPr>
                <p:ph type="body" sz="quarter" idx="41"/>
              </p:nvPr>
            </p:nvSpPr>
            <p:spPr>
              <a:xfrm>
                <a:off x="991672" y="1611287"/>
                <a:ext cx="7482627" cy="2960714"/>
              </a:xfrm>
              <a:blipFill>
                <a:blip r:embed="rId2"/>
                <a:stretch>
                  <a:fillRect l="-733"/>
                </a:stretch>
              </a:blipFill>
            </p:spPr>
            <p:txBody>
              <a:bodyPr/>
              <a:lstStyle/>
              <a:p>
                <a:r>
                  <a:rPr lang="en-US">
                    <a:noFill/>
                  </a:rPr>
                  <a:t> </a:t>
                </a:r>
              </a:p>
            </p:txBody>
          </p:sp>
        </mc:Fallback>
      </mc:AlternateContent>
    </p:spTree>
    <p:extLst>
      <p:ext uri="{BB962C8B-B14F-4D97-AF65-F5344CB8AC3E}">
        <p14:creationId xmlns:p14="http://schemas.microsoft.com/office/powerpoint/2010/main" val="4003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943100"/>
            <a:ext cx="6015038" cy="312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427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algorithm </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943100"/>
            <a:ext cx="6015038" cy="31218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Multiply 3"/>
          <p:cNvSpPr/>
          <p:nvPr/>
        </p:nvSpPr>
        <p:spPr>
          <a:xfrm>
            <a:off x="2857500" y="3143250"/>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Multiply 5"/>
          <p:cNvSpPr/>
          <p:nvPr/>
        </p:nvSpPr>
        <p:spPr>
          <a:xfrm>
            <a:off x="2946548" y="3358559"/>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Multiply 6"/>
          <p:cNvSpPr/>
          <p:nvPr/>
        </p:nvSpPr>
        <p:spPr>
          <a:xfrm>
            <a:off x="2943225" y="3587159"/>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ultiply 7"/>
          <p:cNvSpPr/>
          <p:nvPr/>
        </p:nvSpPr>
        <p:spPr>
          <a:xfrm>
            <a:off x="2860823" y="3850315"/>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Multiply 8"/>
          <p:cNvSpPr/>
          <p:nvPr/>
        </p:nvSpPr>
        <p:spPr>
          <a:xfrm>
            <a:off x="3146573" y="3964615"/>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Multiply 9"/>
          <p:cNvSpPr/>
          <p:nvPr/>
        </p:nvSpPr>
        <p:spPr>
          <a:xfrm>
            <a:off x="3159697" y="4193215"/>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5"/>
          <p:cNvSpPr/>
          <p:nvPr/>
        </p:nvSpPr>
        <p:spPr>
          <a:xfrm>
            <a:off x="2957512" y="3257550"/>
            <a:ext cx="71438" cy="185738"/>
          </a:xfrm>
          <a:custGeom>
            <a:avLst/>
            <a:gdLst>
              <a:gd name="connsiteX0" fmla="*/ 0 w 95250"/>
              <a:gd name="connsiteY0" fmla="*/ 0 h 247650"/>
              <a:gd name="connsiteX1" fmla="*/ 19050 w 95250"/>
              <a:gd name="connsiteY1" fmla="*/ 114300 h 247650"/>
              <a:gd name="connsiteX2" fmla="*/ 57150 w 95250"/>
              <a:gd name="connsiteY2" fmla="*/ 171450 h 247650"/>
              <a:gd name="connsiteX3" fmla="*/ 66675 w 95250"/>
              <a:gd name="connsiteY3" fmla="*/ 200025 h 247650"/>
              <a:gd name="connsiteX4" fmla="*/ 85725 w 95250"/>
              <a:gd name="connsiteY4" fmla="*/ 228600 h 247650"/>
              <a:gd name="connsiteX5" fmla="*/ 95250 w 95250"/>
              <a:gd name="connsiteY5"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247650">
                <a:moveTo>
                  <a:pt x="0" y="0"/>
                </a:moveTo>
                <a:cubicBezTo>
                  <a:pt x="1749" y="15738"/>
                  <a:pt x="3536" y="86375"/>
                  <a:pt x="19050" y="114300"/>
                </a:cubicBezTo>
                <a:cubicBezTo>
                  <a:pt x="30169" y="134314"/>
                  <a:pt x="49910" y="149730"/>
                  <a:pt x="57150" y="171450"/>
                </a:cubicBezTo>
                <a:cubicBezTo>
                  <a:pt x="60325" y="180975"/>
                  <a:pt x="62185" y="191045"/>
                  <a:pt x="66675" y="200025"/>
                </a:cubicBezTo>
                <a:cubicBezTo>
                  <a:pt x="71795" y="210264"/>
                  <a:pt x="79835" y="218784"/>
                  <a:pt x="85725" y="228600"/>
                </a:cubicBezTo>
                <a:cubicBezTo>
                  <a:pt x="89378" y="234688"/>
                  <a:pt x="92075" y="241300"/>
                  <a:pt x="95250" y="24765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p:cNvSpPr/>
          <p:nvPr/>
        </p:nvSpPr>
        <p:spPr>
          <a:xfrm>
            <a:off x="3020339" y="3487936"/>
            <a:ext cx="10397" cy="178594"/>
          </a:xfrm>
          <a:custGeom>
            <a:avLst/>
            <a:gdLst>
              <a:gd name="connsiteX0" fmla="*/ 13862 w 13862"/>
              <a:gd name="connsiteY0" fmla="*/ 0 h 238125"/>
              <a:gd name="connsiteX1" fmla="*/ 9100 w 13862"/>
              <a:gd name="connsiteY1" fmla="*/ 30957 h 238125"/>
              <a:gd name="connsiteX2" fmla="*/ 6719 w 13862"/>
              <a:gd name="connsiteY2" fmla="*/ 76200 h 238125"/>
              <a:gd name="connsiteX3" fmla="*/ 1956 w 13862"/>
              <a:gd name="connsiteY3" fmla="*/ 171450 h 238125"/>
              <a:gd name="connsiteX4" fmla="*/ 9100 w 13862"/>
              <a:gd name="connsiteY4" fmla="*/ 235744 h 238125"/>
              <a:gd name="connsiteX5" fmla="*/ 13862 w 13862"/>
              <a:gd name="connsiteY5" fmla="*/ 2381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62" h="238125">
                <a:moveTo>
                  <a:pt x="13862" y="0"/>
                </a:moveTo>
                <a:cubicBezTo>
                  <a:pt x="12817" y="6268"/>
                  <a:pt x="9538" y="25267"/>
                  <a:pt x="9100" y="30957"/>
                </a:cubicBezTo>
                <a:cubicBezTo>
                  <a:pt x="7942" y="46014"/>
                  <a:pt x="7268" y="61108"/>
                  <a:pt x="6719" y="76200"/>
                </a:cubicBezTo>
                <a:cubicBezTo>
                  <a:pt x="3352" y="168772"/>
                  <a:pt x="11372" y="133783"/>
                  <a:pt x="1956" y="171450"/>
                </a:cubicBezTo>
                <a:cubicBezTo>
                  <a:pt x="2235" y="178154"/>
                  <a:pt x="-5906" y="220738"/>
                  <a:pt x="9100" y="235744"/>
                </a:cubicBezTo>
                <a:cubicBezTo>
                  <a:pt x="10355" y="236999"/>
                  <a:pt x="12275" y="237331"/>
                  <a:pt x="13862" y="2381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7"/>
          <p:cNvSpPr/>
          <p:nvPr/>
        </p:nvSpPr>
        <p:spPr>
          <a:xfrm>
            <a:off x="2945007" y="3723680"/>
            <a:ext cx="80372" cy="207169"/>
          </a:xfrm>
          <a:custGeom>
            <a:avLst/>
            <a:gdLst>
              <a:gd name="connsiteX0" fmla="*/ 107163 w 107163"/>
              <a:gd name="connsiteY0" fmla="*/ 0 h 276225"/>
              <a:gd name="connsiteX1" fmla="*/ 102400 w 107163"/>
              <a:gd name="connsiteY1" fmla="*/ 26194 h 276225"/>
              <a:gd name="connsiteX2" fmla="*/ 92875 w 107163"/>
              <a:gd name="connsiteY2" fmla="*/ 54769 h 276225"/>
              <a:gd name="connsiteX3" fmla="*/ 85731 w 107163"/>
              <a:gd name="connsiteY3" fmla="*/ 83344 h 276225"/>
              <a:gd name="connsiteX4" fmla="*/ 78588 w 107163"/>
              <a:gd name="connsiteY4" fmla="*/ 95250 h 276225"/>
              <a:gd name="connsiteX5" fmla="*/ 61919 w 107163"/>
              <a:gd name="connsiteY5" fmla="*/ 119063 h 276225"/>
              <a:gd name="connsiteX6" fmla="*/ 52394 w 107163"/>
              <a:gd name="connsiteY6" fmla="*/ 128588 h 276225"/>
              <a:gd name="connsiteX7" fmla="*/ 45250 w 107163"/>
              <a:gd name="connsiteY7" fmla="*/ 140494 h 276225"/>
              <a:gd name="connsiteX8" fmla="*/ 42869 w 107163"/>
              <a:gd name="connsiteY8" fmla="*/ 154782 h 276225"/>
              <a:gd name="connsiteX9" fmla="*/ 38106 w 107163"/>
              <a:gd name="connsiteY9" fmla="*/ 164307 h 276225"/>
              <a:gd name="connsiteX10" fmla="*/ 35725 w 107163"/>
              <a:gd name="connsiteY10" fmla="*/ 183357 h 276225"/>
              <a:gd name="connsiteX11" fmla="*/ 28581 w 107163"/>
              <a:gd name="connsiteY11" fmla="*/ 197644 h 276225"/>
              <a:gd name="connsiteX12" fmla="*/ 21438 w 107163"/>
              <a:gd name="connsiteY12" fmla="*/ 202407 h 276225"/>
              <a:gd name="connsiteX13" fmla="*/ 14294 w 107163"/>
              <a:gd name="connsiteY13" fmla="*/ 228600 h 276225"/>
              <a:gd name="connsiteX14" fmla="*/ 9531 w 107163"/>
              <a:gd name="connsiteY14" fmla="*/ 242888 h 276225"/>
              <a:gd name="connsiteX15" fmla="*/ 7150 w 107163"/>
              <a:gd name="connsiteY15" fmla="*/ 252413 h 276225"/>
              <a:gd name="connsiteX16" fmla="*/ 2388 w 107163"/>
              <a:gd name="connsiteY16" fmla="*/ 266700 h 276225"/>
              <a:gd name="connsiteX17" fmla="*/ 6 w 107163"/>
              <a:gd name="connsiteY17" fmla="*/ 276225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63" h="276225">
                <a:moveTo>
                  <a:pt x="107163" y="0"/>
                </a:moveTo>
                <a:cubicBezTo>
                  <a:pt x="106599" y="3384"/>
                  <a:pt x="103646" y="22040"/>
                  <a:pt x="102400" y="26194"/>
                </a:cubicBezTo>
                <a:cubicBezTo>
                  <a:pt x="90148" y="67038"/>
                  <a:pt x="106037" y="2121"/>
                  <a:pt x="92875" y="54769"/>
                </a:cubicBezTo>
                <a:cubicBezTo>
                  <a:pt x="89991" y="66304"/>
                  <a:pt x="90706" y="71404"/>
                  <a:pt x="85731" y="83344"/>
                </a:cubicBezTo>
                <a:cubicBezTo>
                  <a:pt x="83951" y="87616"/>
                  <a:pt x="81073" y="91345"/>
                  <a:pt x="78588" y="95250"/>
                </a:cubicBezTo>
                <a:cubicBezTo>
                  <a:pt x="75594" y="99954"/>
                  <a:pt x="66442" y="113894"/>
                  <a:pt x="61919" y="119063"/>
                </a:cubicBezTo>
                <a:cubicBezTo>
                  <a:pt x="58962" y="122442"/>
                  <a:pt x="55151" y="125044"/>
                  <a:pt x="52394" y="128588"/>
                </a:cubicBezTo>
                <a:cubicBezTo>
                  <a:pt x="49552" y="132241"/>
                  <a:pt x="47631" y="136525"/>
                  <a:pt x="45250" y="140494"/>
                </a:cubicBezTo>
                <a:cubicBezTo>
                  <a:pt x="44456" y="145257"/>
                  <a:pt x="44256" y="150157"/>
                  <a:pt x="42869" y="154782"/>
                </a:cubicBezTo>
                <a:cubicBezTo>
                  <a:pt x="41849" y="158182"/>
                  <a:pt x="38967" y="160863"/>
                  <a:pt x="38106" y="164307"/>
                </a:cubicBezTo>
                <a:cubicBezTo>
                  <a:pt x="36554" y="170515"/>
                  <a:pt x="36870" y="177061"/>
                  <a:pt x="35725" y="183357"/>
                </a:cubicBezTo>
                <a:cubicBezTo>
                  <a:pt x="34864" y="188092"/>
                  <a:pt x="31971" y="194254"/>
                  <a:pt x="28581" y="197644"/>
                </a:cubicBezTo>
                <a:cubicBezTo>
                  <a:pt x="26557" y="199668"/>
                  <a:pt x="23819" y="200819"/>
                  <a:pt x="21438" y="202407"/>
                </a:cubicBezTo>
                <a:cubicBezTo>
                  <a:pt x="12080" y="221120"/>
                  <a:pt x="20473" y="201827"/>
                  <a:pt x="14294" y="228600"/>
                </a:cubicBezTo>
                <a:cubicBezTo>
                  <a:pt x="13165" y="233492"/>
                  <a:pt x="10748" y="238018"/>
                  <a:pt x="9531" y="242888"/>
                </a:cubicBezTo>
                <a:cubicBezTo>
                  <a:pt x="8737" y="246063"/>
                  <a:pt x="8090" y="249278"/>
                  <a:pt x="7150" y="252413"/>
                </a:cubicBezTo>
                <a:cubicBezTo>
                  <a:pt x="5708" y="257221"/>
                  <a:pt x="3975" y="261938"/>
                  <a:pt x="2388" y="266700"/>
                </a:cubicBezTo>
                <a:cubicBezTo>
                  <a:pt x="-245" y="274599"/>
                  <a:pt x="6" y="271333"/>
                  <a:pt x="6" y="2762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9"/>
          <p:cNvSpPr/>
          <p:nvPr/>
        </p:nvSpPr>
        <p:spPr>
          <a:xfrm>
            <a:off x="2952154" y="3961210"/>
            <a:ext cx="282179" cy="108942"/>
          </a:xfrm>
          <a:custGeom>
            <a:avLst/>
            <a:gdLst>
              <a:gd name="connsiteX0" fmla="*/ 0 w 376238"/>
              <a:gd name="connsiteY0" fmla="*/ 0 h 145256"/>
              <a:gd name="connsiteX1" fmla="*/ 14288 w 376238"/>
              <a:gd name="connsiteY1" fmla="*/ 4762 h 145256"/>
              <a:gd name="connsiteX2" fmla="*/ 30957 w 376238"/>
              <a:gd name="connsiteY2" fmla="*/ 9525 h 145256"/>
              <a:gd name="connsiteX3" fmla="*/ 40482 w 376238"/>
              <a:gd name="connsiteY3" fmla="*/ 14287 h 145256"/>
              <a:gd name="connsiteX4" fmla="*/ 69057 w 376238"/>
              <a:gd name="connsiteY4" fmla="*/ 23812 h 145256"/>
              <a:gd name="connsiteX5" fmla="*/ 97632 w 376238"/>
              <a:gd name="connsiteY5" fmla="*/ 40481 h 145256"/>
              <a:gd name="connsiteX6" fmla="*/ 111919 w 376238"/>
              <a:gd name="connsiteY6" fmla="*/ 50006 h 145256"/>
              <a:gd name="connsiteX7" fmla="*/ 123825 w 376238"/>
              <a:gd name="connsiteY7" fmla="*/ 54768 h 145256"/>
              <a:gd name="connsiteX8" fmla="*/ 161925 w 376238"/>
              <a:gd name="connsiteY8" fmla="*/ 66675 h 145256"/>
              <a:gd name="connsiteX9" fmla="*/ 180975 w 376238"/>
              <a:gd name="connsiteY9" fmla="*/ 73818 h 145256"/>
              <a:gd name="connsiteX10" fmla="*/ 211932 w 376238"/>
              <a:gd name="connsiteY10" fmla="*/ 80962 h 145256"/>
              <a:gd name="connsiteX11" fmla="*/ 238125 w 376238"/>
              <a:gd name="connsiteY11" fmla="*/ 88106 h 145256"/>
              <a:gd name="connsiteX12" fmla="*/ 269082 w 376238"/>
              <a:gd name="connsiteY12" fmla="*/ 95250 h 145256"/>
              <a:gd name="connsiteX13" fmla="*/ 300038 w 376238"/>
              <a:gd name="connsiteY13" fmla="*/ 104775 h 145256"/>
              <a:gd name="connsiteX14" fmla="*/ 319088 w 376238"/>
              <a:gd name="connsiteY14" fmla="*/ 109537 h 145256"/>
              <a:gd name="connsiteX15" fmla="*/ 326232 w 376238"/>
              <a:gd name="connsiteY15" fmla="*/ 114300 h 145256"/>
              <a:gd name="connsiteX16" fmla="*/ 338138 w 376238"/>
              <a:gd name="connsiteY16" fmla="*/ 116681 h 145256"/>
              <a:gd name="connsiteX17" fmla="*/ 345282 w 376238"/>
              <a:gd name="connsiteY17" fmla="*/ 123825 h 145256"/>
              <a:gd name="connsiteX18" fmla="*/ 352425 w 376238"/>
              <a:gd name="connsiteY18" fmla="*/ 126206 h 145256"/>
              <a:gd name="connsiteX19" fmla="*/ 364332 w 376238"/>
              <a:gd name="connsiteY19" fmla="*/ 135731 h 145256"/>
              <a:gd name="connsiteX20" fmla="*/ 376238 w 376238"/>
              <a:gd name="connsiteY20" fmla="*/ 145256 h 14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6238" h="145256">
                <a:moveTo>
                  <a:pt x="0" y="0"/>
                </a:moveTo>
                <a:cubicBezTo>
                  <a:pt x="4763" y="1587"/>
                  <a:pt x="9490" y="3286"/>
                  <a:pt x="14288" y="4762"/>
                </a:cubicBezTo>
                <a:cubicBezTo>
                  <a:pt x="19811" y="6461"/>
                  <a:pt x="25526" y="7550"/>
                  <a:pt x="30957" y="9525"/>
                </a:cubicBezTo>
                <a:cubicBezTo>
                  <a:pt x="34293" y="10738"/>
                  <a:pt x="37158" y="13041"/>
                  <a:pt x="40482" y="14287"/>
                </a:cubicBezTo>
                <a:cubicBezTo>
                  <a:pt x="49883" y="17812"/>
                  <a:pt x="60384" y="18753"/>
                  <a:pt x="69057" y="23812"/>
                </a:cubicBezTo>
                <a:cubicBezTo>
                  <a:pt x="78582" y="29368"/>
                  <a:pt x="88457" y="34364"/>
                  <a:pt x="97632" y="40481"/>
                </a:cubicBezTo>
                <a:cubicBezTo>
                  <a:pt x="102394" y="43656"/>
                  <a:pt x="106894" y="47265"/>
                  <a:pt x="111919" y="50006"/>
                </a:cubicBezTo>
                <a:cubicBezTo>
                  <a:pt x="115671" y="52053"/>
                  <a:pt x="119800" y="53330"/>
                  <a:pt x="123825" y="54768"/>
                </a:cubicBezTo>
                <a:cubicBezTo>
                  <a:pt x="186118" y="77015"/>
                  <a:pt x="110868" y="49656"/>
                  <a:pt x="161925" y="66675"/>
                </a:cubicBezTo>
                <a:cubicBezTo>
                  <a:pt x="172739" y="70280"/>
                  <a:pt x="171786" y="71312"/>
                  <a:pt x="180975" y="73818"/>
                </a:cubicBezTo>
                <a:cubicBezTo>
                  <a:pt x="196779" y="78129"/>
                  <a:pt x="198042" y="78184"/>
                  <a:pt x="211932" y="80962"/>
                </a:cubicBezTo>
                <a:cubicBezTo>
                  <a:pt x="230643" y="90319"/>
                  <a:pt x="211356" y="81929"/>
                  <a:pt x="238125" y="88106"/>
                </a:cubicBezTo>
                <a:cubicBezTo>
                  <a:pt x="280631" y="97914"/>
                  <a:pt x="221848" y="88500"/>
                  <a:pt x="269082" y="95250"/>
                </a:cubicBezTo>
                <a:cubicBezTo>
                  <a:pt x="283507" y="100058"/>
                  <a:pt x="284695" y="100684"/>
                  <a:pt x="300038" y="104775"/>
                </a:cubicBezTo>
                <a:cubicBezTo>
                  <a:pt x="306362" y="106461"/>
                  <a:pt x="319088" y="109537"/>
                  <a:pt x="319088" y="109537"/>
                </a:cubicBezTo>
                <a:cubicBezTo>
                  <a:pt x="321469" y="111125"/>
                  <a:pt x="323552" y="113295"/>
                  <a:pt x="326232" y="114300"/>
                </a:cubicBezTo>
                <a:cubicBezTo>
                  <a:pt x="330022" y="115721"/>
                  <a:pt x="334518" y="114871"/>
                  <a:pt x="338138" y="116681"/>
                </a:cubicBezTo>
                <a:cubicBezTo>
                  <a:pt x="341150" y="118187"/>
                  <a:pt x="342480" y="121957"/>
                  <a:pt x="345282" y="123825"/>
                </a:cubicBezTo>
                <a:cubicBezTo>
                  <a:pt x="347370" y="125217"/>
                  <a:pt x="350044" y="125412"/>
                  <a:pt x="352425" y="126206"/>
                </a:cubicBezTo>
                <a:cubicBezTo>
                  <a:pt x="356394" y="129381"/>
                  <a:pt x="360266" y="132681"/>
                  <a:pt x="364332" y="135731"/>
                </a:cubicBezTo>
                <a:cubicBezTo>
                  <a:pt x="376346" y="144741"/>
                  <a:pt x="367096" y="136114"/>
                  <a:pt x="376238" y="1452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20"/>
          <p:cNvSpPr/>
          <p:nvPr/>
        </p:nvSpPr>
        <p:spPr>
          <a:xfrm>
            <a:off x="3239691" y="4111228"/>
            <a:ext cx="7144" cy="185738"/>
          </a:xfrm>
          <a:custGeom>
            <a:avLst/>
            <a:gdLst>
              <a:gd name="connsiteX0" fmla="*/ 0 w 9525"/>
              <a:gd name="connsiteY0" fmla="*/ 0 h 247650"/>
              <a:gd name="connsiteX1" fmla="*/ 2381 w 9525"/>
              <a:gd name="connsiteY1" fmla="*/ 59531 h 247650"/>
              <a:gd name="connsiteX2" fmla="*/ 7143 w 9525"/>
              <a:gd name="connsiteY2" fmla="*/ 69056 h 247650"/>
              <a:gd name="connsiteX3" fmla="*/ 9525 w 9525"/>
              <a:gd name="connsiteY3" fmla="*/ 95250 h 247650"/>
              <a:gd name="connsiteX4" fmla="*/ 7143 w 9525"/>
              <a:gd name="connsiteY4" fmla="*/ 130968 h 247650"/>
              <a:gd name="connsiteX5" fmla="*/ 4762 w 9525"/>
              <a:gd name="connsiteY5" fmla="*/ 176212 h 247650"/>
              <a:gd name="connsiteX6" fmla="*/ 2381 w 9525"/>
              <a:gd name="connsiteY6" fmla="*/ 183356 h 247650"/>
              <a:gd name="connsiteX7" fmla="*/ 2381 w 9525"/>
              <a:gd name="connsiteY7"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 h="247650">
                <a:moveTo>
                  <a:pt x="0" y="0"/>
                </a:moveTo>
                <a:cubicBezTo>
                  <a:pt x="794" y="19844"/>
                  <a:pt x="338" y="39777"/>
                  <a:pt x="2381" y="59531"/>
                </a:cubicBezTo>
                <a:cubicBezTo>
                  <a:pt x="2746" y="63062"/>
                  <a:pt x="6447" y="65575"/>
                  <a:pt x="7143" y="69056"/>
                </a:cubicBezTo>
                <a:cubicBezTo>
                  <a:pt x="8862" y="77653"/>
                  <a:pt x="8731" y="86519"/>
                  <a:pt x="9525" y="95250"/>
                </a:cubicBezTo>
                <a:cubicBezTo>
                  <a:pt x="8731" y="107156"/>
                  <a:pt x="7844" y="119056"/>
                  <a:pt x="7143" y="130968"/>
                </a:cubicBezTo>
                <a:cubicBezTo>
                  <a:pt x="6256" y="146044"/>
                  <a:pt x="6129" y="161172"/>
                  <a:pt x="4762" y="176212"/>
                </a:cubicBezTo>
                <a:cubicBezTo>
                  <a:pt x="4535" y="178712"/>
                  <a:pt x="2465" y="180847"/>
                  <a:pt x="2381" y="183356"/>
                </a:cubicBezTo>
                <a:cubicBezTo>
                  <a:pt x="1667" y="204775"/>
                  <a:pt x="2381" y="226219"/>
                  <a:pt x="2381" y="24765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Multiply 14"/>
          <p:cNvSpPr/>
          <p:nvPr/>
        </p:nvSpPr>
        <p:spPr>
          <a:xfrm>
            <a:off x="3086100" y="3086100"/>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Multiply 18"/>
          <p:cNvSpPr/>
          <p:nvPr/>
        </p:nvSpPr>
        <p:spPr>
          <a:xfrm>
            <a:off x="3243263" y="3214688"/>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Multiply 21"/>
          <p:cNvSpPr/>
          <p:nvPr/>
        </p:nvSpPr>
        <p:spPr>
          <a:xfrm>
            <a:off x="3379935" y="3371850"/>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Multiply 22"/>
          <p:cNvSpPr/>
          <p:nvPr/>
        </p:nvSpPr>
        <p:spPr>
          <a:xfrm>
            <a:off x="3600450" y="3504009"/>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Multiply 23"/>
          <p:cNvSpPr/>
          <p:nvPr/>
        </p:nvSpPr>
        <p:spPr>
          <a:xfrm>
            <a:off x="3886200" y="3577232"/>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Multiply 24"/>
          <p:cNvSpPr/>
          <p:nvPr/>
        </p:nvSpPr>
        <p:spPr>
          <a:xfrm>
            <a:off x="4171950" y="3666530"/>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Multiply 25"/>
          <p:cNvSpPr/>
          <p:nvPr/>
        </p:nvSpPr>
        <p:spPr>
          <a:xfrm>
            <a:off x="4457700" y="3737372"/>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Multiply 26"/>
          <p:cNvSpPr/>
          <p:nvPr/>
        </p:nvSpPr>
        <p:spPr>
          <a:xfrm>
            <a:off x="4743450" y="3846910"/>
            <a:ext cx="171450" cy="228600"/>
          </a:xfrm>
          <a:prstGeom prst="mathMultiply">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2"/>
          <p:cNvSpPr/>
          <p:nvPr/>
        </p:nvSpPr>
        <p:spPr>
          <a:xfrm>
            <a:off x="3164682" y="3211116"/>
            <a:ext cx="178594" cy="114300"/>
          </a:xfrm>
          <a:custGeom>
            <a:avLst/>
            <a:gdLst>
              <a:gd name="connsiteX0" fmla="*/ 0 w 238125"/>
              <a:gd name="connsiteY0" fmla="*/ 0 h 152400"/>
              <a:gd name="connsiteX1" fmla="*/ 23813 w 238125"/>
              <a:gd name="connsiteY1" fmla="*/ 9525 h 152400"/>
              <a:gd name="connsiteX2" fmla="*/ 52388 w 238125"/>
              <a:gd name="connsiteY2" fmla="*/ 38100 h 152400"/>
              <a:gd name="connsiteX3" fmla="*/ 66675 w 238125"/>
              <a:gd name="connsiteY3" fmla="*/ 47625 h 152400"/>
              <a:gd name="connsiteX4" fmla="*/ 80963 w 238125"/>
              <a:gd name="connsiteY4" fmla="*/ 61912 h 152400"/>
              <a:gd name="connsiteX5" fmla="*/ 109538 w 238125"/>
              <a:gd name="connsiteY5" fmla="*/ 76200 h 152400"/>
              <a:gd name="connsiteX6" fmla="*/ 138113 w 238125"/>
              <a:gd name="connsiteY6" fmla="*/ 95250 h 152400"/>
              <a:gd name="connsiteX7" fmla="*/ 176213 w 238125"/>
              <a:gd name="connsiteY7" fmla="*/ 114300 h 152400"/>
              <a:gd name="connsiteX8" fmla="*/ 195263 w 238125"/>
              <a:gd name="connsiteY8" fmla="*/ 123825 h 152400"/>
              <a:gd name="connsiteX9" fmla="*/ 209550 w 238125"/>
              <a:gd name="connsiteY9" fmla="*/ 133350 h 152400"/>
              <a:gd name="connsiteX10" fmla="*/ 228600 w 238125"/>
              <a:gd name="connsiteY10" fmla="*/ 147637 h 152400"/>
              <a:gd name="connsiteX11" fmla="*/ 238125 w 238125"/>
              <a:gd name="connsiteY11"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125" h="152400">
                <a:moveTo>
                  <a:pt x="0" y="0"/>
                </a:moveTo>
                <a:cubicBezTo>
                  <a:pt x="7938" y="3175"/>
                  <a:pt x="16340" y="5373"/>
                  <a:pt x="23813" y="9525"/>
                </a:cubicBezTo>
                <a:cubicBezTo>
                  <a:pt x="58832" y="28979"/>
                  <a:pt x="30247" y="15958"/>
                  <a:pt x="52388" y="38100"/>
                </a:cubicBezTo>
                <a:cubicBezTo>
                  <a:pt x="56435" y="42147"/>
                  <a:pt x="62278" y="43961"/>
                  <a:pt x="66675" y="47625"/>
                </a:cubicBezTo>
                <a:cubicBezTo>
                  <a:pt x="71849" y="51937"/>
                  <a:pt x="75789" y="57600"/>
                  <a:pt x="80963" y="61912"/>
                </a:cubicBezTo>
                <a:cubicBezTo>
                  <a:pt x="106335" y="83055"/>
                  <a:pt x="83761" y="61879"/>
                  <a:pt x="109538" y="76200"/>
                </a:cubicBezTo>
                <a:cubicBezTo>
                  <a:pt x="119545" y="81759"/>
                  <a:pt x="127874" y="90130"/>
                  <a:pt x="138113" y="95250"/>
                </a:cubicBezTo>
                <a:lnTo>
                  <a:pt x="176213" y="114300"/>
                </a:lnTo>
                <a:cubicBezTo>
                  <a:pt x="182563" y="117475"/>
                  <a:pt x="189356" y="119887"/>
                  <a:pt x="195263" y="123825"/>
                </a:cubicBezTo>
                <a:cubicBezTo>
                  <a:pt x="200025" y="127000"/>
                  <a:pt x="204892" y="130023"/>
                  <a:pt x="209550" y="133350"/>
                </a:cubicBezTo>
                <a:cubicBezTo>
                  <a:pt x="216009" y="137964"/>
                  <a:pt x="221996" y="143234"/>
                  <a:pt x="228600" y="147637"/>
                </a:cubicBezTo>
                <a:cubicBezTo>
                  <a:pt x="231554" y="149606"/>
                  <a:pt x="234950" y="150812"/>
                  <a:pt x="238125" y="152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4"/>
          <p:cNvSpPr/>
          <p:nvPr/>
        </p:nvSpPr>
        <p:spPr>
          <a:xfrm>
            <a:off x="3346848" y="3357562"/>
            <a:ext cx="121444" cy="139574"/>
          </a:xfrm>
          <a:custGeom>
            <a:avLst/>
            <a:gdLst>
              <a:gd name="connsiteX0" fmla="*/ 0 w 161925"/>
              <a:gd name="connsiteY0" fmla="*/ 0 h 186098"/>
              <a:gd name="connsiteX1" fmla="*/ 28575 w 161925"/>
              <a:gd name="connsiteY1" fmla="*/ 76200 h 186098"/>
              <a:gd name="connsiteX2" fmla="*/ 33337 w 161925"/>
              <a:gd name="connsiteY2" fmla="*/ 95250 h 186098"/>
              <a:gd name="connsiteX3" fmla="*/ 76200 w 161925"/>
              <a:gd name="connsiteY3" fmla="*/ 147638 h 186098"/>
              <a:gd name="connsiteX4" fmla="*/ 85725 w 161925"/>
              <a:gd name="connsiteY4" fmla="*/ 161925 h 186098"/>
              <a:gd name="connsiteX5" fmla="*/ 114300 w 161925"/>
              <a:gd name="connsiteY5" fmla="*/ 180975 h 186098"/>
              <a:gd name="connsiteX6" fmla="*/ 161925 w 161925"/>
              <a:gd name="connsiteY6" fmla="*/ 185738 h 18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186098">
                <a:moveTo>
                  <a:pt x="0" y="0"/>
                </a:moveTo>
                <a:cubicBezTo>
                  <a:pt x="8317" y="74865"/>
                  <a:pt x="-5539" y="13659"/>
                  <a:pt x="28575" y="76200"/>
                </a:cubicBezTo>
                <a:cubicBezTo>
                  <a:pt x="31709" y="81946"/>
                  <a:pt x="30039" y="89596"/>
                  <a:pt x="33337" y="95250"/>
                </a:cubicBezTo>
                <a:cubicBezTo>
                  <a:pt x="65174" y="149828"/>
                  <a:pt x="51017" y="117420"/>
                  <a:pt x="76200" y="147638"/>
                </a:cubicBezTo>
                <a:cubicBezTo>
                  <a:pt x="79864" y="152035"/>
                  <a:pt x="81417" y="158156"/>
                  <a:pt x="85725" y="161925"/>
                </a:cubicBezTo>
                <a:cubicBezTo>
                  <a:pt x="94340" y="169463"/>
                  <a:pt x="103194" y="178198"/>
                  <a:pt x="114300" y="180975"/>
                </a:cubicBezTo>
                <a:cubicBezTo>
                  <a:pt x="142591" y="188048"/>
                  <a:pt x="126805" y="185738"/>
                  <a:pt x="161925" y="18573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10"/>
          <p:cNvSpPr/>
          <p:nvPr/>
        </p:nvSpPr>
        <p:spPr>
          <a:xfrm>
            <a:off x="3511154" y="3486150"/>
            <a:ext cx="207726" cy="132274"/>
          </a:xfrm>
          <a:custGeom>
            <a:avLst/>
            <a:gdLst>
              <a:gd name="connsiteX0" fmla="*/ 0 w 276968"/>
              <a:gd name="connsiteY0" fmla="*/ 0 h 176365"/>
              <a:gd name="connsiteX1" fmla="*/ 23812 w 276968"/>
              <a:gd name="connsiteY1" fmla="*/ 28575 h 176365"/>
              <a:gd name="connsiteX2" fmla="*/ 42862 w 276968"/>
              <a:gd name="connsiteY2" fmla="*/ 42863 h 176365"/>
              <a:gd name="connsiteX3" fmla="*/ 52387 w 276968"/>
              <a:gd name="connsiteY3" fmla="*/ 57150 h 176365"/>
              <a:gd name="connsiteX4" fmla="*/ 76200 w 276968"/>
              <a:gd name="connsiteY4" fmla="*/ 71438 h 176365"/>
              <a:gd name="connsiteX5" fmla="*/ 90487 w 276968"/>
              <a:gd name="connsiteY5" fmla="*/ 85725 h 176365"/>
              <a:gd name="connsiteX6" fmla="*/ 119062 w 276968"/>
              <a:gd name="connsiteY6" fmla="*/ 104775 h 176365"/>
              <a:gd name="connsiteX7" fmla="*/ 133350 w 276968"/>
              <a:gd name="connsiteY7" fmla="*/ 114300 h 176365"/>
              <a:gd name="connsiteX8" fmla="*/ 147637 w 276968"/>
              <a:gd name="connsiteY8" fmla="*/ 123825 h 176365"/>
              <a:gd name="connsiteX9" fmla="*/ 171450 w 276968"/>
              <a:gd name="connsiteY9" fmla="*/ 128588 h 176365"/>
              <a:gd name="connsiteX10" fmla="*/ 200025 w 276968"/>
              <a:gd name="connsiteY10" fmla="*/ 138113 h 176365"/>
              <a:gd name="connsiteX11" fmla="*/ 219075 w 276968"/>
              <a:gd name="connsiteY11" fmla="*/ 152400 h 176365"/>
              <a:gd name="connsiteX12" fmla="*/ 261937 w 276968"/>
              <a:gd name="connsiteY12" fmla="*/ 166688 h 176365"/>
              <a:gd name="connsiteX13" fmla="*/ 276225 w 276968"/>
              <a:gd name="connsiteY13" fmla="*/ 176213 h 176365"/>
              <a:gd name="connsiteX14" fmla="*/ 242887 w 276968"/>
              <a:gd name="connsiteY14" fmla="*/ 166688 h 176365"/>
              <a:gd name="connsiteX15" fmla="*/ 214312 w 276968"/>
              <a:gd name="connsiteY15" fmla="*/ 142875 h 176365"/>
              <a:gd name="connsiteX16" fmla="*/ 214312 w 276968"/>
              <a:gd name="connsiteY16" fmla="*/ 152400 h 17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968" h="176365">
                <a:moveTo>
                  <a:pt x="0" y="0"/>
                </a:moveTo>
                <a:cubicBezTo>
                  <a:pt x="7937" y="9525"/>
                  <a:pt x="15045" y="19808"/>
                  <a:pt x="23812" y="28575"/>
                </a:cubicBezTo>
                <a:cubicBezTo>
                  <a:pt x="29425" y="34188"/>
                  <a:pt x="37249" y="37250"/>
                  <a:pt x="42862" y="42863"/>
                </a:cubicBezTo>
                <a:cubicBezTo>
                  <a:pt x="46909" y="46910"/>
                  <a:pt x="48041" y="53425"/>
                  <a:pt x="52387" y="57150"/>
                </a:cubicBezTo>
                <a:cubicBezTo>
                  <a:pt x="59415" y="63174"/>
                  <a:pt x="68795" y="65884"/>
                  <a:pt x="76200" y="71438"/>
                </a:cubicBezTo>
                <a:cubicBezTo>
                  <a:pt x="81588" y="75479"/>
                  <a:pt x="85171" y="81590"/>
                  <a:pt x="90487" y="85725"/>
                </a:cubicBezTo>
                <a:cubicBezTo>
                  <a:pt x="99523" y="92753"/>
                  <a:pt x="109537" y="98425"/>
                  <a:pt x="119062" y="104775"/>
                </a:cubicBezTo>
                <a:lnTo>
                  <a:pt x="133350" y="114300"/>
                </a:lnTo>
                <a:cubicBezTo>
                  <a:pt x="138112" y="117475"/>
                  <a:pt x="142024" y="122702"/>
                  <a:pt x="147637" y="123825"/>
                </a:cubicBezTo>
                <a:cubicBezTo>
                  <a:pt x="155575" y="125413"/>
                  <a:pt x="163640" y="126458"/>
                  <a:pt x="171450" y="128588"/>
                </a:cubicBezTo>
                <a:cubicBezTo>
                  <a:pt x="181136" y="131230"/>
                  <a:pt x="200025" y="138113"/>
                  <a:pt x="200025" y="138113"/>
                </a:cubicBezTo>
                <a:cubicBezTo>
                  <a:pt x="206375" y="142875"/>
                  <a:pt x="212136" y="148545"/>
                  <a:pt x="219075" y="152400"/>
                </a:cubicBezTo>
                <a:cubicBezTo>
                  <a:pt x="233748" y="160551"/>
                  <a:pt x="246244" y="162764"/>
                  <a:pt x="261937" y="166688"/>
                </a:cubicBezTo>
                <a:cubicBezTo>
                  <a:pt x="266700" y="169863"/>
                  <a:pt x="280272" y="172166"/>
                  <a:pt x="276225" y="176213"/>
                </a:cubicBezTo>
                <a:cubicBezTo>
                  <a:pt x="274731" y="177707"/>
                  <a:pt x="246184" y="167787"/>
                  <a:pt x="242887" y="166688"/>
                </a:cubicBezTo>
                <a:cubicBezTo>
                  <a:pt x="240155" y="163956"/>
                  <a:pt x="220944" y="142875"/>
                  <a:pt x="214312" y="142875"/>
                </a:cubicBezTo>
                <a:cubicBezTo>
                  <a:pt x="211137" y="142875"/>
                  <a:pt x="214312" y="149225"/>
                  <a:pt x="214312" y="1524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11"/>
          <p:cNvSpPr/>
          <p:nvPr/>
        </p:nvSpPr>
        <p:spPr>
          <a:xfrm>
            <a:off x="3725466" y="3639742"/>
            <a:ext cx="232172" cy="46898"/>
          </a:xfrm>
          <a:custGeom>
            <a:avLst/>
            <a:gdLst>
              <a:gd name="connsiteX0" fmla="*/ 0 w 309562"/>
              <a:gd name="connsiteY0" fmla="*/ 0 h 62531"/>
              <a:gd name="connsiteX1" fmla="*/ 28575 w 309562"/>
              <a:gd name="connsiteY1" fmla="*/ 4762 h 62531"/>
              <a:gd name="connsiteX2" fmla="*/ 80962 w 309562"/>
              <a:gd name="connsiteY2" fmla="*/ 28575 h 62531"/>
              <a:gd name="connsiteX3" fmla="*/ 100012 w 309562"/>
              <a:gd name="connsiteY3" fmla="*/ 38100 h 62531"/>
              <a:gd name="connsiteX4" fmla="*/ 114300 w 309562"/>
              <a:gd name="connsiteY4" fmla="*/ 42862 h 62531"/>
              <a:gd name="connsiteX5" fmla="*/ 138112 w 309562"/>
              <a:gd name="connsiteY5" fmla="*/ 52387 h 62531"/>
              <a:gd name="connsiteX6" fmla="*/ 171450 w 309562"/>
              <a:gd name="connsiteY6" fmla="*/ 61912 h 62531"/>
              <a:gd name="connsiteX7" fmla="*/ 309562 w 309562"/>
              <a:gd name="connsiteY7" fmla="*/ 61912 h 6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2" h="62531">
                <a:moveTo>
                  <a:pt x="0" y="0"/>
                </a:moveTo>
                <a:cubicBezTo>
                  <a:pt x="9525" y="1587"/>
                  <a:pt x="19661" y="1048"/>
                  <a:pt x="28575" y="4762"/>
                </a:cubicBezTo>
                <a:cubicBezTo>
                  <a:pt x="104635" y="36453"/>
                  <a:pt x="17110" y="15803"/>
                  <a:pt x="80962" y="28575"/>
                </a:cubicBezTo>
                <a:cubicBezTo>
                  <a:pt x="87312" y="31750"/>
                  <a:pt x="93486" y="35303"/>
                  <a:pt x="100012" y="38100"/>
                </a:cubicBezTo>
                <a:cubicBezTo>
                  <a:pt x="104626" y="40077"/>
                  <a:pt x="109599" y="41099"/>
                  <a:pt x="114300" y="42862"/>
                </a:cubicBezTo>
                <a:cubicBezTo>
                  <a:pt x="122305" y="45864"/>
                  <a:pt x="130108" y="49385"/>
                  <a:pt x="138112" y="52387"/>
                </a:cubicBezTo>
                <a:cubicBezTo>
                  <a:pt x="144441" y="54760"/>
                  <a:pt x="166003" y="61747"/>
                  <a:pt x="171450" y="61912"/>
                </a:cubicBezTo>
                <a:cubicBezTo>
                  <a:pt x="217466" y="63306"/>
                  <a:pt x="263525" y="61912"/>
                  <a:pt x="309562" y="619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12"/>
          <p:cNvSpPr/>
          <p:nvPr/>
        </p:nvSpPr>
        <p:spPr>
          <a:xfrm>
            <a:off x="4000501" y="3689748"/>
            <a:ext cx="260747" cy="92924"/>
          </a:xfrm>
          <a:custGeom>
            <a:avLst/>
            <a:gdLst>
              <a:gd name="connsiteX0" fmla="*/ 0 w 347663"/>
              <a:gd name="connsiteY0" fmla="*/ 0 h 123899"/>
              <a:gd name="connsiteX1" fmla="*/ 47625 w 347663"/>
              <a:gd name="connsiteY1" fmla="*/ 19050 h 123899"/>
              <a:gd name="connsiteX2" fmla="*/ 100013 w 347663"/>
              <a:gd name="connsiteY2" fmla="*/ 57150 h 123899"/>
              <a:gd name="connsiteX3" fmla="*/ 204788 w 347663"/>
              <a:gd name="connsiteY3" fmla="*/ 90487 h 123899"/>
              <a:gd name="connsiteX4" fmla="*/ 276225 w 347663"/>
              <a:gd name="connsiteY4" fmla="*/ 119062 h 123899"/>
              <a:gd name="connsiteX5" fmla="*/ 347663 w 347663"/>
              <a:gd name="connsiteY5" fmla="*/ 123825 h 12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63" h="123899">
                <a:moveTo>
                  <a:pt x="0" y="0"/>
                </a:moveTo>
                <a:cubicBezTo>
                  <a:pt x="15490" y="5163"/>
                  <a:pt x="33610" y="9706"/>
                  <a:pt x="47625" y="19050"/>
                </a:cubicBezTo>
                <a:cubicBezTo>
                  <a:pt x="69763" y="33809"/>
                  <a:pt x="74933" y="45348"/>
                  <a:pt x="100013" y="57150"/>
                </a:cubicBezTo>
                <a:cubicBezTo>
                  <a:pt x="154120" y="82612"/>
                  <a:pt x="149369" y="71091"/>
                  <a:pt x="204788" y="90487"/>
                </a:cubicBezTo>
                <a:cubicBezTo>
                  <a:pt x="214521" y="93893"/>
                  <a:pt x="259984" y="117257"/>
                  <a:pt x="276225" y="119062"/>
                </a:cubicBezTo>
                <a:cubicBezTo>
                  <a:pt x="328555" y="124877"/>
                  <a:pt x="304712" y="123825"/>
                  <a:pt x="347663" y="1238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13"/>
          <p:cNvSpPr/>
          <p:nvPr/>
        </p:nvSpPr>
        <p:spPr>
          <a:xfrm>
            <a:off x="4314826" y="3789760"/>
            <a:ext cx="203597" cy="50058"/>
          </a:xfrm>
          <a:custGeom>
            <a:avLst/>
            <a:gdLst>
              <a:gd name="connsiteX0" fmla="*/ 0 w 271463"/>
              <a:gd name="connsiteY0" fmla="*/ 0 h 66744"/>
              <a:gd name="connsiteX1" fmla="*/ 23813 w 271463"/>
              <a:gd name="connsiteY1" fmla="*/ 4762 h 66744"/>
              <a:gd name="connsiteX2" fmla="*/ 57150 w 271463"/>
              <a:gd name="connsiteY2" fmla="*/ 23812 h 66744"/>
              <a:gd name="connsiteX3" fmla="*/ 85725 w 271463"/>
              <a:gd name="connsiteY3" fmla="*/ 33337 h 66744"/>
              <a:gd name="connsiteX4" fmla="*/ 109538 w 271463"/>
              <a:gd name="connsiteY4" fmla="*/ 42862 h 66744"/>
              <a:gd name="connsiteX5" fmla="*/ 138113 w 271463"/>
              <a:gd name="connsiteY5" fmla="*/ 52387 h 66744"/>
              <a:gd name="connsiteX6" fmla="*/ 161925 w 271463"/>
              <a:gd name="connsiteY6" fmla="*/ 61912 h 66744"/>
              <a:gd name="connsiteX7" fmla="*/ 271463 w 271463"/>
              <a:gd name="connsiteY7" fmla="*/ 66675 h 6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463" h="66744">
                <a:moveTo>
                  <a:pt x="0" y="0"/>
                </a:moveTo>
                <a:cubicBezTo>
                  <a:pt x="7938" y="1587"/>
                  <a:pt x="16134" y="2202"/>
                  <a:pt x="23813" y="4762"/>
                </a:cubicBezTo>
                <a:cubicBezTo>
                  <a:pt x="61823" y="17431"/>
                  <a:pt x="25798" y="9877"/>
                  <a:pt x="57150" y="23812"/>
                </a:cubicBezTo>
                <a:cubicBezTo>
                  <a:pt x="66325" y="27890"/>
                  <a:pt x="76289" y="29906"/>
                  <a:pt x="85725" y="33337"/>
                </a:cubicBezTo>
                <a:cubicBezTo>
                  <a:pt x="93759" y="36259"/>
                  <a:pt x="101504" y="39940"/>
                  <a:pt x="109538" y="42862"/>
                </a:cubicBezTo>
                <a:cubicBezTo>
                  <a:pt x="118974" y="46293"/>
                  <a:pt x="128791" y="48658"/>
                  <a:pt x="138113" y="52387"/>
                </a:cubicBezTo>
                <a:cubicBezTo>
                  <a:pt x="146050" y="55562"/>
                  <a:pt x="153481" y="60579"/>
                  <a:pt x="161925" y="61912"/>
                </a:cubicBezTo>
                <a:cubicBezTo>
                  <a:pt x="198537" y="67693"/>
                  <a:pt x="234734" y="66675"/>
                  <a:pt x="271463" y="666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0"/>
          <p:cNvSpPr/>
          <p:nvPr/>
        </p:nvSpPr>
        <p:spPr>
          <a:xfrm>
            <a:off x="4546998" y="3864769"/>
            <a:ext cx="264319" cy="85752"/>
          </a:xfrm>
          <a:custGeom>
            <a:avLst/>
            <a:gdLst>
              <a:gd name="connsiteX0" fmla="*/ 0 w 352425"/>
              <a:gd name="connsiteY0" fmla="*/ 0 h 114336"/>
              <a:gd name="connsiteX1" fmla="*/ 57150 w 352425"/>
              <a:gd name="connsiteY1" fmla="*/ 14288 h 114336"/>
              <a:gd name="connsiteX2" fmla="*/ 104775 w 352425"/>
              <a:gd name="connsiteY2" fmla="*/ 28575 h 114336"/>
              <a:gd name="connsiteX3" fmla="*/ 138112 w 352425"/>
              <a:gd name="connsiteY3" fmla="*/ 47625 h 114336"/>
              <a:gd name="connsiteX4" fmla="*/ 152400 w 352425"/>
              <a:gd name="connsiteY4" fmla="*/ 52388 h 114336"/>
              <a:gd name="connsiteX5" fmla="*/ 190500 w 352425"/>
              <a:gd name="connsiteY5" fmla="*/ 76200 h 114336"/>
              <a:gd name="connsiteX6" fmla="*/ 209550 w 352425"/>
              <a:gd name="connsiteY6" fmla="*/ 80963 h 114336"/>
              <a:gd name="connsiteX7" fmla="*/ 228600 w 352425"/>
              <a:gd name="connsiteY7" fmla="*/ 90488 h 114336"/>
              <a:gd name="connsiteX8" fmla="*/ 257175 w 352425"/>
              <a:gd name="connsiteY8" fmla="*/ 104775 h 114336"/>
              <a:gd name="connsiteX9" fmla="*/ 323850 w 352425"/>
              <a:gd name="connsiteY9" fmla="*/ 109538 h 114336"/>
              <a:gd name="connsiteX10" fmla="*/ 352425 w 352425"/>
              <a:gd name="connsiteY10" fmla="*/ 114300 h 11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425" h="114336">
                <a:moveTo>
                  <a:pt x="0" y="0"/>
                </a:moveTo>
                <a:cubicBezTo>
                  <a:pt x="19050" y="4763"/>
                  <a:pt x="38918" y="6995"/>
                  <a:pt x="57150" y="14288"/>
                </a:cubicBezTo>
                <a:cubicBezTo>
                  <a:pt x="88478" y="26819"/>
                  <a:pt x="72579" y="22137"/>
                  <a:pt x="104775" y="28575"/>
                </a:cubicBezTo>
                <a:cubicBezTo>
                  <a:pt x="119124" y="38142"/>
                  <a:pt x="121192" y="40373"/>
                  <a:pt x="138112" y="47625"/>
                </a:cubicBezTo>
                <a:cubicBezTo>
                  <a:pt x="142726" y="49603"/>
                  <a:pt x="147910" y="50143"/>
                  <a:pt x="152400" y="52388"/>
                </a:cubicBezTo>
                <a:cubicBezTo>
                  <a:pt x="190635" y="71506"/>
                  <a:pt x="135504" y="51758"/>
                  <a:pt x="190500" y="76200"/>
                </a:cubicBezTo>
                <a:cubicBezTo>
                  <a:pt x="196481" y="78858"/>
                  <a:pt x="203421" y="78665"/>
                  <a:pt x="209550" y="80963"/>
                </a:cubicBezTo>
                <a:cubicBezTo>
                  <a:pt x="216197" y="83456"/>
                  <a:pt x="222436" y="86966"/>
                  <a:pt x="228600" y="90488"/>
                </a:cubicBezTo>
                <a:cubicBezTo>
                  <a:pt x="240257" y="97149"/>
                  <a:pt x="243428" y="103158"/>
                  <a:pt x="257175" y="104775"/>
                </a:cubicBezTo>
                <a:cubicBezTo>
                  <a:pt x="279304" y="107378"/>
                  <a:pt x="301625" y="107950"/>
                  <a:pt x="323850" y="109538"/>
                </a:cubicBezTo>
                <a:cubicBezTo>
                  <a:pt x="345980" y="115070"/>
                  <a:pt x="336355" y="114300"/>
                  <a:pt x="352425" y="1143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717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80">
                                          <p:stCondLst>
                                            <p:cond delay="0"/>
                                          </p:stCondLst>
                                        </p:cTn>
                                        <p:tgtEl>
                                          <p:spTgt spid="24"/>
                                        </p:tgtEl>
                                      </p:cBhvr>
                                    </p:animEffect>
                                    <p:anim calcmode="lin" valueType="num">
                                      <p:cBhvr>
                                        <p:cTn id="1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1" dur="26">
                                          <p:stCondLst>
                                            <p:cond delay="650"/>
                                          </p:stCondLst>
                                        </p:cTn>
                                        <p:tgtEl>
                                          <p:spTgt spid="24"/>
                                        </p:tgtEl>
                                      </p:cBhvr>
                                      <p:to x="100000" y="60000"/>
                                    </p:animScale>
                                    <p:animScale>
                                      <p:cBhvr>
                                        <p:cTn id="22" dur="166" decel="50000">
                                          <p:stCondLst>
                                            <p:cond delay="676"/>
                                          </p:stCondLst>
                                        </p:cTn>
                                        <p:tgtEl>
                                          <p:spTgt spid="24"/>
                                        </p:tgtEl>
                                      </p:cBhvr>
                                      <p:to x="100000" y="100000"/>
                                    </p:animScale>
                                    <p:animScale>
                                      <p:cBhvr>
                                        <p:cTn id="23" dur="26">
                                          <p:stCondLst>
                                            <p:cond delay="1312"/>
                                          </p:stCondLst>
                                        </p:cTn>
                                        <p:tgtEl>
                                          <p:spTgt spid="24"/>
                                        </p:tgtEl>
                                      </p:cBhvr>
                                      <p:to x="100000" y="80000"/>
                                    </p:animScale>
                                    <p:animScale>
                                      <p:cBhvr>
                                        <p:cTn id="24" dur="166" decel="50000">
                                          <p:stCondLst>
                                            <p:cond delay="1338"/>
                                          </p:stCondLst>
                                        </p:cTn>
                                        <p:tgtEl>
                                          <p:spTgt spid="24"/>
                                        </p:tgtEl>
                                      </p:cBhvr>
                                      <p:to x="100000" y="100000"/>
                                    </p:animScale>
                                    <p:animScale>
                                      <p:cBhvr>
                                        <p:cTn id="25" dur="26">
                                          <p:stCondLst>
                                            <p:cond delay="1642"/>
                                          </p:stCondLst>
                                        </p:cTn>
                                        <p:tgtEl>
                                          <p:spTgt spid="24"/>
                                        </p:tgtEl>
                                      </p:cBhvr>
                                      <p:to x="100000" y="90000"/>
                                    </p:animScale>
                                    <p:animScale>
                                      <p:cBhvr>
                                        <p:cTn id="26" dur="166" decel="50000">
                                          <p:stCondLst>
                                            <p:cond delay="1668"/>
                                          </p:stCondLst>
                                        </p:cTn>
                                        <p:tgtEl>
                                          <p:spTgt spid="24"/>
                                        </p:tgtEl>
                                      </p:cBhvr>
                                      <p:to x="100000" y="100000"/>
                                    </p:animScale>
                                    <p:animScale>
                                      <p:cBhvr>
                                        <p:cTn id="27" dur="26">
                                          <p:stCondLst>
                                            <p:cond delay="1808"/>
                                          </p:stCondLst>
                                        </p:cTn>
                                        <p:tgtEl>
                                          <p:spTgt spid="24"/>
                                        </p:tgtEl>
                                      </p:cBhvr>
                                      <p:to x="100000" y="95000"/>
                                    </p:animScale>
                                    <p:animScale>
                                      <p:cBhvr>
                                        <p:cTn id="28" dur="166" decel="50000">
                                          <p:stCondLst>
                                            <p:cond delay="1834"/>
                                          </p:stCondLst>
                                        </p:cTn>
                                        <p:tgtEl>
                                          <p:spTgt spid="24"/>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80">
                                          <p:stCondLst>
                                            <p:cond delay="0"/>
                                          </p:stCondLst>
                                        </p:cTn>
                                        <p:tgtEl>
                                          <p:spTgt spid="25"/>
                                        </p:tgtEl>
                                      </p:cBhvr>
                                    </p:animEffect>
                                    <p:anim calcmode="lin" valueType="num">
                                      <p:cBhvr>
                                        <p:cTn id="4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53" dur="26">
                                          <p:stCondLst>
                                            <p:cond delay="650"/>
                                          </p:stCondLst>
                                        </p:cTn>
                                        <p:tgtEl>
                                          <p:spTgt spid="25"/>
                                        </p:tgtEl>
                                      </p:cBhvr>
                                      <p:to x="100000" y="60000"/>
                                    </p:animScale>
                                    <p:animScale>
                                      <p:cBhvr>
                                        <p:cTn id="54" dur="166" decel="50000">
                                          <p:stCondLst>
                                            <p:cond delay="676"/>
                                          </p:stCondLst>
                                        </p:cTn>
                                        <p:tgtEl>
                                          <p:spTgt spid="25"/>
                                        </p:tgtEl>
                                      </p:cBhvr>
                                      <p:to x="100000" y="100000"/>
                                    </p:animScale>
                                    <p:animScale>
                                      <p:cBhvr>
                                        <p:cTn id="55" dur="26">
                                          <p:stCondLst>
                                            <p:cond delay="1312"/>
                                          </p:stCondLst>
                                        </p:cTn>
                                        <p:tgtEl>
                                          <p:spTgt spid="25"/>
                                        </p:tgtEl>
                                      </p:cBhvr>
                                      <p:to x="100000" y="80000"/>
                                    </p:animScale>
                                    <p:animScale>
                                      <p:cBhvr>
                                        <p:cTn id="56" dur="166" decel="50000">
                                          <p:stCondLst>
                                            <p:cond delay="1338"/>
                                          </p:stCondLst>
                                        </p:cTn>
                                        <p:tgtEl>
                                          <p:spTgt spid="25"/>
                                        </p:tgtEl>
                                      </p:cBhvr>
                                      <p:to x="100000" y="100000"/>
                                    </p:animScale>
                                    <p:animScale>
                                      <p:cBhvr>
                                        <p:cTn id="57" dur="26">
                                          <p:stCondLst>
                                            <p:cond delay="1642"/>
                                          </p:stCondLst>
                                        </p:cTn>
                                        <p:tgtEl>
                                          <p:spTgt spid="25"/>
                                        </p:tgtEl>
                                      </p:cBhvr>
                                      <p:to x="100000" y="90000"/>
                                    </p:animScale>
                                    <p:animScale>
                                      <p:cBhvr>
                                        <p:cTn id="58" dur="166" decel="50000">
                                          <p:stCondLst>
                                            <p:cond delay="1668"/>
                                          </p:stCondLst>
                                        </p:cTn>
                                        <p:tgtEl>
                                          <p:spTgt spid="25"/>
                                        </p:tgtEl>
                                      </p:cBhvr>
                                      <p:to x="100000" y="100000"/>
                                    </p:animScale>
                                    <p:animScale>
                                      <p:cBhvr>
                                        <p:cTn id="59" dur="26">
                                          <p:stCondLst>
                                            <p:cond delay="1808"/>
                                          </p:stCondLst>
                                        </p:cTn>
                                        <p:tgtEl>
                                          <p:spTgt spid="25"/>
                                        </p:tgtEl>
                                      </p:cBhvr>
                                      <p:to x="100000" y="95000"/>
                                    </p:animScale>
                                    <p:animScale>
                                      <p:cBhvr>
                                        <p:cTn id="60" dur="166" decel="50000">
                                          <p:stCondLst>
                                            <p:cond delay="1834"/>
                                          </p:stCondLst>
                                        </p:cTn>
                                        <p:tgtEl>
                                          <p:spTgt spid="25"/>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80">
                                          <p:stCondLst>
                                            <p:cond delay="0"/>
                                          </p:stCondLst>
                                        </p:cTn>
                                        <p:tgtEl>
                                          <p:spTgt spid="18"/>
                                        </p:tgtEl>
                                      </p:cBhvr>
                                    </p:animEffect>
                                    <p:anim calcmode="lin" valueType="num">
                                      <p:cBhvr>
                                        <p:cTn id="6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9" dur="26">
                                          <p:stCondLst>
                                            <p:cond delay="650"/>
                                          </p:stCondLst>
                                        </p:cTn>
                                        <p:tgtEl>
                                          <p:spTgt spid="18"/>
                                        </p:tgtEl>
                                      </p:cBhvr>
                                      <p:to x="100000" y="60000"/>
                                    </p:animScale>
                                    <p:animScale>
                                      <p:cBhvr>
                                        <p:cTn id="70" dur="166" decel="50000">
                                          <p:stCondLst>
                                            <p:cond delay="676"/>
                                          </p:stCondLst>
                                        </p:cTn>
                                        <p:tgtEl>
                                          <p:spTgt spid="18"/>
                                        </p:tgtEl>
                                      </p:cBhvr>
                                      <p:to x="100000" y="100000"/>
                                    </p:animScale>
                                    <p:animScale>
                                      <p:cBhvr>
                                        <p:cTn id="71" dur="26">
                                          <p:stCondLst>
                                            <p:cond delay="1312"/>
                                          </p:stCondLst>
                                        </p:cTn>
                                        <p:tgtEl>
                                          <p:spTgt spid="18"/>
                                        </p:tgtEl>
                                      </p:cBhvr>
                                      <p:to x="100000" y="80000"/>
                                    </p:animScale>
                                    <p:animScale>
                                      <p:cBhvr>
                                        <p:cTn id="72" dur="166" decel="50000">
                                          <p:stCondLst>
                                            <p:cond delay="1338"/>
                                          </p:stCondLst>
                                        </p:cTn>
                                        <p:tgtEl>
                                          <p:spTgt spid="18"/>
                                        </p:tgtEl>
                                      </p:cBhvr>
                                      <p:to x="100000" y="100000"/>
                                    </p:animScale>
                                    <p:animScale>
                                      <p:cBhvr>
                                        <p:cTn id="73" dur="26">
                                          <p:stCondLst>
                                            <p:cond delay="1642"/>
                                          </p:stCondLst>
                                        </p:cTn>
                                        <p:tgtEl>
                                          <p:spTgt spid="18"/>
                                        </p:tgtEl>
                                      </p:cBhvr>
                                      <p:to x="100000" y="90000"/>
                                    </p:animScale>
                                    <p:animScale>
                                      <p:cBhvr>
                                        <p:cTn id="74" dur="166" decel="50000">
                                          <p:stCondLst>
                                            <p:cond delay="1668"/>
                                          </p:stCondLst>
                                        </p:cTn>
                                        <p:tgtEl>
                                          <p:spTgt spid="18"/>
                                        </p:tgtEl>
                                      </p:cBhvr>
                                      <p:to x="100000" y="100000"/>
                                    </p:animScale>
                                    <p:animScale>
                                      <p:cBhvr>
                                        <p:cTn id="75" dur="26">
                                          <p:stCondLst>
                                            <p:cond delay="1808"/>
                                          </p:stCondLst>
                                        </p:cTn>
                                        <p:tgtEl>
                                          <p:spTgt spid="18"/>
                                        </p:tgtEl>
                                      </p:cBhvr>
                                      <p:to x="100000" y="95000"/>
                                    </p:animScale>
                                    <p:animScale>
                                      <p:cBhvr>
                                        <p:cTn id="76" dur="166" decel="50000">
                                          <p:stCondLst>
                                            <p:cond delay="1834"/>
                                          </p:stCondLst>
                                        </p:cTn>
                                        <p:tgtEl>
                                          <p:spTgt spid="18"/>
                                        </p:tgtEl>
                                      </p:cBhvr>
                                      <p:to x="100000" y="100000"/>
                                    </p:animScale>
                                  </p:childTnLst>
                                </p:cTn>
                              </p:par>
                              <p:par>
                                <p:cTn id="77" presetID="26"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down)">
                                      <p:cBhvr>
                                        <p:cTn id="79" dur="580">
                                          <p:stCondLst>
                                            <p:cond delay="0"/>
                                          </p:stCondLst>
                                        </p:cTn>
                                        <p:tgtEl>
                                          <p:spTgt spid="26"/>
                                        </p:tgtEl>
                                      </p:cBhvr>
                                    </p:animEffect>
                                    <p:anim calcmode="lin" valueType="num">
                                      <p:cBhvr>
                                        <p:cTn id="8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85" dur="26">
                                          <p:stCondLst>
                                            <p:cond delay="650"/>
                                          </p:stCondLst>
                                        </p:cTn>
                                        <p:tgtEl>
                                          <p:spTgt spid="26"/>
                                        </p:tgtEl>
                                      </p:cBhvr>
                                      <p:to x="100000" y="60000"/>
                                    </p:animScale>
                                    <p:animScale>
                                      <p:cBhvr>
                                        <p:cTn id="86" dur="166" decel="50000">
                                          <p:stCondLst>
                                            <p:cond delay="676"/>
                                          </p:stCondLst>
                                        </p:cTn>
                                        <p:tgtEl>
                                          <p:spTgt spid="26"/>
                                        </p:tgtEl>
                                      </p:cBhvr>
                                      <p:to x="100000" y="100000"/>
                                    </p:animScale>
                                    <p:animScale>
                                      <p:cBhvr>
                                        <p:cTn id="87" dur="26">
                                          <p:stCondLst>
                                            <p:cond delay="1312"/>
                                          </p:stCondLst>
                                        </p:cTn>
                                        <p:tgtEl>
                                          <p:spTgt spid="26"/>
                                        </p:tgtEl>
                                      </p:cBhvr>
                                      <p:to x="100000" y="80000"/>
                                    </p:animScale>
                                    <p:animScale>
                                      <p:cBhvr>
                                        <p:cTn id="88" dur="166" decel="50000">
                                          <p:stCondLst>
                                            <p:cond delay="1338"/>
                                          </p:stCondLst>
                                        </p:cTn>
                                        <p:tgtEl>
                                          <p:spTgt spid="26"/>
                                        </p:tgtEl>
                                      </p:cBhvr>
                                      <p:to x="100000" y="100000"/>
                                    </p:animScale>
                                    <p:animScale>
                                      <p:cBhvr>
                                        <p:cTn id="89" dur="26">
                                          <p:stCondLst>
                                            <p:cond delay="1642"/>
                                          </p:stCondLst>
                                        </p:cTn>
                                        <p:tgtEl>
                                          <p:spTgt spid="26"/>
                                        </p:tgtEl>
                                      </p:cBhvr>
                                      <p:to x="100000" y="90000"/>
                                    </p:animScale>
                                    <p:animScale>
                                      <p:cBhvr>
                                        <p:cTn id="90" dur="166" decel="50000">
                                          <p:stCondLst>
                                            <p:cond delay="1668"/>
                                          </p:stCondLst>
                                        </p:cTn>
                                        <p:tgtEl>
                                          <p:spTgt spid="26"/>
                                        </p:tgtEl>
                                      </p:cBhvr>
                                      <p:to x="100000" y="100000"/>
                                    </p:animScale>
                                    <p:animScale>
                                      <p:cBhvr>
                                        <p:cTn id="91" dur="26">
                                          <p:stCondLst>
                                            <p:cond delay="1808"/>
                                          </p:stCondLst>
                                        </p:cTn>
                                        <p:tgtEl>
                                          <p:spTgt spid="26"/>
                                        </p:tgtEl>
                                      </p:cBhvr>
                                      <p:to x="100000" y="95000"/>
                                    </p:animScale>
                                    <p:animScale>
                                      <p:cBhvr>
                                        <p:cTn id="92" dur="166" decel="50000">
                                          <p:stCondLst>
                                            <p:cond delay="1834"/>
                                          </p:stCondLst>
                                        </p:cTn>
                                        <p:tgtEl>
                                          <p:spTgt spid="26"/>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down)">
                                      <p:cBhvr>
                                        <p:cTn id="95" dur="580">
                                          <p:stCondLst>
                                            <p:cond delay="0"/>
                                          </p:stCondLst>
                                        </p:cTn>
                                        <p:tgtEl>
                                          <p:spTgt spid="19"/>
                                        </p:tgtEl>
                                      </p:cBhvr>
                                    </p:animEffect>
                                    <p:anim calcmode="lin" valueType="num">
                                      <p:cBhvr>
                                        <p:cTn id="9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01" dur="26">
                                          <p:stCondLst>
                                            <p:cond delay="650"/>
                                          </p:stCondLst>
                                        </p:cTn>
                                        <p:tgtEl>
                                          <p:spTgt spid="19"/>
                                        </p:tgtEl>
                                      </p:cBhvr>
                                      <p:to x="100000" y="60000"/>
                                    </p:animScale>
                                    <p:animScale>
                                      <p:cBhvr>
                                        <p:cTn id="102" dur="166" decel="50000">
                                          <p:stCondLst>
                                            <p:cond delay="676"/>
                                          </p:stCondLst>
                                        </p:cTn>
                                        <p:tgtEl>
                                          <p:spTgt spid="19"/>
                                        </p:tgtEl>
                                      </p:cBhvr>
                                      <p:to x="100000" y="100000"/>
                                    </p:animScale>
                                    <p:animScale>
                                      <p:cBhvr>
                                        <p:cTn id="103" dur="26">
                                          <p:stCondLst>
                                            <p:cond delay="1312"/>
                                          </p:stCondLst>
                                        </p:cTn>
                                        <p:tgtEl>
                                          <p:spTgt spid="19"/>
                                        </p:tgtEl>
                                      </p:cBhvr>
                                      <p:to x="100000" y="80000"/>
                                    </p:animScale>
                                    <p:animScale>
                                      <p:cBhvr>
                                        <p:cTn id="104" dur="166" decel="50000">
                                          <p:stCondLst>
                                            <p:cond delay="1338"/>
                                          </p:stCondLst>
                                        </p:cTn>
                                        <p:tgtEl>
                                          <p:spTgt spid="19"/>
                                        </p:tgtEl>
                                      </p:cBhvr>
                                      <p:to x="100000" y="100000"/>
                                    </p:animScale>
                                    <p:animScale>
                                      <p:cBhvr>
                                        <p:cTn id="105" dur="26">
                                          <p:stCondLst>
                                            <p:cond delay="1642"/>
                                          </p:stCondLst>
                                        </p:cTn>
                                        <p:tgtEl>
                                          <p:spTgt spid="19"/>
                                        </p:tgtEl>
                                      </p:cBhvr>
                                      <p:to x="100000" y="90000"/>
                                    </p:animScale>
                                    <p:animScale>
                                      <p:cBhvr>
                                        <p:cTn id="106" dur="166" decel="50000">
                                          <p:stCondLst>
                                            <p:cond delay="1668"/>
                                          </p:stCondLst>
                                        </p:cTn>
                                        <p:tgtEl>
                                          <p:spTgt spid="19"/>
                                        </p:tgtEl>
                                      </p:cBhvr>
                                      <p:to x="100000" y="100000"/>
                                    </p:animScale>
                                    <p:animScale>
                                      <p:cBhvr>
                                        <p:cTn id="107" dur="26">
                                          <p:stCondLst>
                                            <p:cond delay="1808"/>
                                          </p:stCondLst>
                                        </p:cTn>
                                        <p:tgtEl>
                                          <p:spTgt spid="19"/>
                                        </p:tgtEl>
                                      </p:cBhvr>
                                      <p:to x="100000" y="95000"/>
                                    </p:animScale>
                                    <p:animScale>
                                      <p:cBhvr>
                                        <p:cTn id="108" dur="166" decel="50000">
                                          <p:stCondLst>
                                            <p:cond delay="1834"/>
                                          </p:stCondLst>
                                        </p:cTn>
                                        <p:tgtEl>
                                          <p:spTgt spid="19"/>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down)">
                                      <p:cBhvr>
                                        <p:cTn id="111" dur="580">
                                          <p:stCondLst>
                                            <p:cond delay="0"/>
                                          </p:stCondLst>
                                        </p:cTn>
                                        <p:tgtEl>
                                          <p:spTgt spid="27"/>
                                        </p:tgtEl>
                                      </p:cBhvr>
                                    </p:animEffect>
                                    <p:anim calcmode="lin" valueType="num">
                                      <p:cBhvr>
                                        <p:cTn id="11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17" dur="26">
                                          <p:stCondLst>
                                            <p:cond delay="650"/>
                                          </p:stCondLst>
                                        </p:cTn>
                                        <p:tgtEl>
                                          <p:spTgt spid="27"/>
                                        </p:tgtEl>
                                      </p:cBhvr>
                                      <p:to x="100000" y="60000"/>
                                    </p:animScale>
                                    <p:animScale>
                                      <p:cBhvr>
                                        <p:cTn id="118" dur="166" decel="50000">
                                          <p:stCondLst>
                                            <p:cond delay="676"/>
                                          </p:stCondLst>
                                        </p:cTn>
                                        <p:tgtEl>
                                          <p:spTgt spid="27"/>
                                        </p:tgtEl>
                                      </p:cBhvr>
                                      <p:to x="100000" y="100000"/>
                                    </p:animScale>
                                    <p:animScale>
                                      <p:cBhvr>
                                        <p:cTn id="119" dur="26">
                                          <p:stCondLst>
                                            <p:cond delay="1312"/>
                                          </p:stCondLst>
                                        </p:cTn>
                                        <p:tgtEl>
                                          <p:spTgt spid="27"/>
                                        </p:tgtEl>
                                      </p:cBhvr>
                                      <p:to x="100000" y="80000"/>
                                    </p:animScale>
                                    <p:animScale>
                                      <p:cBhvr>
                                        <p:cTn id="120" dur="166" decel="50000">
                                          <p:stCondLst>
                                            <p:cond delay="1338"/>
                                          </p:stCondLst>
                                        </p:cTn>
                                        <p:tgtEl>
                                          <p:spTgt spid="27"/>
                                        </p:tgtEl>
                                      </p:cBhvr>
                                      <p:to x="100000" y="100000"/>
                                    </p:animScale>
                                    <p:animScale>
                                      <p:cBhvr>
                                        <p:cTn id="121" dur="26">
                                          <p:stCondLst>
                                            <p:cond delay="1642"/>
                                          </p:stCondLst>
                                        </p:cTn>
                                        <p:tgtEl>
                                          <p:spTgt spid="27"/>
                                        </p:tgtEl>
                                      </p:cBhvr>
                                      <p:to x="100000" y="90000"/>
                                    </p:animScale>
                                    <p:animScale>
                                      <p:cBhvr>
                                        <p:cTn id="122" dur="166" decel="50000">
                                          <p:stCondLst>
                                            <p:cond delay="1668"/>
                                          </p:stCondLst>
                                        </p:cTn>
                                        <p:tgtEl>
                                          <p:spTgt spid="27"/>
                                        </p:tgtEl>
                                      </p:cBhvr>
                                      <p:to x="100000" y="100000"/>
                                    </p:animScale>
                                    <p:animScale>
                                      <p:cBhvr>
                                        <p:cTn id="123" dur="26">
                                          <p:stCondLst>
                                            <p:cond delay="1808"/>
                                          </p:stCondLst>
                                        </p:cTn>
                                        <p:tgtEl>
                                          <p:spTgt spid="27"/>
                                        </p:tgtEl>
                                      </p:cBhvr>
                                      <p:to x="100000" y="95000"/>
                                    </p:animScale>
                                    <p:animScale>
                                      <p:cBhvr>
                                        <p:cTn id="124" dur="166" decel="50000">
                                          <p:stCondLst>
                                            <p:cond delay="1834"/>
                                          </p:stCondLst>
                                        </p:cTn>
                                        <p:tgtEl>
                                          <p:spTgt spid="27"/>
                                        </p:tgtEl>
                                      </p:cBhvr>
                                      <p:to x="100000" y="100000"/>
                                    </p:animScale>
                                  </p:childTnLst>
                                </p:cTn>
                              </p:par>
                              <p:par>
                                <p:cTn id="125" presetID="26" presetClass="entr" presetSubtype="0"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down)">
                                      <p:cBhvr>
                                        <p:cTn id="127" dur="580">
                                          <p:stCondLst>
                                            <p:cond delay="0"/>
                                          </p:stCondLst>
                                        </p:cTn>
                                        <p:tgtEl>
                                          <p:spTgt spid="20"/>
                                        </p:tgtEl>
                                      </p:cBhvr>
                                    </p:animEffect>
                                    <p:anim calcmode="lin" valueType="num">
                                      <p:cBhvr>
                                        <p:cTn id="12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3" dur="26">
                                          <p:stCondLst>
                                            <p:cond delay="650"/>
                                          </p:stCondLst>
                                        </p:cTn>
                                        <p:tgtEl>
                                          <p:spTgt spid="20"/>
                                        </p:tgtEl>
                                      </p:cBhvr>
                                      <p:to x="100000" y="60000"/>
                                    </p:animScale>
                                    <p:animScale>
                                      <p:cBhvr>
                                        <p:cTn id="134" dur="166" decel="50000">
                                          <p:stCondLst>
                                            <p:cond delay="676"/>
                                          </p:stCondLst>
                                        </p:cTn>
                                        <p:tgtEl>
                                          <p:spTgt spid="20"/>
                                        </p:tgtEl>
                                      </p:cBhvr>
                                      <p:to x="100000" y="100000"/>
                                    </p:animScale>
                                    <p:animScale>
                                      <p:cBhvr>
                                        <p:cTn id="135" dur="26">
                                          <p:stCondLst>
                                            <p:cond delay="1312"/>
                                          </p:stCondLst>
                                        </p:cTn>
                                        <p:tgtEl>
                                          <p:spTgt spid="20"/>
                                        </p:tgtEl>
                                      </p:cBhvr>
                                      <p:to x="100000" y="80000"/>
                                    </p:animScale>
                                    <p:animScale>
                                      <p:cBhvr>
                                        <p:cTn id="136" dur="166" decel="50000">
                                          <p:stCondLst>
                                            <p:cond delay="1338"/>
                                          </p:stCondLst>
                                        </p:cTn>
                                        <p:tgtEl>
                                          <p:spTgt spid="20"/>
                                        </p:tgtEl>
                                      </p:cBhvr>
                                      <p:to x="100000" y="100000"/>
                                    </p:animScale>
                                    <p:animScale>
                                      <p:cBhvr>
                                        <p:cTn id="137" dur="26">
                                          <p:stCondLst>
                                            <p:cond delay="1642"/>
                                          </p:stCondLst>
                                        </p:cTn>
                                        <p:tgtEl>
                                          <p:spTgt spid="20"/>
                                        </p:tgtEl>
                                      </p:cBhvr>
                                      <p:to x="100000" y="90000"/>
                                    </p:animScale>
                                    <p:animScale>
                                      <p:cBhvr>
                                        <p:cTn id="138" dur="166" decel="50000">
                                          <p:stCondLst>
                                            <p:cond delay="1668"/>
                                          </p:stCondLst>
                                        </p:cTn>
                                        <p:tgtEl>
                                          <p:spTgt spid="20"/>
                                        </p:tgtEl>
                                      </p:cBhvr>
                                      <p:to x="100000" y="100000"/>
                                    </p:animScale>
                                    <p:animScale>
                                      <p:cBhvr>
                                        <p:cTn id="139" dur="26">
                                          <p:stCondLst>
                                            <p:cond delay="1808"/>
                                          </p:stCondLst>
                                        </p:cTn>
                                        <p:tgtEl>
                                          <p:spTgt spid="20"/>
                                        </p:tgtEl>
                                      </p:cBhvr>
                                      <p:to x="100000" y="95000"/>
                                    </p:animScale>
                                    <p:animScale>
                                      <p:cBhvr>
                                        <p:cTn id="140" dur="166" decel="50000">
                                          <p:stCondLst>
                                            <p:cond delay="1834"/>
                                          </p:stCondLst>
                                        </p:cTn>
                                        <p:tgtEl>
                                          <p:spTgt spid="20"/>
                                        </p:tgtEl>
                                      </p:cBhvr>
                                      <p:to x="100000" y="100000"/>
                                    </p:animScale>
                                  </p:childTnLst>
                                </p:cTn>
                              </p:par>
                              <p:par>
                                <p:cTn id="141" presetID="26" presetClass="entr" presetSubtype="0" fill="hold" grpId="0" nodeType="withEffect">
                                  <p:stCondLst>
                                    <p:cond delay="0"/>
                                  </p:stCondLst>
                                  <p:childTnLst>
                                    <p:set>
                                      <p:cBhvr>
                                        <p:cTn id="142" dur="1" fill="hold">
                                          <p:stCondLst>
                                            <p:cond delay="0"/>
                                          </p:stCondLst>
                                        </p:cTn>
                                        <p:tgtEl>
                                          <p:spTgt spid="28"/>
                                        </p:tgtEl>
                                        <p:attrNameLst>
                                          <p:attrName>style.visibility</p:attrName>
                                        </p:attrNameLst>
                                      </p:cBhvr>
                                      <p:to>
                                        <p:strVal val="visible"/>
                                      </p:to>
                                    </p:set>
                                    <p:animEffect transition="in" filter="wipe(down)">
                                      <p:cBhvr>
                                        <p:cTn id="143" dur="580">
                                          <p:stCondLst>
                                            <p:cond delay="0"/>
                                          </p:stCondLst>
                                        </p:cTn>
                                        <p:tgtEl>
                                          <p:spTgt spid="28"/>
                                        </p:tgtEl>
                                      </p:cBhvr>
                                    </p:animEffect>
                                    <p:anim calcmode="lin" valueType="num">
                                      <p:cBhvr>
                                        <p:cTn id="14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9" dur="26">
                                          <p:stCondLst>
                                            <p:cond delay="650"/>
                                          </p:stCondLst>
                                        </p:cTn>
                                        <p:tgtEl>
                                          <p:spTgt spid="28"/>
                                        </p:tgtEl>
                                      </p:cBhvr>
                                      <p:to x="100000" y="60000"/>
                                    </p:animScale>
                                    <p:animScale>
                                      <p:cBhvr>
                                        <p:cTn id="150" dur="166" decel="50000">
                                          <p:stCondLst>
                                            <p:cond delay="676"/>
                                          </p:stCondLst>
                                        </p:cTn>
                                        <p:tgtEl>
                                          <p:spTgt spid="28"/>
                                        </p:tgtEl>
                                      </p:cBhvr>
                                      <p:to x="100000" y="100000"/>
                                    </p:animScale>
                                    <p:animScale>
                                      <p:cBhvr>
                                        <p:cTn id="151" dur="26">
                                          <p:stCondLst>
                                            <p:cond delay="1312"/>
                                          </p:stCondLst>
                                        </p:cTn>
                                        <p:tgtEl>
                                          <p:spTgt spid="28"/>
                                        </p:tgtEl>
                                      </p:cBhvr>
                                      <p:to x="100000" y="80000"/>
                                    </p:animScale>
                                    <p:animScale>
                                      <p:cBhvr>
                                        <p:cTn id="152" dur="166" decel="50000">
                                          <p:stCondLst>
                                            <p:cond delay="1338"/>
                                          </p:stCondLst>
                                        </p:cTn>
                                        <p:tgtEl>
                                          <p:spTgt spid="28"/>
                                        </p:tgtEl>
                                      </p:cBhvr>
                                      <p:to x="100000" y="100000"/>
                                    </p:animScale>
                                    <p:animScale>
                                      <p:cBhvr>
                                        <p:cTn id="153" dur="26">
                                          <p:stCondLst>
                                            <p:cond delay="1642"/>
                                          </p:stCondLst>
                                        </p:cTn>
                                        <p:tgtEl>
                                          <p:spTgt spid="28"/>
                                        </p:tgtEl>
                                      </p:cBhvr>
                                      <p:to x="100000" y="90000"/>
                                    </p:animScale>
                                    <p:animScale>
                                      <p:cBhvr>
                                        <p:cTn id="154" dur="166" decel="50000">
                                          <p:stCondLst>
                                            <p:cond delay="1668"/>
                                          </p:stCondLst>
                                        </p:cTn>
                                        <p:tgtEl>
                                          <p:spTgt spid="28"/>
                                        </p:tgtEl>
                                      </p:cBhvr>
                                      <p:to x="100000" y="100000"/>
                                    </p:animScale>
                                    <p:animScale>
                                      <p:cBhvr>
                                        <p:cTn id="155" dur="26">
                                          <p:stCondLst>
                                            <p:cond delay="1808"/>
                                          </p:stCondLst>
                                        </p:cTn>
                                        <p:tgtEl>
                                          <p:spTgt spid="28"/>
                                        </p:tgtEl>
                                      </p:cBhvr>
                                      <p:to x="100000" y="95000"/>
                                    </p:animScale>
                                    <p:animScale>
                                      <p:cBhvr>
                                        <p:cTn id="156" dur="166" decel="50000">
                                          <p:stCondLst>
                                            <p:cond delay="1834"/>
                                          </p:stCondLst>
                                        </p:cTn>
                                        <p:tgtEl>
                                          <p:spTgt spid="28"/>
                                        </p:tgtEl>
                                      </p:cBhvr>
                                      <p:to x="100000" y="100000"/>
                                    </p:animScale>
                                  </p:childTnLst>
                                </p:cTn>
                              </p:par>
                              <p:par>
                                <p:cTn id="157" presetID="26"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wipe(down)">
                                      <p:cBhvr>
                                        <p:cTn id="159" dur="580">
                                          <p:stCondLst>
                                            <p:cond delay="0"/>
                                          </p:stCondLst>
                                        </p:cTn>
                                        <p:tgtEl>
                                          <p:spTgt spid="21"/>
                                        </p:tgtEl>
                                      </p:cBhvr>
                                    </p:animEffect>
                                    <p:anim calcmode="lin" valueType="num">
                                      <p:cBhvr>
                                        <p:cTn id="16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65" dur="26">
                                          <p:stCondLst>
                                            <p:cond delay="650"/>
                                          </p:stCondLst>
                                        </p:cTn>
                                        <p:tgtEl>
                                          <p:spTgt spid="21"/>
                                        </p:tgtEl>
                                      </p:cBhvr>
                                      <p:to x="100000" y="60000"/>
                                    </p:animScale>
                                    <p:animScale>
                                      <p:cBhvr>
                                        <p:cTn id="166" dur="166" decel="50000">
                                          <p:stCondLst>
                                            <p:cond delay="676"/>
                                          </p:stCondLst>
                                        </p:cTn>
                                        <p:tgtEl>
                                          <p:spTgt spid="21"/>
                                        </p:tgtEl>
                                      </p:cBhvr>
                                      <p:to x="100000" y="100000"/>
                                    </p:animScale>
                                    <p:animScale>
                                      <p:cBhvr>
                                        <p:cTn id="167" dur="26">
                                          <p:stCondLst>
                                            <p:cond delay="1312"/>
                                          </p:stCondLst>
                                        </p:cTn>
                                        <p:tgtEl>
                                          <p:spTgt spid="21"/>
                                        </p:tgtEl>
                                      </p:cBhvr>
                                      <p:to x="100000" y="80000"/>
                                    </p:animScale>
                                    <p:animScale>
                                      <p:cBhvr>
                                        <p:cTn id="168" dur="166" decel="50000">
                                          <p:stCondLst>
                                            <p:cond delay="1338"/>
                                          </p:stCondLst>
                                        </p:cTn>
                                        <p:tgtEl>
                                          <p:spTgt spid="21"/>
                                        </p:tgtEl>
                                      </p:cBhvr>
                                      <p:to x="100000" y="100000"/>
                                    </p:animScale>
                                    <p:animScale>
                                      <p:cBhvr>
                                        <p:cTn id="169" dur="26">
                                          <p:stCondLst>
                                            <p:cond delay="1642"/>
                                          </p:stCondLst>
                                        </p:cTn>
                                        <p:tgtEl>
                                          <p:spTgt spid="21"/>
                                        </p:tgtEl>
                                      </p:cBhvr>
                                      <p:to x="100000" y="90000"/>
                                    </p:animScale>
                                    <p:animScale>
                                      <p:cBhvr>
                                        <p:cTn id="170" dur="166" decel="50000">
                                          <p:stCondLst>
                                            <p:cond delay="1668"/>
                                          </p:stCondLst>
                                        </p:cTn>
                                        <p:tgtEl>
                                          <p:spTgt spid="21"/>
                                        </p:tgtEl>
                                      </p:cBhvr>
                                      <p:to x="100000" y="100000"/>
                                    </p:animScale>
                                    <p:animScale>
                                      <p:cBhvr>
                                        <p:cTn id="171" dur="26">
                                          <p:stCondLst>
                                            <p:cond delay="1808"/>
                                          </p:stCondLst>
                                        </p:cTn>
                                        <p:tgtEl>
                                          <p:spTgt spid="21"/>
                                        </p:tgtEl>
                                      </p:cBhvr>
                                      <p:to x="100000" y="95000"/>
                                    </p:animScale>
                                    <p:animScale>
                                      <p:cBhvr>
                                        <p:cTn id="172" dur="166" decel="50000">
                                          <p:stCondLst>
                                            <p:cond delay="1834"/>
                                          </p:stCondLst>
                                        </p:cTn>
                                        <p:tgtEl>
                                          <p:spTgt spid="21"/>
                                        </p:tgtEl>
                                      </p:cBhvr>
                                      <p:to x="100000" y="100000"/>
                                    </p:animScale>
                                  </p:childTnLst>
                                </p:cTn>
                              </p:par>
                              <p:par>
                                <p:cTn id="173" presetID="26" presetClass="entr" presetSubtype="0" fill="hold" grpId="0" nodeType="with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wipe(down)">
                                      <p:cBhvr>
                                        <p:cTn id="175" dur="580">
                                          <p:stCondLst>
                                            <p:cond delay="0"/>
                                          </p:stCondLst>
                                        </p:cTn>
                                        <p:tgtEl>
                                          <p:spTgt spid="29"/>
                                        </p:tgtEl>
                                      </p:cBhvr>
                                    </p:animEffect>
                                    <p:anim calcmode="lin" valueType="num">
                                      <p:cBhvr>
                                        <p:cTn id="176"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81" dur="26">
                                          <p:stCondLst>
                                            <p:cond delay="650"/>
                                          </p:stCondLst>
                                        </p:cTn>
                                        <p:tgtEl>
                                          <p:spTgt spid="29"/>
                                        </p:tgtEl>
                                      </p:cBhvr>
                                      <p:to x="100000" y="60000"/>
                                    </p:animScale>
                                    <p:animScale>
                                      <p:cBhvr>
                                        <p:cTn id="182" dur="166" decel="50000">
                                          <p:stCondLst>
                                            <p:cond delay="676"/>
                                          </p:stCondLst>
                                        </p:cTn>
                                        <p:tgtEl>
                                          <p:spTgt spid="29"/>
                                        </p:tgtEl>
                                      </p:cBhvr>
                                      <p:to x="100000" y="100000"/>
                                    </p:animScale>
                                    <p:animScale>
                                      <p:cBhvr>
                                        <p:cTn id="183" dur="26">
                                          <p:stCondLst>
                                            <p:cond delay="1312"/>
                                          </p:stCondLst>
                                        </p:cTn>
                                        <p:tgtEl>
                                          <p:spTgt spid="29"/>
                                        </p:tgtEl>
                                      </p:cBhvr>
                                      <p:to x="100000" y="80000"/>
                                    </p:animScale>
                                    <p:animScale>
                                      <p:cBhvr>
                                        <p:cTn id="184" dur="166" decel="50000">
                                          <p:stCondLst>
                                            <p:cond delay="1338"/>
                                          </p:stCondLst>
                                        </p:cTn>
                                        <p:tgtEl>
                                          <p:spTgt spid="29"/>
                                        </p:tgtEl>
                                      </p:cBhvr>
                                      <p:to x="100000" y="100000"/>
                                    </p:animScale>
                                    <p:animScale>
                                      <p:cBhvr>
                                        <p:cTn id="185" dur="26">
                                          <p:stCondLst>
                                            <p:cond delay="1642"/>
                                          </p:stCondLst>
                                        </p:cTn>
                                        <p:tgtEl>
                                          <p:spTgt spid="29"/>
                                        </p:tgtEl>
                                      </p:cBhvr>
                                      <p:to x="100000" y="90000"/>
                                    </p:animScale>
                                    <p:animScale>
                                      <p:cBhvr>
                                        <p:cTn id="186" dur="166" decel="50000">
                                          <p:stCondLst>
                                            <p:cond delay="1668"/>
                                          </p:stCondLst>
                                        </p:cTn>
                                        <p:tgtEl>
                                          <p:spTgt spid="29"/>
                                        </p:tgtEl>
                                      </p:cBhvr>
                                      <p:to x="100000" y="100000"/>
                                    </p:animScale>
                                    <p:animScale>
                                      <p:cBhvr>
                                        <p:cTn id="187" dur="26">
                                          <p:stCondLst>
                                            <p:cond delay="1808"/>
                                          </p:stCondLst>
                                        </p:cTn>
                                        <p:tgtEl>
                                          <p:spTgt spid="29"/>
                                        </p:tgtEl>
                                      </p:cBhvr>
                                      <p:to x="100000" y="95000"/>
                                    </p:animScale>
                                    <p:animScale>
                                      <p:cBhvr>
                                        <p:cTn id="188" dur="166" decel="50000">
                                          <p:stCondLst>
                                            <p:cond delay="1834"/>
                                          </p:stCondLst>
                                        </p:cTn>
                                        <p:tgtEl>
                                          <p:spTgt spid="29"/>
                                        </p:tgtEl>
                                      </p:cBhvr>
                                      <p:to x="100000" y="100000"/>
                                    </p:animScale>
                                  </p:childTnLst>
                                </p:cTn>
                              </p:par>
                              <p:par>
                                <p:cTn id="189" presetID="26" presetClass="entr" presetSubtype="0" fill="hold" grpId="0" nodeType="withEffect">
                                  <p:stCondLst>
                                    <p:cond delay="0"/>
                                  </p:stCondLst>
                                  <p:childTnLst>
                                    <p:set>
                                      <p:cBhvr>
                                        <p:cTn id="190" dur="1" fill="hold">
                                          <p:stCondLst>
                                            <p:cond delay="0"/>
                                          </p:stCondLst>
                                        </p:cTn>
                                        <p:tgtEl>
                                          <p:spTgt spid="22"/>
                                        </p:tgtEl>
                                        <p:attrNameLst>
                                          <p:attrName>style.visibility</p:attrName>
                                        </p:attrNameLst>
                                      </p:cBhvr>
                                      <p:to>
                                        <p:strVal val="visible"/>
                                      </p:to>
                                    </p:set>
                                    <p:animEffect transition="in" filter="wipe(down)">
                                      <p:cBhvr>
                                        <p:cTn id="191" dur="580">
                                          <p:stCondLst>
                                            <p:cond delay="0"/>
                                          </p:stCondLst>
                                        </p:cTn>
                                        <p:tgtEl>
                                          <p:spTgt spid="22"/>
                                        </p:tgtEl>
                                      </p:cBhvr>
                                    </p:animEffect>
                                    <p:anim calcmode="lin" valueType="num">
                                      <p:cBhvr>
                                        <p:cTn id="192"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93"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94"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95"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96"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97" dur="26">
                                          <p:stCondLst>
                                            <p:cond delay="650"/>
                                          </p:stCondLst>
                                        </p:cTn>
                                        <p:tgtEl>
                                          <p:spTgt spid="22"/>
                                        </p:tgtEl>
                                      </p:cBhvr>
                                      <p:to x="100000" y="60000"/>
                                    </p:animScale>
                                    <p:animScale>
                                      <p:cBhvr>
                                        <p:cTn id="198" dur="166" decel="50000">
                                          <p:stCondLst>
                                            <p:cond delay="676"/>
                                          </p:stCondLst>
                                        </p:cTn>
                                        <p:tgtEl>
                                          <p:spTgt spid="22"/>
                                        </p:tgtEl>
                                      </p:cBhvr>
                                      <p:to x="100000" y="100000"/>
                                    </p:animScale>
                                    <p:animScale>
                                      <p:cBhvr>
                                        <p:cTn id="199" dur="26">
                                          <p:stCondLst>
                                            <p:cond delay="1312"/>
                                          </p:stCondLst>
                                        </p:cTn>
                                        <p:tgtEl>
                                          <p:spTgt spid="22"/>
                                        </p:tgtEl>
                                      </p:cBhvr>
                                      <p:to x="100000" y="80000"/>
                                    </p:animScale>
                                    <p:animScale>
                                      <p:cBhvr>
                                        <p:cTn id="200" dur="166" decel="50000">
                                          <p:stCondLst>
                                            <p:cond delay="1338"/>
                                          </p:stCondLst>
                                        </p:cTn>
                                        <p:tgtEl>
                                          <p:spTgt spid="22"/>
                                        </p:tgtEl>
                                      </p:cBhvr>
                                      <p:to x="100000" y="100000"/>
                                    </p:animScale>
                                    <p:animScale>
                                      <p:cBhvr>
                                        <p:cTn id="201" dur="26">
                                          <p:stCondLst>
                                            <p:cond delay="1642"/>
                                          </p:stCondLst>
                                        </p:cTn>
                                        <p:tgtEl>
                                          <p:spTgt spid="22"/>
                                        </p:tgtEl>
                                      </p:cBhvr>
                                      <p:to x="100000" y="90000"/>
                                    </p:animScale>
                                    <p:animScale>
                                      <p:cBhvr>
                                        <p:cTn id="202" dur="166" decel="50000">
                                          <p:stCondLst>
                                            <p:cond delay="1668"/>
                                          </p:stCondLst>
                                        </p:cTn>
                                        <p:tgtEl>
                                          <p:spTgt spid="22"/>
                                        </p:tgtEl>
                                      </p:cBhvr>
                                      <p:to x="100000" y="100000"/>
                                    </p:animScale>
                                    <p:animScale>
                                      <p:cBhvr>
                                        <p:cTn id="203" dur="26">
                                          <p:stCondLst>
                                            <p:cond delay="1808"/>
                                          </p:stCondLst>
                                        </p:cTn>
                                        <p:tgtEl>
                                          <p:spTgt spid="22"/>
                                        </p:tgtEl>
                                      </p:cBhvr>
                                      <p:to x="100000" y="95000"/>
                                    </p:animScale>
                                    <p:animScale>
                                      <p:cBhvr>
                                        <p:cTn id="204" dur="166" decel="50000">
                                          <p:stCondLst>
                                            <p:cond delay="1834"/>
                                          </p:stCondLst>
                                        </p:cTn>
                                        <p:tgtEl>
                                          <p:spTgt spid="22"/>
                                        </p:tgtEl>
                                      </p:cBhvr>
                                      <p:to x="100000" y="100000"/>
                                    </p:animScale>
                                  </p:childTnLst>
                                </p:cTn>
                              </p:par>
                              <p:par>
                                <p:cTn id="205" presetID="26" presetClass="entr" presetSubtype="0" fill="hold" grpId="0" nodeType="with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wipe(down)">
                                      <p:cBhvr>
                                        <p:cTn id="207" dur="580">
                                          <p:stCondLst>
                                            <p:cond delay="0"/>
                                          </p:stCondLst>
                                        </p:cTn>
                                        <p:tgtEl>
                                          <p:spTgt spid="30"/>
                                        </p:tgtEl>
                                      </p:cBhvr>
                                    </p:animEffect>
                                    <p:anim calcmode="lin" valueType="num">
                                      <p:cBhvr>
                                        <p:cTn id="20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13" dur="26">
                                          <p:stCondLst>
                                            <p:cond delay="650"/>
                                          </p:stCondLst>
                                        </p:cTn>
                                        <p:tgtEl>
                                          <p:spTgt spid="30"/>
                                        </p:tgtEl>
                                      </p:cBhvr>
                                      <p:to x="100000" y="60000"/>
                                    </p:animScale>
                                    <p:animScale>
                                      <p:cBhvr>
                                        <p:cTn id="214" dur="166" decel="50000">
                                          <p:stCondLst>
                                            <p:cond delay="676"/>
                                          </p:stCondLst>
                                        </p:cTn>
                                        <p:tgtEl>
                                          <p:spTgt spid="30"/>
                                        </p:tgtEl>
                                      </p:cBhvr>
                                      <p:to x="100000" y="100000"/>
                                    </p:animScale>
                                    <p:animScale>
                                      <p:cBhvr>
                                        <p:cTn id="215" dur="26">
                                          <p:stCondLst>
                                            <p:cond delay="1312"/>
                                          </p:stCondLst>
                                        </p:cTn>
                                        <p:tgtEl>
                                          <p:spTgt spid="30"/>
                                        </p:tgtEl>
                                      </p:cBhvr>
                                      <p:to x="100000" y="80000"/>
                                    </p:animScale>
                                    <p:animScale>
                                      <p:cBhvr>
                                        <p:cTn id="216" dur="166" decel="50000">
                                          <p:stCondLst>
                                            <p:cond delay="1338"/>
                                          </p:stCondLst>
                                        </p:cTn>
                                        <p:tgtEl>
                                          <p:spTgt spid="30"/>
                                        </p:tgtEl>
                                      </p:cBhvr>
                                      <p:to x="100000" y="100000"/>
                                    </p:animScale>
                                    <p:animScale>
                                      <p:cBhvr>
                                        <p:cTn id="217" dur="26">
                                          <p:stCondLst>
                                            <p:cond delay="1642"/>
                                          </p:stCondLst>
                                        </p:cTn>
                                        <p:tgtEl>
                                          <p:spTgt spid="30"/>
                                        </p:tgtEl>
                                      </p:cBhvr>
                                      <p:to x="100000" y="90000"/>
                                    </p:animScale>
                                    <p:animScale>
                                      <p:cBhvr>
                                        <p:cTn id="218" dur="166" decel="50000">
                                          <p:stCondLst>
                                            <p:cond delay="1668"/>
                                          </p:stCondLst>
                                        </p:cTn>
                                        <p:tgtEl>
                                          <p:spTgt spid="30"/>
                                        </p:tgtEl>
                                      </p:cBhvr>
                                      <p:to x="100000" y="100000"/>
                                    </p:animScale>
                                    <p:animScale>
                                      <p:cBhvr>
                                        <p:cTn id="219" dur="26">
                                          <p:stCondLst>
                                            <p:cond delay="1808"/>
                                          </p:stCondLst>
                                        </p:cTn>
                                        <p:tgtEl>
                                          <p:spTgt spid="30"/>
                                        </p:tgtEl>
                                      </p:cBhvr>
                                      <p:to x="100000" y="95000"/>
                                    </p:animScale>
                                    <p:animScale>
                                      <p:cBhvr>
                                        <p:cTn id="220" dur="166" decel="50000">
                                          <p:stCondLst>
                                            <p:cond delay="1834"/>
                                          </p:stCondLst>
                                        </p:cTn>
                                        <p:tgtEl>
                                          <p:spTgt spid="30"/>
                                        </p:tgtEl>
                                      </p:cBhvr>
                                      <p:to x="100000" y="100000"/>
                                    </p:animScale>
                                  </p:childTnLst>
                                </p:cTn>
                              </p:par>
                              <p:par>
                                <p:cTn id="221" presetID="26"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animEffect transition="in" filter="wipe(down)">
                                      <p:cBhvr>
                                        <p:cTn id="223" dur="580">
                                          <p:stCondLst>
                                            <p:cond delay="0"/>
                                          </p:stCondLst>
                                        </p:cTn>
                                        <p:tgtEl>
                                          <p:spTgt spid="23"/>
                                        </p:tgtEl>
                                      </p:cBhvr>
                                    </p:animEffect>
                                    <p:anim calcmode="lin" valueType="num">
                                      <p:cBhvr>
                                        <p:cTn id="22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29" dur="26">
                                          <p:stCondLst>
                                            <p:cond delay="650"/>
                                          </p:stCondLst>
                                        </p:cTn>
                                        <p:tgtEl>
                                          <p:spTgt spid="23"/>
                                        </p:tgtEl>
                                      </p:cBhvr>
                                      <p:to x="100000" y="60000"/>
                                    </p:animScale>
                                    <p:animScale>
                                      <p:cBhvr>
                                        <p:cTn id="230" dur="166" decel="50000">
                                          <p:stCondLst>
                                            <p:cond delay="676"/>
                                          </p:stCondLst>
                                        </p:cTn>
                                        <p:tgtEl>
                                          <p:spTgt spid="23"/>
                                        </p:tgtEl>
                                      </p:cBhvr>
                                      <p:to x="100000" y="100000"/>
                                    </p:animScale>
                                    <p:animScale>
                                      <p:cBhvr>
                                        <p:cTn id="231" dur="26">
                                          <p:stCondLst>
                                            <p:cond delay="1312"/>
                                          </p:stCondLst>
                                        </p:cTn>
                                        <p:tgtEl>
                                          <p:spTgt spid="23"/>
                                        </p:tgtEl>
                                      </p:cBhvr>
                                      <p:to x="100000" y="80000"/>
                                    </p:animScale>
                                    <p:animScale>
                                      <p:cBhvr>
                                        <p:cTn id="232" dur="166" decel="50000">
                                          <p:stCondLst>
                                            <p:cond delay="1338"/>
                                          </p:stCondLst>
                                        </p:cTn>
                                        <p:tgtEl>
                                          <p:spTgt spid="23"/>
                                        </p:tgtEl>
                                      </p:cBhvr>
                                      <p:to x="100000" y="100000"/>
                                    </p:animScale>
                                    <p:animScale>
                                      <p:cBhvr>
                                        <p:cTn id="233" dur="26">
                                          <p:stCondLst>
                                            <p:cond delay="1642"/>
                                          </p:stCondLst>
                                        </p:cTn>
                                        <p:tgtEl>
                                          <p:spTgt spid="23"/>
                                        </p:tgtEl>
                                      </p:cBhvr>
                                      <p:to x="100000" y="90000"/>
                                    </p:animScale>
                                    <p:animScale>
                                      <p:cBhvr>
                                        <p:cTn id="234" dur="166" decel="50000">
                                          <p:stCondLst>
                                            <p:cond delay="1668"/>
                                          </p:stCondLst>
                                        </p:cTn>
                                        <p:tgtEl>
                                          <p:spTgt spid="23"/>
                                        </p:tgtEl>
                                      </p:cBhvr>
                                      <p:to x="100000" y="100000"/>
                                    </p:animScale>
                                    <p:animScale>
                                      <p:cBhvr>
                                        <p:cTn id="235" dur="26">
                                          <p:stCondLst>
                                            <p:cond delay="1808"/>
                                          </p:stCondLst>
                                        </p:cTn>
                                        <p:tgtEl>
                                          <p:spTgt spid="23"/>
                                        </p:tgtEl>
                                      </p:cBhvr>
                                      <p:to x="100000" y="95000"/>
                                    </p:animScale>
                                    <p:animScale>
                                      <p:cBhvr>
                                        <p:cTn id="236"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algorithm </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텍스트 개체 틀 2"/>
              <p:cNvSpPr>
                <a:spLocks noGrp="1"/>
              </p:cNvSpPr>
              <p:nvPr>
                <p:ph type="body" sz="quarter" idx="41"/>
              </p:nvPr>
            </p:nvSpPr>
            <p:spPr>
              <a:xfrm>
                <a:off x="511935" y="1812863"/>
                <a:ext cx="8120130" cy="1608164"/>
              </a:xfrm>
            </p:spPr>
            <p:txBody>
              <a:bodyPr/>
              <a:lstStyle/>
              <a:p>
                <a:pPr algn="l"/>
                <a:r>
                  <a:rPr lang="en-US" altLang="ko-KR" dirty="0">
                    <a:solidFill>
                      <a:schemeClr val="tx1"/>
                    </a:solidFill>
                  </a:rPr>
                  <a:t>Repeat until convergence </a:t>
                </a:r>
              </a:p>
              <a:p>
                <a:pPr algn="l"/>
                <a:r>
                  <a:rPr lang="en-US" altLang="ko-KR" dirty="0">
                    <a:solidFill>
                      <a:schemeClr val="tx1"/>
                    </a:solidFill>
                  </a:rPr>
                  <a:t>{</a:t>
                </a:r>
              </a:p>
              <a:p>
                <a:pPr algn="l"/>
                <a14:m>
                  <m:oMath xmlns:m="http://schemas.openxmlformats.org/officeDocument/2006/math">
                    <m:r>
                      <a:rPr lang="en-US" altLang="ko-KR" b="0" i="1" smtClean="0">
                        <a:solidFill>
                          <a:schemeClr val="tx1"/>
                        </a:solidFill>
                        <a:latin typeface="Cambria Math"/>
                        <a:ea typeface="Cambria Math"/>
                      </a:rPr>
                      <m:t>𝜃</m:t>
                    </m:r>
                    <m:r>
                      <a:rPr lang="en-US" altLang="ko-KR" b="0" i="1" baseline="-25000" smtClean="0">
                        <a:solidFill>
                          <a:schemeClr val="tx1"/>
                        </a:solidFill>
                        <a:latin typeface="Cambria Math"/>
                        <a:ea typeface="Cambria Math"/>
                      </a:rPr>
                      <m:t>𝑗</m:t>
                    </m:r>
                    <m:r>
                      <a:rPr lang="en-US" altLang="ko-KR" b="0" i="1" smtClean="0">
                        <a:solidFill>
                          <a:schemeClr val="tx1"/>
                        </a:solidFill>
                        <a:latin typeface="Cambria Math"/>
                        <a:ea typeface="Cambria Math"/>
                      </a:rPr>
                      <m:t>≔</m:t>
                    </m:r>
                    <m:r>
                      <a:rPr lang="en-US" altLang="ko-KR" b="0" i="1" smtClean="0">
                        <a:solidFill>
                          <a:schemeClr val="tx1"/>
                        </a:solidFill>
                        <a:latin typeface="Cambria Math"/>
                        <a:ea typeface="Cambria Math"/>
                      </a:rPr>
                      <m:t>𝜃</m:t>
                    </m:r>
                    <m:r>
                      <a:rPr lang="en-US" altLang="ko-KR" b="0" i="1" baseline="-25000" smtClean="0">
                        <a:solidFill>
                          <a:schemeClr val="tx1"/>
                        </a:solidFill>
                        <a:latin typeface="Cambria Math"/>
                        <a:ea typeface="Cambria Math"/>
                      </a:rPr>
                      <m:t>𝑗</m:t>
                    </m:r>
                    <m:r>
                      <a:rPr lang="en-US" altLang="ko-KR" b="0" i="1" smtClean="0">
                        <a:solidFill>
                          <a:schemeClr val="tx1"/>
                        </a:solidFill>
                        <a:latin typeface="Cambria Math"/>
                        <a:ea typeface="Cambria Math"/>
                      </a:rPr>
                      <m:t>−</m:t>
                    </m:r>
                    <m:r>
                      <a:rPr lang="en-US" altLang="ko-KR" b="0" i="1" smtClean="0">
                        <a:solidFill>
                          <a:schemeClr val="tx1"/>
                        </a:solidFill>
                        <a:latin typeface="Cambria Math"/>
                        <a:ea typeface="Cambria Math"/>
                      </a:rPr>
                      <m:t>𝛼</m:t>
                    </m:r>
                    <m:f>
                      <m:fPr>
                        <m:ctrlPr>
                          <a:rPr lang="en-US" altLang="ko-KR" i="1">
                            <a:solidFill>
                              <a:schemeClr val="tx1"/>
                            </a:solidFill>
                            <a:latin typeface="Cambria Math" panose="02040503050406030204" pitchFamily="18" charset="0"/>
                            <a:ea typeface="Cambria Math"/>
                          </a:rPr>
                        </m:ctrlPr>
                      </m:fPr>
                      <m:num>
                        <m:r>
                          <a:rPr lang="en-US" altLang="ko-KR" b="0" i="1" smtClean="0">
                            <a:solidFill>
                              <a:schemeClr val="tx1"/>
                            </a:solidFill>
                            <a:latin typeface="Cambria Math"/>
                            <a:ea typeface="Cambria Math"/>
                          </a:rPr>
                          <m:t>𝜕</m:t>
                        </m:r>
                      </m:num>
                      <m:den>
                        <m:r>
                          <a:rPr lang="en-US" altLang="ko-KR" b="0" i="1" smtClean="0">
                            <a:solidFill>
                              <a:schemeClr val="tx1"/>
                            </a:solidFill>
                            <a:latin typeface="Cambria Math"/>
                            <a:ea typeface="Cambria Math"/>
                          </a:rPr>
                          <m:t>𝜕𝜃</m:t>
                        </m:r>
                        <m:r>
                          <a:rPr lang="en-US" altLang="ko-KR" b="0" i="1" baseline="-25000" smtClean="0">
                            <a:solidFill>
                              <a:schemeClr val="tx1"/>
                            </a:solidFill>
                            <a:latin typeface="Cambria Math"/>
                            <a:ea typeface="Cambria Math"/>
                          </a:rPr>
                          <m:t>𝑗</m:t>
                        </m:r>
                      </m:den>
                    </m:f>
                    <m:r>
                      <a:rPr lang="en-US" altLang="ko-KR" b="0" i="1" smtClean="0">
                        <a:solidFill>
                          <a:schemeClr val="tx1"/>
                        </a:solidFill>
                        <a:latin typeface="Cambria Math"/>
                        <a:ea typeface="Cambria Math"/>
                      </a:rPr>
                      <m:t>𝐽</m:t>
                    </m:r>
                    <m:r>
                      <a:rPr lang="en-US" altLang="ko-KR" b="0" i="1" smtClean="0">
                        <a:solidFill>
                          <a:schemeClr val="tx1"/>
                        </a:solidFill>
                        <a:latin typeface="Cambria Math"/>
                        <a:ea typeface="Cambria Math"/>
                      </a:rPr>
                      <m:t>(</m:t>
                    </m:r>
                    <m:r>
                      <a:rPr lang="en-US" altLang="ko-KR" b="0" i="1" smtClean="0">
                        <a:solidFill>
                          <a:schemeClr val="tx1"/>
                        </a:solidFill>
                        <a:latin typeface="Cambria Math"/>
                        <a:ea typeface="Cambria Math"/>
                      </a:rPr>
                      <m:t>𝜃</m:t>
                    </m:r>
                    <m:r>
                      <a:rPr lang="en-US" altLang="ko-KR" b="0" i="1" baseline="-25000" smtClean="0">
                        <a:solidFill>
                          <a:schemeClr val="tx1"/>
                        </a:solidFill>
                        <a:latin typeface="Cambria Math"/>
                        <a:ea typeface="Cambria Math"/>
                      </a:rPr>
                      <m:t>0</m:t>
                    </m:r>
                  </m:oMath>
                </a14:m>
                <a:r>
                  <a:rPr lang="en-US" altLang="ko-KR" dirty="0">
                    <a:solidFill>
                      <a:schemeClr val="tx1"/>
                    </a:solidFill>
                  </a:rPr>
                  <a:t>,</a:t>
                </a:r>
                <a:r>
                  <a:rPr lang="en-US" altLang="ko-KR" dirty="0">
                    <a:solidFill>
                      <a:schemeClr val="tx1"/>
                    </a:solidFill>
                    <a:ea typeface="Cambria Math"/>
                  </a:rPr>
                  <a:t> </a:t>
                </a:r>
                <a14:m>
                  <m:oMath xmlns:m="http://schemas.openxmlformats.org/officeDocument/2006/math">
                    <m:r>
                      <a:rPr lang="en-US" altLang="ko-KR" b="0" i="1" smtClean="0">
                        <a:solidFill>
                          <a:schemeClr val="tx1"/>
                        </a:solidFill>
                        <a:latin typeface="Cambria Math"/>
                        <a:ea typeface="Cambria Math"/>
                      </a:rPr>
                      <m:t>𝜃</m:t>
                    </m:r>
                    <m:r>
                      <a:rPr lang="en-US" altLang="ko-KR" b="0" i="1" baseline="-25000" smtClean="0">
                        <a:solidFill>
                          <a:schemeClr val="tx1"/>
                        </a:solidFill>
                        <a:latin typeface="Cambria Math"/>
                        <a:ea typeface="Cambria Math"/>
                      </a:rPr>
                      <m:t>1</m:t>
                    </m:r>
                  </m:oMath>
                </a14:m>
                <a:r>
                  <a:rPr lang="en-US" altLang="ko-KR" dirty="0">
                    <a:solidFill>
                      <a:schemeClr val="tx1"/>
                    </a:solidFill>
                  </a:rPr>
                  <a:t>) for j=0 and j=1</a:t>
                </a:r>
              </a:p>
              <a:p>
                <a:pPr algn="l"/>
                <a:r>
                  <a:rPr lang="en-US" altLang="ko-KR" dirty="0">
                    <a:solidFill>
                      <a:schemeClr val="tx1"/>
                    </a:solidFill>
                  </a:rPr>
                  <a:t>}</a:t>
                </a:r>
              </a:p>
            </p:txBody>
          </p:sp>
        </mc:Choice>
        <mc:Fallback>
          <p:sp>
            <p:nvSpPr>
              <p:cNvPr id="3" name="텍스트 개체 틀 2"/>
              <p:cNvSpPr>
                <a:spLocks noGrp="1" noRot="1" noChangeAspect="1" noMove="1" noResize="1" noEditPoints="1" noAdjustHandles="1" noChangeArrowheads="1" noChangeShapeType="1" noTextEdit="1"/>
              </p:cNvSpPr>
              <p:nvPr>
                <p:ph type="body" sz="quarter" idx="41"/>
              </p:nvPr>
            </p:nvSpPr>
            <p:spPr>
              <a:xfrm>
                <a:off x="511935" y="1812863"/>
                <a:ext cx="8120130" cy="1608164"/>
              </a:xfrm>
              <a:blipFill>
                <a:blip r:embed="rId2"/>
                <a:stretch>
                  <a:fillRect l="-676" t="-758" b="-34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002981" y="3962592"/>
                <a:ext cx="2571750" cy="1326645"/>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Correct: Simultaneous update </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temp0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temp1:=</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=temp0</a:t>
                </a:r>
              </a:p>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=temp1</a:t>
                </a:r>
              </a:p>
            </p:txBody>
          </p:sp>
        </mc:Choice>
        <mc:Fallback>
          <p:sp>
            <p:nvSpPr>
              <p:cNvPr id="4" name="Rectangle 3"/>
              <p:cNvSpPr>
                <a:spLocks noRot="1" noChangeAspect="1" noMove="1" noResize="1" noEditPoints="1" noAdjustHandles="1" noChangeArrowheads="1" noChangeShapeType="1" noTextEdit="1"/>
              </p:cNvSpPr>
              <p:nvPr/>
            </p:nvSpPr>
            <p:spPr>
              <a:xfrm>
                <a:off x="1002981" y="3962592"/>
                <a:ext cx="2571750" cy="1326645"/>
              </a:xfrm>
              <a:prstGeom prst="rect">
                <a:avLst/>
              </a:prstGeom>
              <a:blipFill>
                <a:blip r:embed="rId3"/>
                <a:stretch>
                  <a:fillRect l="-713" t="-459" b="-36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444860" y="3962591"/>
                <a:ext cx="2571750" cy="1326645"/>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incorrect: Simultaneous update </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temp0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=temp0</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temp1:=</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=temp1</a:t>
                </a:r>
              </a:p>
            </p:txBody>
          </p:sp>
        </mc:Choice>
        <mc:Fallback>
          <p:sp>
            <p:nvSpPr>
              <p:cNvPr id="5" name="Rectangle 4"/>
              <p:cNvSpPr>
                <a:spLocks noRot="1" noChangeAspect="1" noMove="1" noResize="1" noEditPoints="1" noAdjustHandles="1" noChangeArrowheads="1" noChangeShapeType="1" noTextEdit="1"/>
              </p:cNvSpPr>
              <p:nvPr/>
            </p:nvSpPr>
            <p:spPr>
              <a:xfrm>
                <a:off x="4444860" y="3962591"/>
                <a:ext cx="2571750" cy="1326645"/>
              </a:xfrm>
              <a:prstGeom prst="rect">
                <a:avLst/>
              </a:prstGeom>
              <a:blipFill>
                <a:blip r:embed="rId4"/>
                <a:stretch>
                  <a:fillRect l="-474" t="-459" b="-3670"/>
                </a:stretch>
              </a:blipFill>
            </p:spPr>
            <p:txBody>
              <a:bodyPr/>
              <a:lstStyle/>
              <a:p>
                <a:r>
                  <a:rPr lang="en-US">
                    <a:noFill/>
                  </a:rPr>
                  <a:t> </a:t>
                </a:r>
              </a:p>
            </p:txBody>
          </p:sp>
        </mc:Fallback>
      </mc:AlternateContent>
    </p:spTree>
    <p:extLst>
      <p:ext uri="{BB962C8B-B14F-4D97-AF65-F5344CB8AC3E}">
        <p14:creationId xmlns:p14="http://schemas.microsoft.com/office/powerpoint/2010/main" val="27685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Understand Gradient Descent</a:t>
            </a:r>
            <a:endParaRPr lang="ko-KR" altLang="en-US" sz="3300" dirty="0">
              <a:solidFill>
                <a:schemeClr val="tx1"/>
              </a:solidFill>
            </a:endParaRPr>
          </a:p>
        </p:txBody>
      </p:sp>
      <p:cxnSp>
        <p:nvCxnSpPr>
          <p:cNvPr id="19" name="Straight Arrow Connector 4"/>
          <p:cNvCxnSpPr/>
          <p:nvPr/>
        </p:nvCxnSpPr>
        <p:spPr>
          <a:xfrm>
            <a:off x="873577" y="4898571"/>
            <a:ext cx="27432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6"/>
          <p:cNvCxnSpPr/>
          <p:nvPr/>
        </p:nvCxnSpPr>
        <p:spPr>
          <a:xfrm flipV="1">
            <a:off x="987877" y="3412671"/>
            <a:ext cx="0" cy="1600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1" name="Group 11"/>
          <p:cNvGrpSpPr/>
          <p:nvPr/>
        </p:nvGrpSpPr>
        <p:grpSpPr>
          <a:xfrm>
            <a:off x="1167491" y="1869621"/>
            <a:ext cx="1800226" cy="2857501"/>
            <a:chOff x="1181099" y="152400"/>
            <a:chExt cx="1676400" cy="4038601"/>
          </a:xfrm>
        </p:grpSpPr>
        <p:sp>
          <p:nvSpPr>
            <p:cNvPr id="22" name="Arc 8"/>
            <p:cNvSpPr/>
            <p:nvPr/>
          </p:nvSpPr>
          <p:spPr>
            <a:xfrm rot="10800000">
              <a:off x="1219200" y="152400"/>
              <a:ext cx="16002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c 10"/>
            <p:cNvSpPr/>
            <p:nvPr/>
          </p:nvSpPr>
          <p:spPr>
            <a:xfrm rot="10800000" flipH="1">
              <a:off x="1181099" y="152401"/>
              <a:ext cx="16764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24" name="Rectangle 12"/>
              <p:cNvSpPr/>
              <p:nvPr/>
            </p:nvSpPr>
            <p:spPr>
              <a:xfrm>
                <a:off x="1378006" y="3069771"/>
                <a:ext cx="1145314"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𝑅</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24" name="Rectangle 12"/>
              <p:cNvSpPr>
                <a:spLocks noRot="1" noChangeAspect="1" noMove="1" noResize="1" noEditPoints="1" noAdjustHandles="1" noChangeArrowheads="1" noChangeShapeType="1" noTextEdit="1"/>
              </p:cNvSpPr>
              <p:nvPr/>
            </p:nvSpPr>
            <p:spPr>
              <a:xfrm>
                <a:off x="1378006" y="3069771"/>
                <a:ext cx="1145314" cy="300082"/>
              </a:xfrm>
              <a:prstGeom prst="rect">
                <a:avLst/>
              </a:prstGeom>
              <a:blipFill>
                <a:blip r:embed="rId2"/>
                <a:stretch>
                  <a:fillRect t="-40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13"/>
              <p:cNvSpPr/>
              <p:nvPr/>
            </p:nvSpPr>
            <p:spPr>
              <a:xfrm>
                <a:off x="4188277" y="2403965"/>
                <a:ext cx="2264018" cy="491353"/>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800" b="0" i="1" u="none" strike="noStrike" kern="1200" cap="none" spc="0" normalizeH="0" baseline="0" noProof="0">
                            <a:ln>
                              <a:noFill/>
                            </a:ln>
                            <a:solidFill>
                              <a:prstClr val="black"/>
                            </a:solidFill>
                            <a:effectLst/>
                            <a:uLnTx/>
                            <a:uFillTx/>
                            <a:latin typeface="Cambria Math"/>
                            <a:ea typeface="Cambria Math"/>
                            <a:cs typeface="+mn-cs"/>
                          </a:rPr>
                          <m:t>𝑑</m:t>
                        </m:r>
                      </m:num>
                      <m:den>
                        <m:r>
                          <a:rPr kumimoji="0" lang="en-US" sz="1800" b="0" i="1" u="none" strike="noStrike" kern="1200" cap="none" spc="0" normalizeH="0" baseline="0" noProof="0">
                            <a:ln>
                              <a:noFill/>
                            </a:ln>
                            <a:solidFill>
                              <a:prstClr val="black"/>
                            </a:solidFill>
                            <a:effectLst/>
                            <a:uLnTx/>
                            <a:uFillTx/>
                            <a:latin typeface="Cambria Math"/>
                            <a:ea typeface="Cambria Math"/>
                            <a:cs typeface="+mn-cs"/>
                          </a:rPr>
                          <m:t>𝑑</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80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25" name="Rectangle 13"/>
              <p:cNvSpPr>
                <a:spLocks noRot="1" noChangeAspect="1" noMove="1" noResize="1" noEditPoints="1" noAdjustHandles="1" noChangeArrowheads="1" noChangeShapeType="1" noTextEdit="1"/>
              </p:cNvSpPr>
              <p:nvPr/>
            </p:nvSpPr>
            <p:spPr>
              <a:xfrm>
                <a:off x="4188277" y="2403965"/>
                <a:ext cx="2264018" cy="491353"/>
              </a:xfrm>
              <a:prstGeom prst="rect">
                <a:avLst/>
              </a:prstGeom>
              <a:blipFill>
                <a:blip r:embed="rId3"/>
                <a:stretch>
                  <a:fillRect r="-1617" b="-7407"/>
                </a:stretch>
              </a:blipFill>
            </p:spPr>
            <p:txBody>
              <a:bodyPr/>
              <a:lstStyle/>
              <a:p>
                <a:r>
                  <a:rPr lang="en-US">
                    <a:noFill/>
                  </a:rPr>
                  <a:t> </a:t>
                </a:r>
              </a:p>
            </p:txBody>
          </p:sp>
        </mc:Fallback>
      </mc:AlternateContent>
      <p:cxnSp>
        <p:nvCxnSpPr>
          <p:cNvPr id="26" name="Straight Connector 15"/>
          <p:cNvCxnSpPr/>
          <p:nvPr/>
        </p:nvCxnSpPr>
        <p:spPr>
          <a:xfrm flipH="1">
            <a:off x="2686050" y="3696262"/>
            <a:ext cx="285748" cy="73082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7" name="Oval 18"/>
          <p:cNvSpPr/>
          <p:nvPr/>
        </p:nvSpPr>
        <p:spPr>
          <a:xfrm>
            <a:off x="2788102" y="3984171"/>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20"/>
          <p:cNvCxnSpPr/>
          <p:nvPr/>
        </p:nvCxnSpPr>
        <p:spPr>
          <a:xfrm flipH="1">
            <a:off x="2967716" y="3696262"/>
            <a:ext cx="20411" cy="73082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2"/>
          <p:cNvCxnSpPr/>
          <p:nvPr/>
        </p:nvCxnSpPr>
        <p:spPr>
          <a:xfrm>
            <a:off x="2686051" y="4427084"/>
            <a:ext cx="28166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3"/>
              <p:cNvSpPr/>
              <p:nvPr/>
            </p:nvSpPr>
            <p:spPr>
              <a:xfrm>
                <a:off x="3673928" y="3799913"/>
                <a:ext cx="3330848" cy="36933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𝑝𝑜𝑠𝑖𝑡𝑖𝑣𝑒</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𝑛𝑢𝑚𝑏𝑒𝑟</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0" name="Rectangle 23"/>
              <p:cNvSpPr>
                <a:spLocks noRot="1" noChangeAspect="1" noMove="1" noResize="1" noEditPoints="1" noAdjustHandles="1" noChangeArrowheads="1" noChangeShapeType="1" noTextEdit="1"/>
              </p:cNvSpPr>
              <p:nvPr/>
            </p:nvSpPr>
            <p:spPr>
              <a:xfrm>
                <a:off x="3673928" y="3799913"/>
                <a:ext cx="3330848" cy="369332"/>
              </a:xfrm>
              <a:prstGeom prst="rect">
                <a:avLst/>
              </a:prstGeom>
              <a:blipFill>
                <a:blip r:embed="rId4"/>
                <a:stretch>
                  <a:fillRect b="-13115"/>
                </a:stretch>
              </a:blipFill>
            </p:spPr>
            <p:txBody>
              <a:bodyPr/>
              <a:lstStyle/>
              <a:p>
                <a:r>
                  <a:rPr lang="en-US">
                    <a:noFill/>
                  </a:rPr>
                  <a:t> </a:t>
                </a:r>
              </a:p>
            </p:txBody>
          </p:sp>
        </mc:Fallback>
      </mc:AlternateContent>
      <p:cxnSp>
        <p:nvCxnSpPr>
          <p:cNvPr id="31" name="Straight Arrow Connector 25"/>
          <p:cNvCxnSpPr>
            <a:stCxn id="30" idx="1"/>
          </p:cNvCxnSpPr>
          <p:nvPr/>
        </p:nvCxnSpPr>
        <p:spPr>
          <a:xfrm flipH="1">
            <a:off x="2926804" y="3984579"/>
            <a:ext cx="747124" cy="77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28"/>
              <p:cNvSpPr/>
              <p:nvPr/>
            </p:nvSpPr>
            <p:spPr>
              <a:xfrm>
                <a:off x="3634637" y="4727122"/>
                <a:ext cx="385042"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2" name="Rectangle 28"/>
              <p:cNvSpPr>
                <a:spLocks noRot="1" noChangeAspect="1" noMove="1" noResize="1" noEditPoints="1" noAdjustHandles="1" noChangeArrowheads="1" noChangeShapeType="1" noTextEdit="1"/>
              </p:cNvSpPr>
              <p:nvPr/>
            </p:nvSpPr>
            <p:spPr>
              <a:xfrm>
                <a:off x="3634637" y="4727122"/>
                <a:ext cx="385042"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29"/>
              <p:cNvSpPr/>
              <p:nvPr/>
            </p:nvSpPr>
            <p:spPr>
              <a:xfrm>
                <a:off x="714364" y="3115528"/>
                <a:ext cx="579198"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33" name="Rectangle 29"/>
              <p:cNvSpPr>
                <a:spLocks noRot="1" noChangeAspect="1" noMove="1" noResize="1" noEditPoints="1" noAdjustHandles="1" noChangeArrowheads="1" noChangeShapeType="1" noTextEdit="1"/>
              </p:cNvSpPr>
              <p:nvPr/>
            </p:nvSpPr>
            <p:spPr>
              <a:xfrm>
                <a:off x="714364" y="3115528"/>
                <a:ext cx="579198" cy="300082"/>
              </a:xfrm>
              <a:prstGeom prst="rect">
                <a:avLst/>
              </a:prstGeom>
              <a:blipFill>
                <a:blip r:embed="rId6"/>
                <a:stretch>
                  <a:fillRect t="-2041" r="-2105"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0"/>
              <p:cNvSpPr/>
              <p:nvPr/>
            </p:nvSpPr>
            <p:spPr>
              <a:xfrm>
                <a:off x="4917516" y="2958430"/>
                <a:ext cx="812017" cy="36933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&gt;0</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4" name="Rectangle 30"/>
              <p:cNvSpPr>
                <a:spLocks noRot="1" noChangeAspect="1" noMove="1" noResize="1" noEditPoints="1" noAdjustHandles="1" noChangeArrowheads="1" noChangeShapeType="1" noTextEdit="1"/>
              </p:cNvSpPr>
              <p:nvPr/>
            </p:nvSpPr>
            <p:spPr>
              <a:xfrm>
                <a:off x="4917516" y="2958430"/>
                <a:ext cx="812017" cy="369332"/>
              </a:xfrm>
              <a:prstGeom prst="rect">
                <a:avLst/>
              </a:prstGeom>
              <a:blipFill>
                <a:blip r:embed="rId7"/>
                <a:stretch>
                  <a:fillRect/>
                </a:stretch>
              </a:blipFill>
            </p:spPr>
            <p:txBody>
              <a:bodyPr/>
              <a:lstStyle/>
              <a:p>
                <a:r>
                  <a:rPr lang="en-US">
                    <a:noFill/>
                  </a:rPr>
                  <a:t> </a:t>
                </a:r>
              </a:p>
            </p:txBody>
          </p:sp>
        </mc:Fallback>
      </mc:AlternateContent>
      <p:sp>
        <p:nvSpPr>
          <p:cNvPr id="35" name="Oval 31"/>
          <p:cNvSpPr/>
          <p:nvPr/>
        </p:nvSpPr>
        <p:spPr>
          <a:xfrm>
            <a:off x="2645228" y="4327071"/>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ight Arrow 32"/>
          <p:cNvSpPr/>
          <p:nvPr/>
        </p:nvSpPr>
        <p:spPr>
          <a:xfrm rot="10800000">
            <a:off x="2441166" y="5074784"/>
            <a:ext cx="465273" cy="11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47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80">
                                          <p:stCondLst>
                                            <p:cond delay="0"/>
                                          </p:stCondLst>
                                        </p:cTn>
                                        <p:tgtEl>
                                          <p:spTgt spid="27"/>
                                        </p:tgtEl>
                                      </p:cBhvr>
                                    </p:animEffect>
                                    <p:anim calcmode="lin" valueType="num">
                                      <p:cBhvr>
                                        <p:cTn id="2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3" dur="26">
                                          <p:stCondLst>
                                            <p:cond delay="650"/>
                                          </p:stCondLst>
                                        </p:cTn>
                                        <p:tgtEl>
                                          <p:spTgt spid="27"/>
                                        </p:tgtEl>
                                      </p:cBhvr>
                                      <p:to x="100000" y="60000"/>
                                    </p:animScale>
                                    <p:animScale>
                                      <p:cBhvr>
                                        <p:cTn id="34" dur="166" decel="50000">
                                          <p:stCondLst>
                                            <p:cond delay="676"/>
                                          </p:stCondLst>
                                        </p:cTn>
                                        <p:tgtEl>
                                          <p:spTgt spid="27"/>
                                        </p:tgtEl>
                                      </p:cBhvr>
                                      <p:to x="100000" y="100000"/>
                                    </p:animScale>
                                    <p:animScale>
                                      <p:cBhvr>
                                        <p:cTn id="35" dur="26">
                                          <p:stCondLst>
                                            <p:cond delay="1312"/>
                                          </p:stCondLst>
                                        </p:cTn>
                                        <p:tgtEl>
                                          <p:spTgt spid="27"/>
                                        </p:tgtEl>
                                      </p:cBhvr>
                                      <p:to x="100000" y="80000"/>
                                    </p:animScale>
                                    <p:animScale>
                                      <p:cBhvr>
                                        <p:cTn id="36" dur="166" decel="50000">
                                          <p:stCondLst>
                                            <p:cond delay="1338"/>
                                          </p:stCondLst>
                                        </p:cTn>
                                        <p:tgtEl>
                                          <p:spTgt spid="27"/>
                                        </p:tgtEl>
                                      </p:cBhvr>
                                      <p:to x="100000" y="100000"/>
                                    </p:animScale>
                                    <p:animScale>
                                      <p:cBhvr>
                                        <p:cTn id="37" dur="26">
                                          <p:stCondLst>
                                            <p:cond delay="1642"/>
                                          </p:stCondLst>
                                        </p:cTn>
                                        <p:tgtEl>
                                          <p:spTgt spid="27"/>
                                        </p:tgtEl>
                                      </p:cBhvr>
                                      <p:to x="100000" y="90000"/>
                                    </p:animScale>
                                    <p:animScale>
                                      <p:cBhvr>
                                        <p:cTn id="38" dur="166" decel="50000">
                                          <p:stCondLst>
                                            <p:cond delay="1668"/>
                                          </p:stCondLst>
                                        </p:cTn>
                                        <p:tgtEl>
                                          <p:spTgt spid="27"/>
                                        </p:tgtEl>
                                      </p:cBhvr>
                                      <p:to x="100000" y="100000"/>
                                    </p:animScale>
                                    <p:animScale>
                                      <p:cBhvr>
                                        <p:cTn id="39" dur="26">
                                          <p:stCondLst>
                                            <p:cond delay="1808"/>
                                          </p:stCondLst>
                                        </p:cTn>
                                        <p:tgtEl>
                                          <p:spTgt spid="27"/>
                                        </p:tgtEl>
                                      </p:cBhvr>
                                      <p:to x="100000" y="95000"/>
                                    </p:animScale>
                                    <p:animScale>
                                      <p:cBhvr>
                                        <p:cTn id="40" dur="166" decel="50000">
                                          <p:stCondLst>
                                            <p:cond delay="1834"/>
                                          </p:stCondLst>
                                        </p:cTn>
                                        <p:tgtEl>
                                          <p:spTgt spid="27"/>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ppt_x"/>
                                          </p:val>
                                        </p:tav>
                                        <p:tav tm="100000">
                                          <p:val>
                                            <p:strVal val="#ppt_x"/>
                                          </p:val>
                                        </p:tav>
                                      </p:tavLst>
                                    </p:anim>
                                    <p:anim calcmode="lin" valueType="num">
                                      <p:cBhvr additive="base">
                                        <p:cTn id="5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1+#ppt_w/2"/>
                                          </p:val>
                                        </p:tav>
                                        <p:tav tm="100000">
                                          <p:val>
                                            <p:strVal val="#ppt_x"/>
                                          </p:val>
                                        </p:tav>
                                      </p:tavLst>
                                    </p:anim>
                                    <p:anim calcmode="lin" valueType="num">
                                      <p:cBhvr additive="base">
                                        <p:cTn id="64" dur="500" fill="hold"/>
                                        <p:tgtEl>
                                          <p:spTgt spid="36"/>
                                        </p:tgtEl>
                                        <p:attrNameLst>
                                          <p:attrName>ppt_y</p:attrName>
                                        </p:attrNameLst>
                                      </p:cBhvr>
                                      <p:tavLst>
                                        <p:tav tm="0">
                                          <p:val>
                                            <p:strVal val="#ppt_y"/>
                                          </p:val>
                                        </p:tav>
                                        <p:tav tm="100000">
                                          <p:val>
                                            <p:strVal val="#ppt_y"/>
                                          </p:val>
                                        </p:tav>
                                      </p:tavLst>
                                    </p:anim>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animBg="1"/>
      <p:bldP spid="30" grpId="0"/>
      <p:bldP spid="32" grpId="0"/>
      <p:bldP spid="33" grpId="0"/>
      <p:bldP spid="34" grpId="0"/>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Understand Gradient Descent</a:t>
            </a:r>
            <a:endParaRPr lang="ko-KR" altLang="en-US" sz="3300" dirty="0">
              <a:solidFill>
                <a:schemeClr val="tx1"/>
              </a:solidFill>
            </a:endParaRPr>
          </a:p>
        </p:txBody>
      </p:sp>
      <p:cxnSp>
        <p:nvCxnSpPr>
          <p:cNvPr id="4" name="Straight Arrow Connector 4"/>
          <p:cNvCxnSpPr/>
          <p:nvPr/>
        </p:nvCxnSpPr>
        <p:spPr>
          <a:xfrm>
            <a:off x="1385886" y="4972050"/>
            <a:ext cx="27432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 name="Straight Arrow Connector 6"/>
          <p:cNvCxnSpPr/>
          <p:nvPr/>
        </p:nvCxnSpPr>
        <p:spPr>
          <a:xfrm flipV="1">
            <a:off x="1500186" y="3486150"/>
            <a:ext cx="0" cy="1600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6" name="Group 11"/>
          <p:cNvGrpSpPr/>
          <p:nvPr/>
        </p:nvGrpSpPr>
        <p:grpSpPr>
          <a:xfrm>
            <a:off x="1679800" y="1943100"/>
            <a:ext cx="1800226" cy="2857501"/>
            <a:chOff x="1181099" y="152400"/>
            <a:chExt cx="1676400" cy="4038601"/>
          </a:xfrm>
        </p:grpSpPr>
        <p:sp>
          <p:nvSpPr>
            <p:cNvPr id="7" name="Arc 8"/>
            <p:cNvSpPr/>
            <p:nvPr/>
          </p:nvSpPr>
          <p:spPr>
            <a:xfrm rot="10800000">
              <a:off x="1219200" y="152400"/>
              <a:ext cx="16002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c 10"/>
            <p:cNvSpPr/>
            <p:nvPr/>
          </p:nvSpPr>
          <p:spPr>
            <a:xfrm rot="10800000" flipH="1">
              <a:off x="1181099" y="152401"/>
              <a:ext cx="16764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9" name="Rectangle 12"/>
              <p:cNvSpPr/>
              <p:nvPr/>
            </p:nvSpPr>
            <p:spPr>
              <a:xfrm>
                <a:off x="1890315" y="3143250"/>
                <a:ext cx="1145314"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𝑅</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Rectangle 12"/>
              <p:cNvSpPr>
                <a:spLocks noRot="1" noChangeAspect="1" noMove="1" noResize="1" noEditPoints="1" noAdjustHandles="1" noChangeArrowheads="1" noChangeShapeType="1" noTextEdit="1"/>
              </p:cNvSpPr>
              <p:nvPr/>
            </p:nvSpPr>
            <p:spPr>
              <a:xfrm>
                <a:off x="1890315" y="3143250"/>
                <a:ext cx="1145314" cy="300082"/>
              </a:xfrm>
              <a:prstGeom prst="rect">
                <a:avLst/>
              </a:prstGeom>
              <a:blipFill>
                <a:blip r:embed="rId2"/>
                <a:stretch>
                  <a:fillRect t="-40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13"/>
              <p:cNvSpPr/>
              <p:nvPr/>
            </p:nvSpPr>
            <p:spPr>
              <a:xfrm>
                <a:off x="4700587" y="2958992"/>
                <a:ext cx="1743426" cy="391646"/>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𝑑</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𝑑</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0" name="Rectangle 13"/>
              <p:cNvSpPr>
                <a:spLocks noRot="1" noChangeAspect="1" noMove="1" noResize="1" noEditPoints="1" noAdjustHandles="1" noChangeArrowheads="1" noChangeShapeType="1" noTextEdit="1"/>
              </p:cNvSpPr>
              <p:nvPr/>
            </p:nvSpPr>
            <p:spPr>
              <a:xfrm>
                <a:off x="4700587" y="2958992"/>
                <a:ext cx="1743426" cy="391646"/>
              </a:xfrm>
              <a:prstGeom prst="rect">
                <a:avLst/>
              </a:prstGeom>
              <a:blipFill>
                <a:blip r:embed="rId3"/>
                <a:stretch>
                  <a:fillRect b="-3077"/>
                </a:stretch>
              </a:blipFill>
            </p:spPr>
            <p:txBody>
              <a:bodyPr/>
              <a:lstStyle/>
              <a:p>
                <a:r>
                  <a:rPr lang="en-US">
                    <a:noFill/>
                  </a:rPr>
                  <a:t> </a:t>
                </a:r>
              </a:p>
            </p:txBody>
          </p:sp>
        </mc:Fallback>
      </mc:AlternateContent>
      <p:cxnSp>
        <p:nvCxnSpPr>
          <p:cNvPr id="11" name="Straight Connector 15"/>
          <p:cNvCxnSpPr/>
          <p:nvPr/>
        </p:nvCxnSpPr>
        <p:spPr>
          <a:xfrm>
            <a:off x="1679799" y="3743006"/>
            <a:ext cx="334739" cy="75755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2" name="Oval 18"/>
          <p:cNvSpPr/>
          <p:nvPr/>
        </p:nvSpPr>
        <p:spPr>
          <a:xfrm>
            <a:off x="1804590" y="4089257"/>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Rectangle 23"/>
              <p:cNvSpPr/>
              <p:nvPr/>
            </p:nvSpPr>
            <p:spPr>
              <a:xfrm>
                <a:off x="4186237" y="3873392"/>
                <a:ext cx="2610010"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𝑛𝑒𝑔𝑎𝑡𝑖𝑣𝑒</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𝑛𝑢𝑚𝑏𝑒𝑟</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Rectangle 23"/>
              <p:cNvSpPr>
                <a:spLocks noRot="1" noChangeAspect="1" noMove="1" noResize="1" noEditPoints="1" noAdjustHandles="1" noChangeArrowheads="1" noChangeShapeType="1" noTextEdit="1"/>
              </p:cNvSpPr>
              <p:nvPr/>
            </p:nvSpPr>
            <p:spPr>
              <a:xfrm>
                <a:off x="4186237" y="3873392"/>
                <a:ext cx="2610010" cy="300082"/>
              </a:xfrm>
              <a:prstGeom prst="rect">
                <a:avLst/>
              </a:prstGeom>
              <a:blipFill>
                <a:blip r:embed="rId4"/>
                <a:stretch>
                  <a:fillRect b="-6000"/>
                </a:stretch>
              </a:blipFill>
            </p:spPr>
            <p:txBody>
              <a:bodyPr/>
              <a:lstStyle/>
              <a:p>
                <a:r>
                  <a:rPr lang="en-US">
                    <a:noFill/>
                  </a:rPr>
                  <a:t> </a:t>
                </a:r>
              </a:p>
            </p:txBody>
          </p:sp>
        </mc:Fallback>
      </mc:AlternateContent>
      <p:cxnSp>
        <p:nvCxnSpPr>
          <p:cNvPr id="14" name="Straight Arrow Connector 25"/>
          <p:cNvCxnSpPr>
            <a:stCxn id="13" idx="1"/>
          </p:cNvCxnSpPr>
          <p:nvPr/>
        </p:nvCxnSpPr>
        <p:spPr>
          <a:xfrm flipH="1">
            <a:off x="1957389" y="4023433"/>
            <a:ext cx="2228848" cy="111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28"/>
              <p:cNvSpPr/>
              <p:nvPr/>
            </p:nvSpPr>
            <p:spPr>
              <a:xfrm>
                <a:off x="4146946" y="4800601"/>
                <a:ext cx="385042"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5" name="Rectangle 28"/>
              <p:cNvSpPr>
                <a:spLocks noRot="1" noChangeAspect="1" noMove="1" noResize="1" noEditPoints="1" noAdjustHandles="1" noChangeArrowheads="1" noChangeShapeType="1" noTextEdit="1"/>
              </p:cNvSpPr>
              <p:nvPr/>
            </p:nvSpPr>
            <p:spPr>
              <a:xfrm>
                <a:off x="4146946" y="4800601"/>
                <a:ext cx="385042"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29"/>
              <p:cNvSpPr/>
              <p:nvPr/>
            </p:nvSpPr>
            <p:spPr>
              <a:xfrm>
                <a:off x="1226673" y="3189007"/>
                <a:ext cx="579198"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6" name="Rectangle 29"/>
              <p:cNvSpPr>
                <a:spLocks noRot="1" noChangeAspect="1" noMove="1" noResize="1" noEditPoints="1" noAdjustHandles="1" noChangeArrowheads="1" noChangeShapeType="1" noTextEdit="1"/>
              </p:cNvSpPr>
              <p:nvPr/>
            </p:nvSpPr>
            <p:spPr>
              <a:xfrm>
                <a:off x="1226673" y="3189007"/>
                <a:ext cx="579198" cy="300082"/>
              </a:xfrm>
              <a:prstGeom prst="rect">
                <a:avLst/>
              </a:prstGeom>
              <a:blipFill>
                <a:blip r:embed="rId6"/>
                <a:stretch>
                  <a:fillRect t="-2041" r="-2105"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0"/>
              <p:cNvSpPr/>
              <p:nvPr/>
            </p:nvSpPr>
            <p:spPr>
              <a:xfrm>
                <a:off x="4872037" y="3466006"/>
                <a:ext cx="654795"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𝛼</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&gt;0</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Rectangle 30"/>
              <p:cNvSpPr>
                <a:spLocks noRot="1" noChangeAspect="1" noMove="1" noResize="1" noEditPoints="1" noAdjustHandles="1" noChangeArrowheads="1" noChangeShapeType="1" noTextEdit="1"/>
              </p:cNvSpPr>
              <p:nvPr/>
            </p:nvSpPr>
            <p:spPr>
              <a:xfrm>
                <a:off x="4872037" y="3466006"/>
                <a:ext cx="654795" cy="300082"/>
              </a:xfrm>
              <a:prstGeom prst="rect">
                <a:avLst/>
              </a:prstGeom>
              <a:blipFill>
                <a:blip r:embed="rId7"/>
                <a:stretch>
                  <a:fillRect/>
                </a:stretch>
              </a:blipFill>
            </p:spPr>
            <p:txBody>
              <a:bodyPr/>
              <a:lstStyle/>
              <a:p>
                <a:r>
                  <a:rPr lang="en-US">
                    <a:noFill/>
                  </a:rPr>
                  <a:t> </a:t>
                </a:r>
              </a:p>
            </p:txBody>
          </p:sp>
        </mc:Fallback>
      </mc:AlternateContent>
      <p:sp>
        <p:nvSpPr>
          <p:cNvPr id="18" name="Oval 31"/>
          <p:cNvSpPr/>
          <p:nvPr/>
        </p:nvSpPr>
        <p:spPr>
          <a:xfrm>
            <a:off x="1928813" y="43434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ight Arrow 7"/>
          <p:cNvSpPr/>
          <p:nvPr/>
        </p:nvSpPr>
        <p:spPr>
          <a:xfrm>
            <a:off x="1720715" y="5143500"/>
            <a:ext cx="465273" cy="11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0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Linear regression</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텍스트 개체 틀 2"/>
              <p:cNvSpPr>
                <a:spLocks noGrp="1"/>
              </p:cNvSpPr>
              <p:nvPr>
                <p:ph type="body" sz="quarter" idx="41"/>
              </p:nvPr>
            </p:nvSpPr>
            <p:spPr>
              <a:xfrm>
                <a:off x="0" y="4418780"/>
                <a:ext cx="9144000" cy="1303364"/>
              </a:xfrm>
            </p:spPr>
            <p:txBody>
              <a:bodyPr>
                <a:normAutofit/>
              </a:bodyPr>
              <a:lstStyle/>
              <a:p>
                <a:pPr algn="l" defTabSz="914400" latinLnBrk="0"/>
                <a:r>
                  <a:rPr lang="en-US" altLang="ko-KR" dirty="0">
                    <a:solidFill>
                      <a:schemeClr val="tx1"/>
                    </a:solidFill>
                  </a:rPr>
                  <a:t>We call </a:t>
                </a:r>
                <a14:m>
                  <m:oMath xmlns:m="http://schemas.openxmlformats.org/officeDocument/2006/math">
                    <m:r>
                      <a:rPr lang="en-US" altLang="ko-KR">
                        <a:solidFill>
                          <a:schemeClr val="tx1"/>
                        </a:solidFill>
                      </a:rPr>
                      <m:t>h</m:t>
                    </m:r>
                    <m:r>
                      <a:rPr lang="ko-KR" altLang="en-US" baseline="-25000">
                        <a:solidFill>
                          <a:schemeClr val="tx1"/>
                        </a:solidFill>
                      </a:rPr>
                      <m:t>𝜃</m:t>
                    </m:r>
                    <m:d>
                      <m:dPr>
                        <m:ctrlPr>
                          <a:rPr lang="en-US" altLang="ko-KR">
                            <a:solidFill>
                              <a:schemeClr val="tx1"/>
                            </a:solidFill>
                          </a:rPr>
                        </m:ctrlPr>
                      </m:dPr>
                      <m:e>
                        <m:r>
                          <a:rPr lang="en-US" altLang="ko-KR">
                            <a:solidFill>
                              <a:schemeClr val="tx1"/>
                            </a:solidFill>
                          </a:rPr>
                          <m:t>𝑥</m:t>
                        </m:r>
                      </m:e>
                    </m:d>
                  </m:oMath>
                </a14:m>
                <a:r>
                  <a:rPr lang="en-US" altLang="ko-KR" dirty="0">
                    <a:solidFill>
                      <a:schemeClr val="tx1"/>
                    </a:solidFill>
                  </a:rPr>
                  <a:t> hypothesis</a:t>
                </a:r>
              </a:p>
              <a:p>
                <a:pPr algn="l" defTabSz="914400" latinLnBrk="0"/>
                <a:r>
                  <a:rPr lang="en-US" altLang="ko-KR" dirty="0">
                    <a:solidFill>
                      <a:schemeClr val="tx1"/>
                    </a:solidFill>
                  </a:rPr>
                  <a:t>We call </a:t>
                </a:r>
                <a14:m>
                  <m:oMath xmlns:m="http://schemas.openxmlformats.org/officeDocument/2006/math">
                    <m:r>
                      <a:rPr lang="ko-KR" altLang="en-US">
                        <a:solidFill>
                          <a:schemeClr val="tx1"/>
                        </a:solidFill>
                      </a:rPr>
                      <m:t>𝜃</m:t>
                    </m:r>
                    <m:r>
                      <a:rPr lang="en-US" altLang="ko-KR" baseline="-25000">
                        <a:solidFill>
                          <a:schemeClr val="tx1"/>
                        </a:solidFill>
                      </a:rPr>
                      <m:t>𝑖</m:t>
                    </m:r>
                  </m:oMath>
                </a14:m>
                <a:r>
                  <a:rPr lang="en-US" altLang="ko-KR" dirty="0">
                    <a:solidFill>
                      <a:schemeClr val="tx1"/>
                    </a:solidFill>
                  </a:rPr>
                  <a:t> Parameters</a:t>
                </a:r>
              </a:p>
              <a:p>
                <a:pPr algn="l" defTabSz="914400" latinLnBrk="0"/>
                <a:r>
                  <a:rPr lang="en-US" altLang="ko-KR" dirty="0">
                    <a:solidFill>
                      <a:schemeClr val="tx1"/>
                    </a:solidFill>
                  </a:rPr>
                  <a:t>How to select the values of </a:t>
                </a:r>
                <a14:m>
                  <m:oMath xmlns:m="http://schemas.openxmlformats.org/officeDocument/2006/math">
                    <m:r>
                      <a:rPr lang="ko-KR" altLang="en-US">
                        <a:solidFill>
                          <a:schemeClr val="tx1"/>
                        </a:solidFill>
                      </a:rPr>
                      <m:t>𝜃</m:t>
                    </m:r>
                    <m:r>
                      <a:rPr lang="en-US" altLang="ko-KR" baseline="-25000">
                        <a:solidFill>
                          <a:schemeClr val="tx1"/>
                        </a:solidFill>
                      </a:rPr>
                      <m:t>𝑖</m:t>
                    </m:r>
                  </m:oMath>
                </a14:m>
                <a:r>
                  <a:rPr lang="en-US" altLang="ko-KR" dirty="0">
                    <a:solidFill>
                      <a:schemeClr val="tx1"/>
                    </a:solidFill>
                  </a:rPr>
                  <a:t>?  </a:t>
                </a:r>
                <a:endParaRPr lang="ko-KR" altLang="en-US" dirty="0">
                  <a:solidFill>
                    <a:schemeClr val="tx1"/>
                  </a:solidFill>
                </a:endParaRPr>
              </a:p>
            </p:txBody>
          </p:sp>
        </mc:Choice>
        <mc:Fallback>
          <p:sp>
            <p:nvSpPr>
              <p:cNvPr id="3" name="텍스트 개체 틀 2"/>
              <p:cNvSpPr>
                <a:spLocks noGrp="1" noRot="1" noChangeAspect="1" noMove="1" noResize="1" noEditPoints="1" noAdjustHandles="1" noChangeArrowheads="1" noChangeShapeType="1" noTextEdit="1"/>
              </p:cNvSpPr>
              <p:nvPr>
                <p:ph type="body" sz="quarter" idx="41"/>
              </p:nvPr>
            </p:nvSpPr>
            <p:spPr>
              <a:xfrm>
                <a:off x="0" y="4418780"/>
                <a:ext cx="9144000" cy="1303364"/>
              </a:xfrm>
              <a:blipFill>
                <a:blip r:embed="rId2"/>
                <a:stretch>
                  <a:fillRect l="-533"/>
                </a:stretch>
              </a:blipFill>
            </p:spPr>
            <p:txBody>
              <a:bodyPr/>
              <a:lstStyle/>
              <a:p>
                <a:r>
                  <a:rPr lang="en-US">
                    <a:noFill/>
                  </a:rPr>
                  <a:t> </a:t>
                </a:r>
              </a:p>
            </p:txBody>
          </p:sp>
        </mc:Fallback>
      </mc:AlternateContent>
      <p:cxnSp>
        <p:nvCxnSpPr>
          <p:cNvPr id="4" name="직선 화살표 연결선 3"/>
          <p:cNvCxnSpPr/>
          <p:nvPr/>
        </p:nvCxnSpPr>
        <p:spPr>
          <a:xfrm>
            <a:off x="2697130" y="3487467"/>
            <a:ext cx="2690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flipV="1">
            <a:off x="2857276" y="1911695"/>
            <a:ext cx="0" cy="17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34311" y="3058506"/>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7" name="타원 6"/>
          <p:cNvSpPr/>
          <p:nvPr/>
        </p:nvSpPr>
        <p:spPr>
          <a:xfrm>
            <a:off x="3401546" y="2937483"/>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8" name="타원 7"/>
          <p:cNvSpPr/>
          <p:nvPr/>
        </p:nvSpPr>
        <p:spPr>
          <a:xfrm>
            <a:off x="3621847" y="301144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 name="타원 8"/>
          <p:cNvSpPr/>
          <p:nvPr/>
        </p:nvSpPr>
        <p:spPr>
          <a:xfrm>
            <a:off x="3588229" y="278597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0" name="타원 9"/>
          <p:cNvSpPr/>
          <p:nvPr/>
        </p:nvSpPr>
        <p:spPr>
          <a:xfrm>
            <a:off x="3771341" y="2846490"/>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타원 10"/>
          <p:cNvSpPr/>
          <p:nvPr/>
        </p:nvSpPr>
        <p:spPr>
          <a:xfrm>
            <a:off x="3970105" y="2724535"/>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타원 11"/>
          <p:cNvSpPr/>
          <p:nvPr/>
        </p:nvSpPr>
        <p:spPr>
          <a:xfrm>
            <a:off x="3970105" y="2893554"/>
            <a:ext cx="72068"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3" name="타원 12"/>
          <p:cNvSpPr/>
          <p:nvPr/>
        </p:nvSpPr>
        <p:spPr>
          <a:xfrm>
            <a:off x="4168343" y="2601306"/>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4" name="타원 13"/>
          <p:cNvSpPr/>
          <p:nvPr/>
        </p:nvSpPr>
        <p:spPr>
          <a:xfrm>
            <a:off x="4272523" y="2724534"/>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5" name="타원 14"/>
          <p:cNvSpPr/>
          <p:nvPr/>
        </p:nvSpPr>
        <p:spPr>
          <a:xfrm>
            <a:off x="4292413" y="2577773"/>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6" name="타원 15"/>
          <p:cNvSpPr/>
          <p:nvPr/>
        </p:nvSpPr>
        <p:spPr>
          <a:xfrm>
            <a:off x="4434448" y="2510088"/>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7" name="타원 16"/>
          <p:cNvSpPr/>
          <p:nvPr/>
        </p:nvSpPr>
        <p:spPr>
          <a:xfrm>
            <a:off x="4416484" y="2619497"/>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 name="타원 17"/>
          <p:cNvSpPr/>
          <p:nvPr/>
        </p:nvSpPr>
        <p:spPr>
          <a:xfrm>
            <a:off x="4631006" y="260310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 name="타원 18"/>
          <p:cNvSpPr/>
          <p:nvPr/>
        </p:nvSpPr>
        <p:spPr>
          <a:xfrm>
            <a:off x="4534461" y="2440602"/>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0" name="타원 19"/>
          <p:cNvSpPr/>
          <p:nvPr/>
        </p:nvSpPr>
        <p:spPr>
          <a:xfrm>
            <a:off x="4744011" y="240068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1" name="타원 20"/>
          <p:cNvSpPr/>
          <p:nvPr/>
        </p:nvSpPr>
        <p:spPr>
          <a:xfrm>
            <a:off x="4886326" y="2447746"/>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2" name="타원 21"/>
          <p:cNvSpPr/>
          <p:nvPr/>
        </p:nvSpPr>
        <p:spPr>
          <a:xfrm>
            <a:off x="4166803" y="284648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3" name="타원 22"/>
          <p:cNvSpPr/>
          <p:nvPr/>
        </p:nvSpPr>
        <p:spPr>
          <a:xfrm>
            <a:off x="3771341" y="2723956"/>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 name="직사각형 23"/>
          <p:cNvSpPr/>
          <p:nvPr/>
        </p:nvSpPr>
        <p:spPr>
          <a:xfrm>
            <a:off x="3682778" y="3796533"/>
            <a:ext cx="1095172"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x = Size (feet</a:t>
            </a:r>
            <a:r>
              <a:rPr kumimoji="0" lang="en-US" altLang="ko-KR" sz="1050" b="0" i="0" u="none" strike="noStrike" kern="1200" cap="none" spc="0" normalizeH="0" baseline="30000" noProof="0" dirty="0">
                <a:ln>
                  <a:noFill/>
                </a:ln>
                <a:solidFill>
                  <a:prstClr val="black"/>
                </a:solidFill>
                <a:effectLst/>
                <a:uLnTx/>
                <a:uFillTx/>
                <a:latin typeface="맑은 고딕" panose="020F0502020204030204"/>
                <a:ea typeface="맑은 고딕" panose="020B0503020000020004" pitchFamily="50" charset="-127"/>
                <a:cs typeface="+mn-cs"/>
              </a:rPr>
              <a:t>2</a:t>
            </a: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endParaRPr kumimoji="0" lang="ko-KR" altLang="en-US"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직사각형 24"/>
          <p:cNvSpPr/>
          <p:nvPr/>
        </p:nvSpPr>
        <p:spPr>
          <a:xfrm rot="16200000">
            <a:off x="1843378" y="2682552"/>
            <a:ext cx="941283"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y = Price ($)</a:t>
            </a:r>
            <a:endParaRPr kumimoji="0" lang="ko-KR" altLang="en-US"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TextBox 25"/>
          <p:cNvSpPr txBox="1"/>
          <p:nvPr/>
        </p:nvSpPr>
        <p:spPr>
          <a:xfrm>
            <a:off x="3184351" y="3510076"/>
            <a:ext cx="2286203" cy="21929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500    1000     1500    2000    2500    3000</a:t>
            </a:r>
            <a:endParaRPr kumimoji="0" lang="ko-KR" altLang="en-US"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TextBox 26"/>
          <p:cNvSpPr txBox="1"/>
          <p:nvPr/>
        </p:nvSpPr>
        <p:spPr>
          <a:xfrm>
            <a:off x="2697130" y="3476401"/>
            <a:ext cx="237566" cy="2077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TextBox 27"/>
          <p:cNvSpPr txBox="1"/>
          <p:nvPr/>
        </p:nvSpPr>
        <p:spPr>
          <a:xfrm rot="16200000">
            <a:off x="2109654" y="2589388"/>
            <a:ext cx="1223412" cy="25103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p>
        </p:txBody>
      </p:sp>
      <mc:AlternateContent xmlns:mc="http://schemas.openxmlformats.org/markup-compatibility/2006" xmlns:a14="http://schemas.microsoft.com/office/drawing/2010/main">
        <mc:Choice Requires="a14">
          <p:sp>
            <p:nvSpPr>
              <p:cNvPr id="30" name="TextBox 29"/>
              <p:cNvSpPr txBox="1"/>
              <p:nvPr/>
            </p:nvSpPr>
            <p:spPr>
              <a:xfrm>
                <a:off x="5606513" y="2118188"/>
                <a:ext cx="1321516" cy="20774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h</m:t>
                      </m:r>
                      <m:r>
                        <a:rPr kumimoji="0" lang="ko-KR" altLang="en-US" sz="1350" b="0" i="1" u="none" strike="noStrike" kern="1200" cap="none" spc="0" normalizeH="0" baseline="-25000" noProof="0">
                          <a:ln>
                            <a:noFill/>
                          </a:ln>
                          <a:solidFill>
                            <a:prstClr val="black"/>
                          </a:solidFill>
                          <a:effectLst/>
                          <a:uLnTx/>
                          <a:uFillTx/>
                          <a:latin typeface="Cambria Math" panose="02040503050406030204" pitchFamily="18" charset="0"/>
                          <a:cs typeface="+mn-cs"/>
                        </a:rPr>
                        <m:t>𝜃</m:t>
                      </m:r>
                      <m:d>
                        <m:dPr>
                          <m:ctrlP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m:oMathPara>
                </a14:m>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06513" y="2118188"/>
                <a:ext cx="1321516" cy="207749"/>
              </a:xfrm>
              <a:prstGeom prst="rect">
                <a:avLst/>
              </a:prstGeom>
              <a:blipFill>
                <a:blip r:embed="rId3"/>
                <a:stretch>
                  <a:fillRect l="-2315" r="-926" b="-17143"/>
                </a:stretch>
              </a:blipFill>
            </p:spPr>
            <p:txBody>
              <a:bodyPr/>
              <a:lstStyle/>
              <a:p>
                <a:r>
                  <a:rPr lang="en-US">
                    <a:noFill/>
                  </a:rPr>
                  <a:t> </a:t>
                </a:r>
              </a:p>
            </p:txBody>
          </p:sp>
        </mc:Fallback>
      </mc:AlternateContent>
    </p:spTree>
    <p:extLst>
      <p:ext uri="{BB962C8B-B14F-4D97-AF65-F5344CB8AC3E}">
        <p14:creationId xmlns:p14="http://schemas.microsoft.com/office/powerpoint/2010/main" val="67566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Understand Gradient Descent</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cxnSp>
        <p:nvCxnSpPr>
          <p:cNvPr id="4" name="Straight Arrow Connector 4"/>
          <p:cNvCxnSpPr/>
          <p:nvPr/>
        </p:nvCxnSpPr>
        <p:spPr>
          <a:xfrm>
            <a:off x="4801209" y="3671888"/>
            <a:ext cx="27432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 name="Straight Arrow Connector 6"/>
          <p:cNvCxnSpPr/>
          <p:nvPr/>
        </p:nvCxnSpPr>
        <p:spPr>
          <a:xfrm flipV="1">
            <a:off x="4915508" y="2185988"/>
            <a:ext cx="0" cy="1600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6" name="Group 11"/>
          <p:cNvGrpSpPr/>
          <p:nvPr/>
        </p:nvGrpSpPr>
        <p:grpSpPr>
          <a:xfrm>
            <a:off x="5095122" y="642938"/>
            <a:ext cx="1800226" cy="2857501"/>
            <a:chOff x="1181099" y="152400"/>
            <a:chExt cx="1676400" cy="4038601"/>
          </a:xfrm>
        </p:grpSpPr>
        <p:sp>
          <p:nvSpPr>
            <p:cNvPr id="7" name="Arc 8"/>
            <p:cNvSpPr/>
            <p:nvPr/>
          </p:nvSpPr>
          <p:spPr>
            <a:xfrm rot="10800000">
              <a:off x="1219200" y="152400"/>
              <a:ext cx="16002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c 10"/>
            <p:cNvSpPr/>
            <p:nvPr/>
          </p:nvSpPr>
          <p:spPr>
            <a:xfrm rot="10800000" flipH="1">
              <a:off x="1181099" y="152401"/>
              <a:ext cx="16764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9" name="Rectangle 28"/>
              <p:cNvSpPr/>
              <p:nvPr/>
            </p:nvSpPr>
            <p:spPr>
              <a:xfrm>
                <a:off x="7562268" y="3500438"/>
                <a:ext cx="385042"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Rectangle 28"/>
              <p:cNvSpPr>
                <a:spLocks noRot="1" noChangeAspect="1" noMove="1" noResize="1" noEditPoints="1" noAdjustHandles="1" noChangeArrowheads="1" noChangeShapeType="1" noTextEdit="1"/>
              </p:cNvSpPr>
              <p:nvPr/>
            </p:nvSpPr>
            <p:spPr>
              <a:xfrm>
                <a:off x="7562268" y="3500438"/>
                <a:ext cx="385042" cy="3000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29"/>
              <p:cNvSpPr/>
              <p:nvPr/>
            </p:nvSpPr>
            <p:spPr>
              <a:xfrm>
                <a:off x="4641995" y="1888845"/>
                <a:ext cx="579198"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0" name="Rectangle 29"/>
              <p:cNvSpPr>
                <a:spLocks noRot="1" noChangeAspect="1" noMove="1" noResize="1" noEditPoints="1" noAdjustHandles="1" noChangeArrowheads="1" noChangeShapeType="1" noTextEdit="1"/>
              </p:cNvSpPr>
              <p:nvPr/>
            </p:nvSpPr>
            <p:spPr>
              <a:xfrm>
                <a:off x="4641995" y="1888845"/>
                <a:ext cx="579198" cy="300082"/>
              </a:xfrm>
              <a:prstGeom prst="rect">
                <a:avLst/>
              </a:prstGeom>
              <a:blipFill>
                <a:blip r:embed="rId3"/>
                <a:stretch>
                  <a:fillRect t="-4082" r="-2105" b="-20408"/>
                </a:stretch>
              </a:blipFill>
            </p:spPr>
            <p:txBody>
              <a:bodyPr/>
              <a:lstStyle/>
              <a:p>
                <a:r>
                  <a:rPr lang="en-US">
                    <a:noFill/>
                  </a:rPr>
                  <a:t> </a:t>
                </a:r>
              </a:p>
            </p:txBody>
          </p:sp>
        </mc:Fallback>
      </mc:AlternateContent>
      <p:cxnSp>
        <p:nvCxnSpPr>
          <p:cNvPr id="11" name="Straight Arrow Connector 19"/>
          <p:cNvCxnSpPr/>
          <p:nvPr/>
        </p:nvCxnSpPr>
        <p:spPr>
          <a:xfrm>
            <a:off x="4819068" y="5729288"/>
            <a:ext cx="274320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0"/>
          <p:cNvCxnSpPr/>
          <p:nvPr/>
        </p:nvCxnSpPr>
        <p:spPr>
          <a:xfrm flipV="1">
            <a:off x="4933367" y="4243388"/>
            <a:ext cx="0" cy="1600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3" name="Group 21"/>
          <p:cNvGrpSpPr/>
          <p:nvPr/>
        </p:nvGrpSpPr>
        <p:grpSpPr>
          <a:xfrm>
            <a:off x="5112981" y="2700338"/>
            <a:ext cx="1800226" cy="2857501"/>
            <a:chOff x="1181099" y="152400"/>
            <a:chExt cx="1676400" cy="4038601"/>
          </a:xfrm>
        </p:grpSpPr>
        <p:sp>
          <p:nvSpPr>
            <p:cNvPr id="14" name="Arc 22"/>
            <p:cNvSpPr/>
            <p:nvPr/>
          </p:nvSpPr>
          <p:spPr>
            <a:xfrm rot="10800000">
              <a:off x="1219200" y="152400"/>
              <a:ext cx="16002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24"/>
            <p:cNvSpPr/>
            <p:nvPr/>
          </p:nvSpPr>
          <p:spPr>
            <a:xfrm rot="10800000" flipH="1">
              <a:off x="1181099" y="152401"/>
              <a:ext cx="1676400" cy="4038600"/>
            </a:xfrm>
            <a:prstGeom prst="arc">
              <a:avLst>
                <a:gd name="adj1" fmla="val 16200000"/>
                <a:gd name="adj2" fmla="val 20270640"/>
              </a:avLst>
            </a:prstGeom>
            <a:ln>
              <a:solidFill>
                <a:srgbClr val="0070C0"/>
              </a:solidFill>
            </a:ln>
          </p:spPr>
          <p:style>
            <a:lnRef idx="2">
              <a:schemeClr val="accent6"/>
            </a:lnRef>
            <a:fillRef idx="0">
              <a:schemeClr val="accent6"/>
            </a:fillRef>
            <a:effectRef idx="1">
              <a:schemeClr val="accent6"/>
            </a:effectRef>
            <a:fontRef idx="minor">
              <a:schemeClr val="tx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16" name="Rectangle 32"/>
              <p:cNvSpPr/>
              <p:nvPr/>
            </p:nvSpPr>
            <p:spPr>
              <a:xfrm>
                <a:off x="7580127" y="5557838"/>
                <a:ext cx="385042"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Rectangle 32"/>
              <p:cNvSpPr>
                <a:spLocks noRot="1" noChangeAspect="1" noMove="1" noResize="1" noEditPoints="1" noAdjustHandles="1" noChangeArrowheads="1" noChangeShapeType="1" noTextEdit="1"/>
              </p:cNvSpPr>
              <p:nvPr/>
            </p:nvSpPr>
            <p:spPr>
              <a:xfrm>
                <a:off x="7580127" y="5557838"/>
                <a:ext cx="385042" cy="3000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3"/>
              <p:cNvSpPr/>
              <p:nvPr/>
            </p:nvSpPr>
            <p:spPr>
              <a:xfrm>
                <a:off x="4659854" y="3946245"/>
                <a:ext cx="579198"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7" name="Rectangle 33"/>
              <p:cNvSpPr>
                <a:spLocks noRot="1" noChangeAspect="1" noMove="1" noResize="1" noEditPoints="1" noAdjustHandles="1" noChangeArrowheads="1" noChangeShapeType="1" noTextEdit="1"/>
              </p:cNvSpPr>
              <p:nvPr/>
            </p:nvSpPr>
            <p:spPr>
              <a:xfrm>
                <a:off x="4659854" y="3946245"/>
                <a:ext cx="579198" cy="300082"/>
              </a:xfrm>
              <a:prstGeom prst="rect">
                <a:avLst/>
              </a:prstGeom>
              <a:blipFill>
                <a:blip r:embed="rId5"/>
                <a:stretch>
                  <a:fillRect t="-2000" r="-2105" b="-18000"/>
                </a:stretch>
              </a:blipFill>
            </p:spPr>
            <p:txBody>
              <a:bodyPr/>
              <a:lstStyle/>
              <a:p>
                <a:r>
                  <a:rPr lang="en-US">
                    <a:noFill/>
                  </a:rPr>
                  <a:t> </a:t>
                </a:r>
              </a:p>
            </p:txBody>
          </p:sp>
        </mc:Fallback>
      </mc:AlternateContent>
      <p:sp>
        <p:nvSpPr>
          <p:cNvPr id="18" name="Oval 35"/>
          <p:cNvSpPr/>
          <p:nvPr/>
        </p:nvSpPr>
        <p:spPr>
          <a:xfrm>
            <a:off x="5136038" y="2471738"/>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36"/>
          <p:cNvSpPr/>
          <p:nvPr/>
        </p:nvSpPr>
        <p:spPr>
          <a:xfrm>
            <a:off x="5164017" y="2608550"/>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37"/>
          <p:cNvSpPr/>
          <p:nvPr/>
        </p:nvSpPr>
        <p:spPr>
          <a:xfrm>
            <a:off x="5195797" y="2753514"/>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38"/>
          <p:cNvSpPr/>
          <p:nvPr/>
        </p:nvSpPr>
        <p:spPr>
          <a:xfrm>
            <a:off x="5260494" y="2884461"/>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39"/>
          <p:cNvSpPr/>
          <p:nvPr/>
        </p:nvSpPr>
        <p:spPr>
          <a:xfrm>
            <a:off x="5346219" y="2992896"/>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3" name="Rectangle 40"/>
              <p:cNvSpPr/>
              <p:nvPr/>
            </p:nvSpPr>
            <p:spPr>
              <a:xfrm>
                <a:off x="1857375" y="2240035"/>
                <a:ext cx="1743426" cy="391646"/>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srgbClr val="FF0000"/>
                        </a:solidFill>
                        <a:effectLst/>
                        <a:uLnTx/>
                        <a:uFillTx/>
                        <a:latin typeface="Cambria Math"/>
                        <a:ea typeface="Cambria Math"/>
                        <a:cs typeface="+mn-cs"/>
                      </a:rPr>
                      <m:t>𝛼</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𝑑</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𝑑</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23" name="Rectangle 40"/>
              <p:cNvSpPr>
                <a:spLocks noRot="1" noChangeAspect="1" noMove="1" noResize="1" noEditPoints="1" noAdjustHandles="1" noChangeArrowheads="1" noChangeShapeType="1" noTextEdit="1"/>
              </p:cNvSpPr>
              <p:nvPr/>
            </p:nvSpPr>
            <p:spPr>
              <a:xfrm>
                <a:off x="1857375" y="2240035"/>
                <a:ext cx="1743426" cy="391646"/>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
              <p:cNvSpPr/>
              <p:nvPr/>
            </p:nvSpPr>
            <p:spPr>
              <a:xfrm>
                <a:off x="1130011" y="2787283"/>
                <a:ext cx="3414396"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If </a:t>
                </a:r>
                <a14:m>
                  <m:oMath xmlns:m="http://schemas.openxmlformats.org/officeDocument/2006/math">
                    <m:r>
                      <a:rPr kumimoji="0" lang="en-US" sz="1350" b="0" i="1" u="none" strike="noStrike" kern="1200" cap="none" spc="0" normalizeH="0" baseline="0" noProof="0">
                        <a:ln>
                          <a:noFill/>
                        </a:ln>
                        <a:solidFill>
                          <a:srgbClr val="FF0000"/>
                        </a:solidFill>
                        <a:effectLst/>
                        <a:uLnTx/>
                        <a:uFillTx/>
                        <a:latin typeface="Cambria Math"/>
                        <a:ea typeface="Cambria Math"/>
                        <a:cs typeface="+mn-cs"/>
                      </a:rPr>
                      <m:t>𝛼</m:t>
                    </m:r>
                    <m:r>
                      <a:rPr kumimoji="0" lang="en-US" sz="1350" b="0" i="1" u="none" strike="noStrike" kern="1200" cap="none" spc="0" normalizeH="0" baseline="0" noProof="0">
                        <a:ln>
                          <a:noFill/>
                        </a:ln>
                        <a:solidFill>
                          <a:srgbClr val="FF0000"/>
                        </a:solidFill>
                        <a:effectLst/>
                        <a:uLnTx/>
                        <a:uFillTx/>
                        <a:latin typeface="Cambria Math"/>
                        <a:ea typeface="Cambria Math"/>
                        <a:cs typeface="+mn-cs"/>
                      </a:rPr>
                      <m:t> </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is too small, gradient descent can be slow.</a:t>
                </a:r>
              </a:p>
            </p:txBody>
          </p:sp>
        </mc:Choice>
        <mc:Fallback xmlns="">
          <p:sp>
            <p:nvSpPr>
              <p:cNvPr id="24" name="Rectangle 2"/>
              <p:cNvSpPr>
                <a:spLocks noRot="1" noChangeAspect="1" noMove="1" noResize="1" noEditPoints="1" noAdjustHandles="1" noChangeArrowheads="1" noChangeShapeType="1" noTextEdit="1"/>
              </p:cNvSpPr>
              <p:nvPr/>
            </p:nvSpPr>
            <p:spPr>
              <a:xfrm>
                <a:off x="1130011" y="2787283"/>
                <a:ext cx="3414396" cy="300082"/>
              </a:xfrm>
              <a:prstGeom prst="rect">
                <a:avLst/>
              </a:prstGeom>
              <a:blipFill>
                <a:blip r:embed="rId7"/>
                <a:stretch>
                  <a:fillRect l="-357" t="-2041"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41"/>
              <p:cNvSpPr/>
              <p:nvPr/>
            </p:nvSpPr>
            <p:spPr>
              <a:xfrm>
                <a:off x="1106288" y="4904989"/>
                <a:ext cx="3574120" cy="507831"/>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If </a:t>
                </a:r>
                <a14:m>
                  <m:oMath xmlns:m="http://schemas.openxmlformats.org/officeDocument/2006/math">
                    <m:r>
                      <a:rPr kumimoji="0" lang="en-US" sz="1350" b="0" i="1" u="none" strike="noStrike" kern="1200" cap="none" spc="0" normalizeH="0" baseline="0" noProof="0">
                        <a:ln>
                          <a:noFill/>
                        </a:ln>
                        <a:solidFill>
                          <a:srgbClr val="FF0000"/>
                        </a:solidFill>
                        <a:effectLst/>
                        <a:uLnTx/>
                        <a:uFillTx/>
                        <a:latin typeface="Cambria Math"/>
                        <a:ea typeface="Cambria Math"/>
                        <a:cs typeface="+mn-cs"/>
                      </a:rPr>
                      <m:t>𝛼</m:t>
                    </m:r>
                    <m:r>
                      <a:rPr kumimoji="0" lang="en-US" sz="1350" b="0" i="1" u="none" strike="noStrike" kern="1200" cap="none" spc="0" normalizeH="0" baseline="0" noProof="0">
                        <a:ln>
                          <a:noFill/>
                        </a:ln>
                        <a:solidFill>
                          <a:srgbClr val="FF0000"/>
                        </a:solidFill>
                        <a:effectLst/>
                        <a:uLnTx/>
                        <a:uFillTx/>
                        <a:latin typeface="Cambria Math"/>
                        <a:ea typeface="Cambria Math"/>
                        <a:cs typeface="+mn-cs"/>
                      </a:rPr>
                      <m:t> </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is too large, gradient descent can overshoot </a:t>
                </a:r>
              </a:p>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the minimum. It may fail to converge, or diverge</a:t>
                </a:r>
              </a:p>
            </p:txBody>
          </p:sp>
        </mc:Choice>
        <mc:Fallback xmlns="">
          <p:sp>
            <p:nvSpPr>
              <p:cNvPr id="25" name="Rectangle 41"/>
              <p:cNvSpPr>
                <a:spLocks noRot="1" noChangeAspect="1" noMove="1" noResize="1" noEditPoints="1" noAdjustHandles="1" noChangeArrowheads="1" noChangeShapeType="1" noTextEdit="1"/>
              </p:cNvSpPr>
              <p:nvPr/>
            </p:nvSpPr>
            <p:spPr>
              <a:xfrm>
                <a:off x="1106288" y="4904989"/>
                <a:ext cx="3574120" cy="507831"/>
              </a:xfrm>
              <a:prstGeom prst="rect">
                <a:avLst/>
              </a:prstGeom>
              <a:blipFill>
                <a:blip r:embed="rId8"/>
                <a:stretch>
                  <a:fillRect l="-341" t="-2410" b="-12048"/>
                </a:stretch>
              </a:blipFill>
            </p:spPr>
            <p:txBody>
              <a:bodyPr/>
              <a:lstStyle/>
              <a:p>
                <a:r>
                  <a:rPr lang="en-US">
                    <a:noFill/>
                  </a:rPr>
                  <a:t> </a:t>
                </a:r>
              </a:p>
            </p:txBody>
          </p:sp>
        </mc:Fallback>
      </mc:AlternateContent>
      <p:sp>
        <p:nvSpPr>
          <p:cNvPr id="26" name="Oval 42"/>
          <p:cNvSpPr/>
          <p:nvPr/>
        </p:nvSpPr>
        <p:spPr>
          <a:xfrm>
            <a:off x="5629275" y="5378821"/>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43"/>
          <p:cNvSpPr/>
          <p:nvPr/>
        </p:nvSpPr>
        <p:spPr>
          <a:xfrm>
            <a:off x="6543675" y="5149386"/>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44"/>
          <p:cNvSpPr/>
          <p:nvPr/>
        </p:nvSpPr>
        <p:spPr>
          <a:xfrm>
            <a:off x="5260494" y="4951699"/>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45"/>
          <p:cNvSpPr/>
          <p:nvPr/>
        </p:nvSpPr>
        <p:spPr>
          <a:xfrm>
            <a:off x="6764124" y="4812726"/>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46"/>
          <p:cNvSpPr/>
          <p:nvPr/>
        </p:nvSpPr>
        <p:spPr>
          <a:xfrm>
            <a:off x="5152934" y="4529138"/>
            <a:ext cx="85726" cy="9178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Arrow Connector 5"/>
          <p:cNvCxnSpPr>
            <a:endCxn id="27" idx="3"/>
          </p:cNvCxnSpPr>
          <p:nvPr/>
        </p:nvCxnSpPr>
        <p:spPr>
          <a:xfrm flipV="1">
            <a:off x="5743576" y="5227733"/>
            <a:ext cx="812654" cy="1969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14"/>
          <p:cNvCxnSpPr/>
          <p:nvPr/>
        </p:nvCxnSpPr>
        <p:spPr>
          <a:xfrm flipH="1" flipV="1">
            <a:off x="5431945" y="4997593"/>
            <a:ext cx="1054580" cy="1976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17"/>
          <p:cNvCxnSpPr/>
          <p:nvPr/>
        </p:nvCxnSpPr>
        <p:spPr>
          <a:xfrm flipV="1">
            <a:off x="5431945" y="4858620"/>
            <a:ext cx="1332179" cy="930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p:nvPr/>
        </p:nvCxnSpPr>
        <p:spPr>
          <a:xfrm flipH="1" flipV="1">
            <a:off x="5303356" y="4575031"/>
            <a:ext cx="1411769" cy="2835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6" grpId="0" animBg="1"/>
      <p:bldP spid="27" grpId="0" animBg="1"/>
      <p:bldP spid="28" grpId="0" animBg="1"/>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Understand Gradient Descent</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781" y="2045798"/>
            <a:ext cx="5786438"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510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Understand Gradient Descent</a:t>
            </a:r>
            <a:endParaRPr lang="ko-KR" altLang="en-US" sz="3300" dirty="0">
              <a:solidFill>
                <a:schemeClr val="tx1"/>
              </a:solidFill>
            </a:endParaRPr>
          </a:p>
        </p:txBody>
      </p:sp>
      <p:sp>
        <p:nvSpPr>
          <p:cNvPr id="4" name="Content Placeholder 2"/>
          <p:cNvSpPr>
            <a:spLocks noGrp="1"/>
          </p:cNvSpPr>
          <p:nvPr>
            <p:ph type="body" sz="quarter" idx="41"/>
          </p:nvPr>
        </p:nvSpPr>
        <p:spPr>
          <a:xfrm>
            <a:off x="0" y="1610917"/>
            <a:ext cx="9144000" cy="4098131"/>
          </a:xfrm>
        </p:spPr>
        <p:txBody>
          <a:bodyPr/>
          <a:lstStyle/>
          <a:p>
            <a:r>
              <a:rPr lang="en-US" dirty="0">
                <a:solidFill>
                  <a:schemeClr val="tx1"/>
                </a:solidFill>
              </a:rPr>
              <a:t>Gradient descent can converge to a local minimum, even with the learning rate </a:t>
            </a:r>
            <a:r>
              <a:rPr lang="el-GR" dirty="0">
                <a:solidFill>
                  <a:schemeClr val="tx1"/>
                </a:solidFill>
              </a:rPr>
              <a:t>α</a:t>
            </a:r>
            <a:r>
              <a:rPr lang="en-US" dirty="0">
                <a:solidFill>
                  <a:schemeClr val="tx1"/>
                </a:solidFill>
              </a:rPr>
              <a:t> fixed.</a:t>
            </a:r>
            <a:br>
              <a:rPr lang="en-US" dirty="0">
                <a:solidFill>
                  <a:schemeClr val="tx1"/>
                </a:solidFill>
              </a:rPr>
            </a:br>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As we approach a local minimum, gradient descent will automatically take smaller steps. So, no need to decrease </a:t>
            </a:r>
            <a:r>
              <a:rPr lang="el-GR" dirty="0">
                <a:solidFill>
                  <a:schemeClr val="tx1"/>
                </a:solidFill>
              </a:rPr>
              <a:t>α</a:t>
            </a:r>
            <a:r>
              <a:rPr lang="en-US" dirty="0">
                <a:solidFill>
                  <a:schemeClr val="tx1"/>
                </a:solidFill>
              </a:rPr>
              <a:t> over time. </a:t>
            </a:r>
            <a:br>
              <a:rPr lang="en-US" dirty="0">
                <a:solidFill>
                  <a:schemeClr val="tx1"/>
                </a:solidFill>
              </a:rPr>
            </a:br>
            <a:endParaRPr lang="en-US" dirty="0">
              <a:solidFill>
                <a:schemeClr val="tx1"/>
              </a:solidFill>
            </a:endParaRPr>
          </a:p>
        </p:txBody>
      </p:sp>
      <mc:AlternateContent xmlns:mc="http://schemas.openxmlformats.org/markup-compatibility/2006" xmlns:a14="http://schemas.microsoft.com/office/drawing/2010/main">
        <mc:Choice Requires="a14">
          <p:sp>
            <p:nvSpPr>
              <p:cNvPr id="5" name="Rectangle 3"/>
              <p:cNvSpPr/>
              <p:nvPr/>
            </p:nvSpPr>
            <p:spPr>
              <a:xfrm>
                <a:off x="3686175" y="3191777"/>
                <a:ext cx="2264018" cy="491353"/>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srgbClr val="FF0000"/>
                        </a:solidFill>
                        <a:effectLst/>
                        <a:uLnTx/>
                        <a:uFillTx/>
                        <a:latin typeface="Cambria Math"/>
                        <a:ea typeface="Cambria Math"/>
                        <a:cs typeface="+mn-cs"/>
                      </a:rPr>
                      <m:t>𝛼</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800" b="0" i="1" u="none" strike="noStrike" kern="1200" cap="none" spc="0" normalizeH="0" baseline="0" noProof="0">
                            <a:ln>
                              <a:noFill/>
                            </a:ln>
                            <a:solidFill>
                              <a:prstClr val="black"/>
                            </a:solidFill>
                            <a:effectLst/>
                            <a:uLnTx/>
                            <a:uFillTx/>
                            <a:latin typeface="Cambria Math"/>
                            <a:ea typeface="Cambria Math"/>
                            <a:cs typeface="+mn-cs"/>
                          </a:rPr>
                          <m:t>𝑑</m:t>
                        </m:r>
                      </m:num>
                      <m:den>
                        <m:r>
                          <a:rPr kumimoji="0" lang="en-US" sz="1800" b="0" i="1" u="none" strike="noStrike" kern="1200" cap="none" spc="0" normalizeH="0" baseline="0" noProof="0">
                            <a:ln>
                              <a:noFill/>
                            </a:ln>
                            <a:solidFill>
                              <a:prstClr val="black"/>
                            </a:solidFill>
                            <a:effectLst/>
                            <a:uLnTx/>
                            <a:uFillTx/>
                            <a:latin typeface="Cambria Math"/>
                            <a:ea typeface="Cambria Math"/>
                            <a:cs typeface="+mn-cs"/>
                          </a:rPr>
                          <m:t>𝑑</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den>
                    </m:f>
                    <m:r>
                      <a:rPr kumimoji="0" lang="en-US" sz="180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5" name="Rectangle 3"/>
              <p:cNvSpPr>
                <a:spLocks noRot="1" noChangeAspect="1" noMove="1" noResize="1" noEditPoints="1" noAdjustHandles="1" noChangeArrowheads="1" noChangeShapeType="1" noTextEdit="1"/>
              </p:cNvSpPr>
              <p:nvPr/>
            </p:nvSpPr>
            <p:spPr>
              <a:xfrm>
                <a:off x="3686175" y="3191777"/>
                <a:ext cx="2264018" cy="491353"/>
              </a:xfrm>
              <a:prstGeom prst="rect">
                <a:avLst/>
              </a:prstGeom>
              <a:blipFill>
                <a:blip r:embed="rId2"/>
                <a:stretch>
                  <a:fillRect r="-1348" b="-8750"/>
                </a:stretch>
              </a:blipFill>
            </p:spPr>
            <p:txBody>
              <a:bodyPr/>
              <a:lstStyle/>
              <a:p>
                <a:r>
                  <a:rPr lang="en-US">
                    <a:noFill/>
                  </a:rPr>
                  <a:t> </a:t>
                </a:r>
              </a:p>
            </p:txBody>
          </p:sp>
        </mc:Fallback>
      </mc:AlternateContent>
    </p:spTree>
    <p:extLst>
      <p:ext uri="{BB962C8B-B14F-4D97-AF65-F5344CB8AC3E}">
        <p14:creationId xmlns:p14="http://schemas.microsoft.com/office/powerpoint/2010/main" val="193341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For Linear Regression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642938" y="1928813"/>
                <a:ext cx="4057650" cy="1543050"/>
              </a:xfrm>
              <a:prstGeom prst="rect">
                <a:avLst/>
              </a:prstGeom>
            </p:spPr>
            <p:txBody>
              <a:bodyPr vert="horz" lIns="68580" tIns="34290" rIns="68580" bIns="3429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Gradient Descent Algorithm</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Repeat until convergence </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𝑗</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𝑗</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𝑗</m:t>
                        </m:r>
                      </m:den>
                    </m:f>
                    <m:r>
                      <a:rPr kumimoji="0" lang="en-US" sz="180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 j=0 and j=1</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642938" y="1928813"/>
                <a:ext cx="4057650" cy="1543050"/>
              </a:xfrm>
              <a:prstGeom prst="rect">
                <a:avLst/>
              </a:prstGeom>
              <a:blipFill>
                <a:blip r:embed="rId2"/>
                <a:stretch>
                  <a:fillRect l="-1502" t="-4724" b="-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828675" y="3671888"/>
                <a:ext cx="4057650" cy="1543050"/>
              </a:xfrm>
              <a:prstGeom prst="rect">
                <a:avLst/>
              </a:prstGeom>
            </p:spPr>
            <p:txBody>
              <a:bodyPr vert="horz" lIns="68580" tIns="34290" rIns="68580" bIns="3429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Linear Regression Model</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28675" y="3671888"/>
                <a:ext cx="4057650" cy="1543050"/>
              </a:xfrm>
              <a:prstGeom prst="rect">
                <a:avLst/>
              </a:prstGeom>
              <a:blipFill>
                <a:blip r:embed="rId3"/>
                <a:stretch>
                  <a:fillRect l="-1802" t="-2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85938" y="4343400"/>
                <a:ext cx="2914650" cy="659540"/>
              </a:xfrm>
              <a:prstGeom prst="rect">
                <a:avLst/>
              </a:prstGeom>
              <a:noFill/>
            </p:spPr>
            <p:txBody>
              <a:bodyPr wrap="square" rtlCol="0">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r>
                        <a:rPr kumimoji="0" lang="en-US" sz="135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350" b="0" i="1" u="none" strike="noStrike" kern="1200" cap="none" spc="0" normalizeH="0" baseline="0" noProof="0">
                              <a:ln>
                                <a:noFill/>
                              </a:ln>
                              <a:solidFill>
                                <a:prstClr val="black"/>
                              </a:solidFill>
                              <a:effectLst/>
                              <a:uLnTx/>
                              <a:uFillTx/>
                              <a:latin typeface="Cambria Math"/>
                              <a:ea typeface="+mn-ea"/>
                              <a:cs typeface="+mn-cs"/>
                            </a:rPr>
                            <m:t>2</m:t>
                          </m:r>
                          <m:r>
                            <a:rPr kumimoji="0" lang="en-US" sz="135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350" b="0" i="1" u="none" strike="noStrike" kern="1200" cap="none" spc="0" normalizeH="0" baseline="0" noProof="0">
                              <a:ln>
                                <a:noFill/>
                              </a:ln>
                              <a:solidFill>
                                <a:prstClr val="black"/>
                              </a:solidFill>
                              <a:effectLst/>
                              <a:uLnTx/>
                              <a:uFillTx/>
                              <a:latin typeface="Cambria Math"/>
                              <a:ea typeface="+mn-ea"/>
                              <a:cs typeface="+mn-cs"/>
                            </a:rPr>
                            <m:t>𝑖</m:t>
                          </m:r>
                          <m:r>
                            <a:rPr kumimoji="0" lang="en-US" sz="135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35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a:ea typeface="+mn-ea"/>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350" b="0" i="1" u="none" strike="noStrike" kern="1200" cap="none" spc="0" normalizeH="0" baseline="0" noProof="0">
                                  <a:ln>
                                    <a:noFill/>
                                  </a:ln>
                                  <a:solidFill>
                                    <a:prstClr val="black"/>
                                  </a:solidFill>
                                  <a:effectLst/>
                                  <a:uLnTx/>
                                  <a:uFillTx/>
                                  <a:latin typeface="Cambria Math"/>
                                  <a:ea typeface="Cambria Math"/>
                                  <a:cs typeface="+mn-cs"/>
                                </a:rPr>
                                <m:t> −</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350" b="0" i="1" u="none" strike="noStrike" kern="1200" cap="none" spc="0" normalizeH="0" baseline="0" noProof="0">
                                  <a:ln>
                                    <a:noFill/>
                                  </a:ln>
                                  <a:solidFill>
                                    <a:prstClr val="black"/>
                                  </a:solidFill>
                                  <a:effectLst/>
                                  <a:uLnTx/>
                                  <a:uFillTx/>
                                  <a:latin typeface="Cambria Math"/>
                                  <a:ea typeface="+mn-ea"/>
                                  <a:cs typeface="+mn-cs"/>
                                </a:rPr>
                                <m:t>)</m:t>
                              </m:r>
                            </m:e>
                            <m:sup>
                              <m:r>
                                <a:rPr kumimoji="0" lang="en-US" sz="135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785938" y="4343400"/>
                <a:ext cx="2914650" cy="659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6"/>
              <p:cNvSpPr/>
              <p:nvPr/>
            </p:nvSpPr>
            <p:spPr>
              <a:xfrm>
                <a:off x="642938" y="5214938"/>
                <a:ext cx="4336636" cy="300082"/>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Apply Gradient Descent to minimize loss function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8" name="Rectangle 6"/>
              <p:cNvSpPr>
                <a:spLocks noRot="1" noChangeAspect="1" noMove="1" noResize="1" noEditPoints="1" noAdjustHandles="1" noChangeArrowheads="1" noChangeShapeType="1" noTextEdit="1"/>
              </p:cNvSpPr>
              <p:nvPr/>
            </p:nvSpPr>
            <p:spPr>
              <a:xfrm>
                <a:off x="642938" y="5214938"/>
                <a:ext cx="4336636" cy="300082"/>
              </a:xfrm>
              <a:prstGeom prst="rect">
                <a:avLst/>
              </a:prstGeom>
              <a:blipFill>
                <a:blip r:embed="rId5"/>
                <a:stretch>
                  <a:fillRect l="-281" t="-2000" b="-18000"/>
                </a:stretch>
              </a:blipFill>
            </p:spPr>
            <p:txBody>
              <a:bodyPr/>
              <a:lstStyle/>
              <a:p>
                <a:r>
                  <a:rPr lang="en-US">
                    <a:noFill/>
                  </a:rPr>
                  <a:t> </a:t>
                </a:r>
              </a:p>
            </p:txBody>
          </p:sp>
        </mc:Fallback>
      </mc:AlternateContent>
    </p:spTree>
    <p:extLst>
      <p:ext uri="{BB962C8B-B14F-4D97-AF65-F5344CB8AC3E}">
        <p14:creationId xmlns:p14="http://schemas.microsoft.com/office/powerpoint/2010/main" val="105651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For Linear Regression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871537" y="2271712"/>
                <a:ext cx="1224694" cy="413126"/>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𝑗</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871537" y="2271712"/>
                <a:ext cx="1224694" cy="413126"/>
              </a:xfrm>
              <a:prstGeom prst="rect">
                <a:avLst/>
              </a:prstGeom>
              <a:blipFill>
                <a:blip r:embed="rId2"/>
                <a:stretch>
                  <a:fillRect b="-7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196731" y="2148482"/>
                <a:ext cx="2373983" cy="659540"/>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𝑗</m:t>
                          </m:r>
                        </m:den>
                      </m:f>
                      <m:r>
                        <a:rPr kumimoji="0" lang="en-US" sz="1350" b="0" i="1" u="none" strike="noStrike" kern="1200" cap="none" spc="0" normalizeH="0" baseline="-25000" noProof="0">
                          <a:ln>
                            <a:noFill/>
                          </a:ln>
                          <a:solidFill>
                            <a:prstClr val="black"/>
                          </a:solidFill>
                          <a:effectLst/>
                          <a:uLnTx/>
                          <a:uFillTx/>
                          <a:latin typeface="Cambria Math"/>
                          <a:ea typeface="Cambria Math"/>
                          <a:cs typeface="+mn-cs"/>
                        </a:rPr>
                        <m:t>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35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350" b="0" i="1" u="none" strike="noStrike" kern="1200" cap="none" spc="0" normalizeH="0" baseline="0" noProof="0">
                              <a:ln>
                                <a:noFill/>
                              </a:ln>
                              <a:solidFill>
                                <a:prstClr val="black"/>
                              </a:solidFill>
                              <a:effectLst/>
                              <a:uLnTx/>
                              <a:uFillTx/>
                              <a:latin typeface="Cambria Math"/>
                              <a:ea typeface="+mn-ea"/>
                              <a:cs typeface="+mn-cs"/>
                            </a:rPr>
                            <m:t>2</m:t>
                          </m:r>
                          <m:r>
                            <a:rPr kumimoji="0" lang="en-US" sz="135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350" b="0" i="1" u="none" strike="noStrike" kern="1200" cap="none" spc="0" normalizeH="0" baseline="0" noProof="0">
                              <a:ln>
                                <a:noFill/>
                              </a:ln>
                              <a:solidFill>
                                <a:prstClr val="black"/>
                              </a:solidFill>
                              <a:effectLst/>
                              <a:uLnTx/>
                              <a:uFillTx/>
                              <a:latin typeface="Cambria Math"/>
                              <a:ea typeface="+mn-ea"/>
                              <a:cs typeface="+mn-cs"/>
                            </a:rPr>
                            <m:t>𝑖</m:t>
                          </m:r>
                          <m:r>
                            <a:rPr kumimoji="0" lang="en-US" sz="135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35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350" b="0" i="1" u="none" strike="noStrike" kern="1200" cap="none" spc="0" normalizeH="0" baseline="0" noProof="0">
                                  <a:ln>
                                    <a:noFill/>
                                  </a:ln>
                                  <a:solidFill>
                                    <a:prstClr val="black"/>
                                  </a:solidFill>
                                  <a:effectLst/>
                                  <a:uLnTx/>
                                  <a:uFillTx/>
                                  <a:latin typeface="Cambria Math"/>
                                  <a:ea typeface="+mn-ea"/>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350" b="0" i="1" u="none" strike="noStrike" kern="1200" cap="none" spc="0" normalizeH="0" baseline="30000" noProof="0">
                                  <a:ln>
                                    <a:noFill/>
                                  </a:ln>
                                  <a:solidFill>
                                    <a:prstClr val="black"/>
                                  </a:solidFill>
                                  <a:effectLst/>
                                  <a:uLnTx/>
                                  <a:uFillTx/>
                                  <a:latin typeface="Cambria Math"/>
                                  <a:ea typeface="Cambria Math"/>
                                  <a:cs typeface="+mn-cs"/>
                                </a:rPr>
                                <m:t>𝑖</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350" b="0" i="1" u="none" strike="noStrike" kern="1200" cap="none" spc="0" normalizeH="0" baseline="0" noProof="0">
                                  <a:ln>
                                    <a:noFill/>
                                  </a:ln>
                                  <a:solidFill>
                                    <a:prstClr val="black"/>
                                  </a:solidFill>
                                  <a:effectLst/>
                                  <a:uLnTx/>
                                  <a:uFillTx/>
                                  <a:latin typeface="Cambria Math"/>
                                  <a:ea typeface="+mn-ea"/>
                                  <a:cs typeface="+mn-cs"/>
                                </a:rPr>
                                <m:t>)</m:t>
                              </m:r>
                            </m:e>
                            <m:sup>
                              <m:r>
                                <a:rPr kumimoji="0" lang="en-US" sz="135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2196731" y="2148482"/>
                <a:ext cx="2373983" cy="659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71537" y="3071812"/>
                <a:ext cx="3591304" cy="419346"/>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𝑗</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=0: </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𝑗</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1</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𝑚</m:t>
                        </m:r>
                      </m:den>
                    </m:f>
                    <m:nary>
                      <m:nary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350" b="0" i="1" u="none" strike="noStrike" kern="1200" cap="none" spc="0" normalizeH="0" baseline="0" noProof="0">
                            <a:ln>
                              <a:noFill/>
                            </a:ln>
                            <a:solidFill>
                              <a:prstClr val="black"/>
                            </a:solidFill>
                            <a:effectLst/>
                            <a:uLnTx/>
                            <a:uFillTx/>
                            <a:latin typeface="Cambria Math"/>
                            <a:ea typeface="+mn-ea"/>
                            <a:cs typeface="+mn-cs"/>
                          </a:rPr>
                          <m:t>𝑖</m:t>
                        </m:r>
                        <m:r>
                          <a:rPr kumimoji="0" lang="en-US" sz="135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35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350" b="0" i="1" u="none" strike="noStrike" kern="1200" cap="none" spc="0" normalizeH="0" baseline="30000" noProof="0">
                                    <a:ln>
                                      <a:noFill/>
                                    </a:ln>
                                    <a:solidFill>
                                      <a:prstClr val="black"/>
                                    </a:solidFill>
                                    <a:effectLst/>
                                    <a:uLnTx/>
                                    <a:uFillTx/>
                                    <a:latin typeface="Cambria Math"/>
                                    <a:ea typeface="Cambria Math"/>
                                    <a:cs typeface="+mn-cs"/>
                                  </a:rPr>
                                  <m:t>𝑖</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e>
                            </m:d>
                          </m:e>
                          <m:sup/>
                        </m:sSup>
                      </m:e>
                    </m:nary>
                  </m:oMath>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p:cNvSpPr>
                <a:spLocks noRot="1" noChangeAspect="1" noMove="1" noResize="1" noEditPoints="1" noAdjustHandles="1" noChangeArrowheads="1" noChangeShapeType="1" noTextEdit="1"/>
              </p:cNvSpPr>
              <p:nvPr/>
            </p:nvSpPr>
            <p:spPr>
              <a:xfrm>
                <a:off x="871537" y="3071812"/>
                <a:ext cx="3591304" cy="419346"/>
              </a:xfrm>
              <a:prstGeom prst="rect">
                <a:avLst/>
              </a:prstGeom>
              <a:blipFill>
                <a:blip r:embed="rId4"/>
                <a:stretch>
                  <a:fillRect t="-60870" b="-10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71538" y="3700462"/>
                <a:ext cx="3683572" cy="413126"/>
              </a:xfrm>
              <a:prstGeom prst="rect">
                <a:avLst/>
              </a:prstGeom>
            </p:spPr>
            <p:txBody>
              <a:bodyPr wrap="non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𝑗</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=1: </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𝑗</m:t>
                        </m:r>
                      </m:den>
                    </m:f>
                    <m:r>
                      <a:rPr kumimoji="0" lang="en-US" sz="1350" b="0" i="1" u="none" strike="noStrike" kern="1200" cap="none" spc="0" normalizeH="0" baseline="0" noProof="0">
                        <a:ln>
                          <a:noFill/>
                        </a:ln>
                        <a:solidFill>
                          <a:prstClr val="black"/>
                        </a:solidFill>
                        <a:effectLst/>
                        <a:uLnTx/>
                        <a:uFillTx/>
                        <a:latin typeface="Cambria Math"/>
                        <a:ea typeface="Cambria Math"/>
                        <a:cs typeface="+mn-cs"/>
                      </a:rPr>
                      <m:t>𝐽</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f>
                      <m:f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350" b="0" i="1" u="none" strike="noStrike" kern="1200" cap="none" spc="0" normalizeH="0" baseline="0" noProof="0">
                            <a:ln>
                              <a:noFill/>
                            </a:ln>
                            <a:solidFill>
                              <a:prstClr val="black"/>
                            </a:solidFill>
                            <a:effectLst/>
                            <a:uLnTx/>
                            <a:uFillTx/>
                            <a:latin typeface="Cambria Math"/>
                            <a:ea typeface="Cambria Math"/>
                            <a:cs typeface="+mn-cs"/>
                          </a:rPr>
                          <m:t>1</m:t>
                        </m:r>
                      </m:num>
                      <m:den>
                        <m:r>
                          <a:rPr kumimoji="0" lang="en-US" sz="1350" b="0" i="1" u="none" strike="noStrike" kern="1200" cap="none" spc="0" normalizeH="0" baseline="0" noProof="0">
                            <a:ln>
                              <a:noFill/>
                            </a:ln>
                            <a:solidFill>
                              <a:prstClr val="black"/>
                            </a:solidFill>
                            <a:effectLst/>
                            <a:uLnTx/>
                            <a:uFillTx/>
                            <a:latin typeface="Cambria Math"/>
                            <a:ea typeface="Cambria Math"/>
                            <a:cs typeface="+mn-cs"/>
                          </a:rPr>
                          <m:t>𝑚</m:t>
                        </m:r>
                      </m:den>
                    </m:f>
                    <m:nary>
                      <m:naryPr>
                        <m:chr m:val="∑"/>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350" b="0" i="1" u="none" strike="noStrike" kern="1200" cap="none" spc="0" normalizeH="0" baseline="0" noProof="0">
                            <a:ln>
                              <a:noFill/>
                            </a:ln>
                            <a:solidFill>
                              <a:prstClr val="black"/>
                            </a:solidFill>
                            <a:effectLst/>
                            <a:uLnTx/>
                            <a:uFillTx/>
                            <a:latin typeface="Cambria Math"/>
                            <a:ea typeface="+mn-ea"/>
                            <a:cs typeface="+mn-cs"/>
                          </a:rPr>
                          <m:t>𝑖</m:t>
                        </m:r>
                        <m:r>
                          <a:rPr kumimoji="0" lang="en-US" sz="135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35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350" b="0" i="1" u="none" strike="noStrike" kern="1200" cap="none" spc="0" normalizeH="0" baseline="30000" noProof="0">
                                    <a:ln>
                                      <a:noFill/>
                                    </a:ln>
                                    <a:solidFill>
                                      <a:prstClr val="black"/>
                                    </a:solidFill>
                                    <a:effectLst/>
                                    <a:uLnTx/>
                                    <a:uFillTx/>
                                    <a:latin typeface="Cambria Math"/>
                                    <a:ea typeface="Cambria Math"/>
                                    <a:cs typeface="+mn-cs"/>
                                  </a:rPr>
                                  <m:t>𝑖</m:t>
                                </m:r>
                                <m:r>
                                  <m:rPr>
                                    <m:nor/>
                                  </m:rP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m:t> </m:t>
                                </m:r>
                                <m:r>
                                  <a:rPr kumimoji="0" lang="en-US" sz="1350" b="0" i="1" u="none" strike="noStrike" kern="1200" cap="none" spc="0" normalizeH="0" baseline="0" noProof="0">
                                    <a:ln>
                                      <a:noFill/>
                                    </a:ln>
                                    <a:solidFill>
                                      <a:prstClr val="black"/>
                                    </a:solidFill>
                                    <a:effectLst/>
                                    <a:uLnTx/>
                                    <a:uFillTx/>
                                    <a:latin typeface="Cambria Math"/>
                                    <a:ea typeface="Cambria Math"/>
                                    <a:cs typeface="+mn-cs"/>
                                  </a:rPr>
                                  <m:t>−</m:t>
                                </m:r>
                                <m:sSup>
                                  <m:sSup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35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350" b="0" i="1" u="none" strike="noStrike" kern="1200" cap="none" spc="0" normalizeH="0" baseline="30000" noProof="0">
                                <a:ln>
                                  <a:noFill/>
                                </a:ln>
                                <a:solidFill>
                                  <a:prstClr val="black"/>
                                </a:solidFill>
                                <a:effectLst/>
                                <a:uLnTx/>
                                <a:uFillTx/>
                                <a:latin typeface="Cambria Math"/>
                                <a:ea typeface="Cambria Math"/>
                                <a:cs typeface="+mn-cs"/>
                              </a:rPr>
                              <m:t>𝑖</m:t>
                            </m:r>
                          </m:e>
                          <m:sup/>
                        </m:sSup>
                      </m:e>
                    </m:nary>
                  </m:oMath>
                </a14:m>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871538" y="3700462"/>
                <a:ext cx="3683572" cy="413126"/>
              </a:xfrm>
              <a:prstGeom prst="rect">
                <a:avLst/>
              </a:prstGeom>
              <a:blipFill>
                <a:blip r:embed="rId5"/>
                <a:stretch>
                  <a:fillRect t="-64706" b="-104412"/>
                </a:stretch>
              </a:blipFill>
            </p:spPr>
            <p:txBody>
              <a:bodyPr/>
              <a:lstStyle/>
              <a:p>
                <a:r>
                  <a:rPr lang="en-US">
                    <a:noFill/>
                  </a:rPr>
                  <a:t> </a:t>
                </a:r>
              </a:p>
            </p:txBody>
          </p:sp>
        </mc:Fallback>
      </mc:AlternateContent>
    </p:spTree>
    <p:extLst>
      <p:ext uri="{BB962C8B-B14F-4D97-AF65-F5344CB8AC3E}">
        <p14:creationId xmlns:p14="http://schemas.microsoft.com/office/powerpoint/2010/main" val="4298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For Linear Regression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1157288" y="2286000"/>
                <a:ext cx="4057650" cy="2400300"/>
              </a:xfrm>
              <a:prstGeom prst="rect">
                <a:avLst/>
              </a:prstGeom>
            </p:spPr>
            <p:txBody>
              <a:bodyPr vert="horz" lIns="68580" tIns="34290" rIns="68580" bIns="34290" rtlCol="0">
                <a:normAutofit fontScale="850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Gradient Descent Algorithm</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Repeat until convergence </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num>
                        <m:den>
                          <m:r>
                            <a:rPr kumimoji="0" lang="en-US" sz="1800" b="0" i="1" u="none" strike="noStrike" kern="1200" cap="none" spc="0" normalizeH="0" baseline="0" noProof="0">
                              <a:ln>
                                <a:noFill/>
                              </a:ln>
                              <a:solidFill>
                                <a:prstClr val="black"/>
                              </a:solidFill>
                              <a:effectLst/>
                              <a:uLnTx/>
                              <a:uFillTx/>
                              <a:latin typeface="Cambria Math"/>
                              <a:ea typeface="Cambria Math"/>
                              <a:cs typeface="+mn-cs"/>
                            </a:rPr>
                            <m:t>𝑚</m:t>
                          </m:r>
                        </m:den>
                      </m:f>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a:ea typeface="+mn-ea"/>
                              <a:cs typeface="+mn-cs"/>
                            </a:rPr>
                            <m:t>𝑖</m:t>
                          </m:r>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800" b="0" i="1" u="none" strike="noStrike" kern="1200" cap="none" spc="0" normalizeH="0" baseline="30000" noProof="0">
                                      <a:ln>
                                        <a:noFill/>
                                      </a:ln>
                                      <a:solidFill>
                                        <a:prstClr val="black"/>
                                      </a:solidFill>
                                      <a:effectLst/>
                                      <a:uLnTx/>
                                      <a:uFillTx/>
                                      <a:latin typeface="Cambria Math"/>
                                      <a:ea typeface="Cambria Math"/>
                                      <a:cs typeface="+mn-cs"/>
                                    </a:rPr>
                                    <m:t>𝑖</m:t>
                                  </m:r>
                                  <m:r>
                                    <m:rPr>
                                      <m:nor/>
                                    </m:rP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m:t>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e>
                              </m:d>
                            </m:e>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𝛼</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fPr>
                        <m:num>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num>
                        <m:den>
                          <m:r>
                            <a:rPr kumimoji="0" lang="en-US" sz="1800" b="0" i="1" u="none" strike="noStrike" kern="1200" cap="none" spc="0" normalizeH="0" baseline="0" noProof="0">
                              <a:ln>
                                <a:noFill/>
                              </a:ln>
                              <a:solidFill>
                                <a:prstClr val="black"/>
                              </a:solidFill>
                              <a:effectLst/>
                              <a:uLnTx/>
                              <a:uFillTx/>
                              <a:latin typeface="Cambria Math"/>
                              <a:ea typeface="Cambria Math"/>
                              <a:cs typeface="+mn-cs"/>
                            </a:rPr>
                            <m:t>𝑚</m:t>
                          </m:r>
                        </m:den>
                      </m:f>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a:ea typeface="+mn-ea"/>
                              <a:cs typeface="+mn-cs"/>
                            </a:rPr>
                            <m:t>𝑖</m:t>
                          </m:r>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800" b="0" i="1" u="none" strike="noStrike" kern="1200" cap="none" spc="0" normalizeH="0" baseline="30000" noProof="0">
                                      <a:ln>
                                        <a:noFill/>
                                      </a:ln>
                                      <a:solidFill>
                                        <a:prstClr val="black"/>
                                      </a:solidFill>
                                      <a:effectLst/>
                                      <a:uLnTx/>
                                      <a:uFillTx/>
                                      <a:latin typeface="Cambria Math"/>
                                      <a:ea typeface="Cambria Math"/>
                                      <a:cs typeface="+mn-cs"/>
                                    </a:rPr>
                                    <m:t>𝑖</m:t>
                                  </m:r>
                                  <m:r>
                                    <m:rPr>
                                      <m:nor/>
                                    </m:rP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m:t>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r>
                                <a:rPr kumimoji="0" lang="en-US" sz="1800" b="0" i="1" u="none" strike="noStrike" kern="1200" cap="none" spc="0" normalizeH="0" baseline="30000" noProof="0">
                                  <a:ln>
                                    <a:noFill/>
                                  </a:ln>
                                  <a:solidFill>
                                    <a:prstClr val="black"/>
                                  </a:solidFill>
                                  <a:effectLst/>
                                  <a:uLnTx/>
                                  <a:uFillTx/>
                                  <a:latin typeface="Cambria Math"/>
                                  <a:ea typeface="Cambria Math"/>
                                  <a:cs typeface="+mn-cs"/>
                                </a:rPr>
                                <m:t>𝑖</m:t>
                              </m:r>
                            </m:e>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685800" rtl="0" eaLnBrk="1" fontAlgn="auto" latinLnBrk="0" hangingPunct="1">
                  <a:lnSpc>
                    <a:spcPct val="100000"/>
                  </a:lnSpc>
                  <a:spcBef>
                    <a:spcPct val="20000"/>
                  </a:spcBef>
                  <a:spcAft>
                    <a:spcPts val="0"/>
                  </a:spcAft>
                  <a:buClr>
                    <a:srgbClr val="1D9A78"/>
                  </a:buClr>
                  <a:buSzPct val="85000"/>
                  <a:buFont typeface="Arial"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1157288" y="2286000"/>
                <a:ext cx="4057650" cy="2400300"/>
              </a:xfrm>
              <a:prstGeom prst="rect">
                <a:avLst/>
              </a:prstGeom>
              <a:blipFill>
                <a:blip r:embed="rId2"/>
                <a:stretch>
                  <a:fillRect l="-1203" t="-17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p:cNvSpPr/>
              <p:nvPr/>
            </p:nvSpPr>
            <p:spPr>
              <a:xfrm>
                <a:off x="1832844" y="4800600"/>
                <a:ext cx="2706538" cy="300082"/>
              </a:xfrm>
              <a:prstGeom prst="rect">
                <a:avLst/>
              </a:prstGeom>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Update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350" b="0" i="0" u="none" strike="noStrike" kern="1200" cap="none" spc="0" normalizeH="0" baseline="0" noProof="0" dirty="0">
                    <a:ln>
                      <a:noFill/>
                    </a:ln>
                    <a:solidFill>
                      <a:prstClr val="black"/>
                    </a:solidFill>
                    <a:effectLst/>
                    <a:uLnTx/>
                    <a:uFillTx/>
                    <a:latin typeface="Calibri" panose="020F0502020204030204"/>
                    <a:ea typeface="Cambria Math"/>
                    <a:cs typeface="+mn-cs"/>
                  </a:rPr>
                  <a:t> </a:t>
                </a:r>
                <a14:m>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1 </m:t>
                    </m:r>
                  </m:oMath>
                </a14:m>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and simultaneously </a:t>
                </a:r>
              </a:p>
            </p:txBody>
          </p:sp>
        </mc:Choice>
        <mc:Fallback xmlns="">
          <p:sp>
            <p:nvSpPr>
              <p:cNvPr id="4" name="Rectangle 4"/>
              <p:cNvSpPr>
                <a:spLocks noRot="1" noChangeAspect="1" noMove="1" noResize="1" noEditPoints="1" noAdjustHandles="1" noChangeArrowheads="1" noChangeShapeType="1" noTextEdit="1"/>
              </p:cNvSpPr>
              <p:nvPr/>
            </p:nvSpPr>
            <p:spPr>
              <a:xfrm>
                <a:off x="1832844" y="4800600"/>
                <a:ext cx="2706538" cy="300082"/>
              </a:xfrm>
              <a:prstGeom prst="rect">
                <a:avLst/>
              </a:prstGeom>
              <a:blipFill>
                <a:blip r:embed="rId3"/>
                <a:stretch>
                  <a:fillRect l="-676" t="-4082" b="-18367"/>
                </a:stretch>
              </a:blipFill>
            </p:spPr>
            <p:txBody>
              <a:bodyPr/>
              <a:lstStyle/>
              <a:p>
                <a:r>
                  <a:rPr lang="en-US">
                    <a:noFill/>
                  </a:rPr>
                  <a:t> </a:t>
                </a:r>
              </a:p>
            </p:txBody>
          </p:sp>
        </mc:Fallback>
      </mc:AlternateContent>
    </p:spTree>
    <p:extLst>
      <p:ext uri="{BB962C8B-B14F-4D97-AF65-F5344CB8AC3E}">
        <p14:creationId xmlns:p14="http://schemas.microsoft.com/office/powerpoint/2010/main" val="1594787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Multiple features linear regression</a:t>
            </a:r>
            <a:endParaRPr lang="ko-KR" altLang="en-US" sz="3300" dirty="0">
              <a:solidFill>
                <a:schemeClr val="tx1"/>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28" y="2228851"/>
            <a:ext cx="4807744" cy="1821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4" name="Rectangle 3"/>
              <p:cNvSpPr/>
              <p:nvPr/>
            </p:nvSpPr>
            <p:spPr>
              <a:xfrm>
                <a:off x="2168128" y="4493932"/>
                <a:ext cx="5325665" cy="415498"/>
              </a:xfrm>
              <a:prstGeom prst="rect">
                <a:avLst/>
              </a:prstGeom>
            </p:spPr>
            <p:txBody>
              <a:bodyPr wrap="square">
                <a:spAutoFit/>
              </a:bodyPr>
              <a:lstStyle/>
              <a:p>
                <a:pPr defTabSz="342900"/>
                <a14:m>
                  <m:oMath xmlns:m="http://schemas.openxmlformats.org/officeDocument/2006/math">
                    <m:r>
                      <a:rPr lang="en-US" sz="2100" i="1">
                        <a:solidFill>
                          <a:prstClr val="black"/>
                        </a:solidFill>
                        <a:latin typeface="Cambria Math"/>
                        <a:ea typeface="Cambria Math"/>
                      </a:rPr>
                      <m:t>h</m:t>
                    </m:r>
                    <m:r>
                      <a:rPr lang="en-US" sz="2100" i="1" baseline="-25000">
                        <a:solidFill>
                          <a:prstClr val="black"/>
                        </a:solidFill>
                        <a:latin typeface="Cambria Math"/>
                        <a:ea typeface="Cambria Math"/>
                      </a:rPr>
                      <m:t>𝜃</m:t>
                    </m:r>
                    <m:d>
                      <m:dPr>
                        <m:ctrlPr>
                          <a:rPr lang="en-US" sz="2100" i="1">
                            <a:solidFill>
                              <a:prstClr val="black"/>
                            </a:solidFill>
                            <a:latin typeface="Cambria Math" panose="02040503050406030204" pitchFamily="18" charset="0"/>
                            <a:ea typeface="Cambria Math"/>
                          </a:rPr>
                        </m:ctrlPr>
                      </m:dPr>
                      <m:e>
                        <m:r>
                          <a:rPr lang="en-US" sz="2100" i="1">
                            <a:solidFill>
                              <a:prstClr val="black"/>
                            </a:solidFill>
                            <a:latin typeface="Cambria Math"/>
                            <a:ea typeface="Cambria Math"/>
                          </a:rPr>
                          <m:t>𝑥</m:t>
                        </m:r>
                      </m:e>
                    </m:d>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0</m:t>
                    </m:r>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1</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1</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2</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2</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3</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3</m:t>
                    </m:r>
                    <m:r>
                      <m:rPr>
                        <m:nor/>
                      </m:rPr>
                      <a:rPr lang="en-US" sz="2100" dirty="0">
                        <a:solidFill>
                          <a:prstClr val="black"/>
                        </a:solidFill>
                        <a:latin typeface="Calibri" panose="020F0502020204030204"/>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4</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4</m:t>
                    </m:r>
                  </m:oMath>
                </a14:m>
                <a:endParaRPr lang="en-US" sz="2100" baseline="-25000" dirty="0">
                  <a:solidFill>
                    <a:prstClr val="black"/>
                  </a:solidFill>
                  <a:latin typeface="Calibri" panose="020F0502020204030204"/>
                </a:endParaRPr>
              </a:p>
            </p:txBody>
          </p:sp>
        </mc:Choice>
        <mc:Fallback>
          <p:sp>
            <p:nvSpPr>
              <p:cNvPr id="4" name="Rectangle 3"/>
              <p:cNvSpPr>
                <a:spLocks noRot="1" noChangeAspect="1" noMove="1" noResize="1" noEditPoints="1" noAdjustHandles="1" noChangeArrowheads="1" noChangeShapeType="1" noTextEdit="1"/>
              </p:cNvSpPr>
              <p:nvPr/>
            </p:nvSpPr>
            <p:spPr>
              <a:xfrm>
                <a:off x="2168128" y="4493932"/>
                <a:ext cx="5325665" cy="415498"/>
              </a:xfrm>
              <a:prstGeom prst="rect">
                <a:avLst/>
              </a:prstGeom>
              <a:blipFill>
                <a:blip r:embed="rId3"/>
                <a:stretch>
                  <a:fillRect l="-115" t="-8824" b="-29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5"/>
              <p:cNvSpPr/>
              <p:nvPr/>
            </p:nvSpPr>
            <p:spPr>
              <a:xfrm>
                <a:off x="2168128" y="4983034"/>
                <a:ext cx="5325665" cy="415498"/>
              </a:xfrm>
              <a:prstGeom prst="rect">
                <a:avLst/>
              </a:prstGeom>
            </p:spPr>
            <p:txBody>
              <a:bodyPr wrap="square">
                <a:spAutoFit/>
              </a:bodyPr>
              <a:lstStyle/>
              <a:p>
                <a:pPr defTabSz="342900"/>
                <a14:m>
                  <m:oMath xmlns:m="http://schemas.openxmlformats.org/officeDocument/2006/math">
                    <m:r>
                      <a:rPr lang="en-US" sz="2100" i="1">
                        <a:solidFill>
                          <a:prstClr val="black"/>
                        </a:solidFill>
                        <a:latin typeface="Cambria Math"/>
                        <a:ea typeface="Cambria Math"/>
                      </a:rPr>
                      <m:t>h</m:t>
                    </m:r>
                    <m:r>
                      <a:rPr lang="en-US" sz="2100" i="1" baseline="-25000">
                        <a:solidFill>
                          <a:prstClr val="black"/>
                        </a:solidFill>
                        <a:latin typeface="Cambria Math"/>
                        <a:ea typeface="Cambria Math"/>
                      </a:rPr>
                      <m:t>𝜃</m:t>
                    </m:r>
                    <m:d>
                      <m:dPr>
                        <m:ctrlPr>
                          <a:rPr lang="en-US" sz="2100" i="1">
                            <a:solidFill>
                              <a:prstClr val="black"/>
                            </a:solidFill>
                            <a:latin typeface="Cambria Math" panose="02040503050406030204" pitchFamily="18" charset="0"/>
                            <a:ea typeface="Cambria Math"/>
                          </a:rPr>
                        </m:ctrlPr>
                      </m:dPr>
                      <m:e>
                        <m:r>
                          <a:rPr lang="en-US" sz="2100" i="1">
                            <a:solidFill>
                              <a:prstClr val="black"/>
                            </a:solidFill>
                            <a:latin typeface="Cambria Math"/>
                            <a:ea typeface="Cambria Math"/>
                          </a:rPr>
                          <m:t>𝑥</m:t>
                        </m:r>
                      </m:e>
                    </m:d>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0</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0</m:t>
                    </m:r>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1</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1</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2</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2</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3</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3</m:t>
                    </m:r>
                    <m:r>
                      <m:rPr>
                        <m:nor/>
                      </m:rPr>
                      <a:rPr lang="en-US" sz="2100" dirty="0">
                        <a:solidFill>
                          <a:prstClr val="black"/>
                        </a:solidFill>
                        <a:latin typeface="Calibri" panose="020F0502020204030204"/>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4</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4</m:t>
                    </m:r>
                  </m:oMath>
                </a14:m>
                <a:endParaRPr lang="en-US" sz="2100" baseline="-25000" dirty="0">
                  <a:solidFill>
                    <a:prstClr val="black"/>
                  </a:solidFill>
                  <a:latin typeface="Calibri" panose="020F0502020204030204"/>
                </a:endParaRPr>
              </a:p>
            </p:txBody>
          </p:sp>
        </mc:Choice>
        <mc:Fallback>
          <p:sp>
            <p:nvSpPr>
              <p:cNvPr id="5" name="Rectangle 5"/>
              <p:cNvSpPr>
                <a:spLocks noRot="1" noChangeAspect="1" noMove="1" noResize="1" noEditPoints="1" noAdjustHandles="1" noChangeArrowheads="1" noChangeShapeType="1" noTextEdit="1"/>
              </p:cNvSpPr>
              <p:nvPr/>
            </p:nvSpPr>
            <p:spPr>
              <a:xfrm>
                <a:off x="2168128" y="4983034"/>
                <a:ext cx="5325665" cy="415498"/>
              </a:xfrm>
              <a:prstGeom prst="rect">
                <a:avLst/>
              </a:prstGeom>
              <a:blipFill>
                <a:blip r:embed="rId4"/>
                <a:stretch>
                  <a:fillRect l="-115" t="-8696" b="-27536"/>
                </a:stretch>
              </a:blipFill>
            </p:spPr>
            <p:txBody>
              <a:bodyPr/>
              <a:lstStyle/>
              <a:p>
                <a:r>
                  <a:rPr lang="en-US">
                    <a:noFill/>
                  </a:rPr>
                  <a:t> </a:t>
                </a:r>
              </a:p>
            </p:txBody>
          </p:sp>
        </mc:Fallback>
      </mc:AlternateContent>
    </p:spTree>
    <p:extLst>
      <p:ext uri="{BB962C8B-B14F-4D97-AF65-F5344CB8AC3E}">
        <p14:creationId xmlns:p14="http://schemas.microsoft.com/office/powerpoint/2010/main" val="145396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Multiple features linear regression</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TextBox 2"/>
              <p:cNvSpPr txBox="1"/>
              <p:nvPr/>
            </p:nvSpPr>
            <p:spPr>
              <a:xfrm>
                <a:off x="1857375" y="3157538"/>
                <a:ext cx="2236894" cy="1381147"/>
              </a:xfrm>
              <a:prstGeom prst="rect">
                <a:avLst/>
              </a:prstGeom>
              <a:noFill/>
            </p:spPr>
            <p:txBody>
              <a:bodyPr wrap="none" rtlCol="0">
                <a:spAutoFit/>
              </a:bodyPr>
              <a:lstStyle/>
              <a:p>
                <a:pPr defTabSz="342900"/>
                <a14:m>
                  <m:oMathPara xmlns:m="http://schemas.openxmlformats.org/officeDocument/2006/math">
                    <m:oMathParaPr>
                      <m:jc m:val="centerGroup"/>
                    </m:oMathParaPr>
                    <m:oMath xmlns:m="http://schemas.openxmlformats.org/officeDocument/2006/math">
                      <m:r>
                        <a:rPr lang="en-US" sz="2100" b="1" i="1">
                          <a:solidFill>
                            <a:prstClr val="black"/>
                          </a:solidFill>
                          <a:latin typeface="Cambria Math"/>
                        </a:rPr>
                        <m:t>𝑿</m:t>
                      </m:r>
                      <m:r>
                        <a:rPr lang="en-US" sz="2100" i="1">
                          <a:solidFill>
                            <a:prstClr val="black"/>
                          </a:solidFill>
                          <a:latin typeface="Cambria Math"/>
                        </a:rPr>
                        <m:t>=</m:t>
                      </m:r>
                      <m:d>
                        <m:dPr>
                          <m:begChr m:val="["/>
                          <m:endChr m:val="]"/>
                          <m:ctrlPr>
                            <a:rPr lang="en-US" sz="2100" i="1">
                              <a:solidFill>
                                <a:prstClr val="black"/>
                              </a:solidFill>
                              <a:latin typeface="Cambria Math" panose="02040503050406030204" pitchFamily="18" charset="0"/>
                            </a:rPr>
                          </m:ctrlPr>
                        </m:dPr>
                        <m:e>
                          <m:m>
                            <m:mPr>
                              <m:mcs>
                                <m:mc>
                                  <m:mcPr>
                                    <m:count m:val="1"/>
                                    <m:mcJc m:val="center"/>
                                  </m:mcPr>
                                </m:mc>
                              </m:mcs>
                              <m:ctrlPr>
                                <a:rPr lang="en-US" sz="2100" i="1">
                                  <a:solidFill>
                                    <a:prstClr val="black"/>
                                  </a:solidFill>
                                  <a:latin typeface="Cambria Math" panose="02040503050406030204" pitchFamily="18" charset="0"/>
                                </a:rPr>
                              </m:ctrlPr>
                            </m:mPr>
                            <m:mr>
                              <m:e>
                                <m:r>
                                  <m:rPr>
                                    <m:brk m:alnAt="7"/>
                                  </m:rPr>
                                  <a:rPr lang="en-US" sz="2100" i="1">
                                    <a:solidFill>
                                      <a:prstClr val="black"/>
                                    </a:solidFill>
                                    <a:latin typeface="Cambria Math"/>
                                  </a:rPr>
                                  <m:t>𝑥</m:t>
                                </m:r>
                                <m:r>
                                  <a:rPr lang="en-US" sz="2100" i="1">
                                    <a:solidFill>
                                      <a:prstClr val="black"/>
                                    </a:solidFill>
                                    <a:latin typeface="Cambria Math"/>
                                  </a:rPr>
                                  <m:t>0</m:t>
                                </m:r>
                              </m:e>
                            </m:mr>
                            <m:mr>
                              <m:e>
                                <m:r>
                                  <a:rPr lang="en-US" sz="2100" i="1">
                                    <a:solidFill>
                                      <a:prstClr val="black"/>
                                    </a:solidFill>
                                    <a:latin typeface="Cambria Math"/>
                                  </a:rPr>
                                  <m:t>𝑥</m:t>
                                </m:r>
                                <m:r>
                                  <a:rPr lang="en-US" sz="2100" i="1">
                                    <a:solidFill>
                                      <a:prstClr val="black"/>
                                    </a:solidFill>
                                    <a:latin typeface="Cambria Math"/>
                                  </a:rPr>
                                  <m:t>1</m:t>
                                </m:r>
                              </m:e>
                            </m:mr>
                            <m:mr>
                              <m:e>
                                <m:eqArr>
                                  <m:eqArrPr>
                                    <m:ctrlPr>
                                      <a:rPr lang="en-US" sz="2100" i="1">
                                        <a:solidFill>
                                          <a:prstClr val="black"/>
                                        </a:solidFill>
                                        <a:latin typeface="Cambria Math" panose="02040503050406030204" pitchFamily="18" charset="0"/>
                                      </a:rPr>
                                    </m:ctrlPr>
                                  </m:eqArrPr>
                                  <m:e>
                                    <m:r>
                                      <a:rPr lang="en-US" sz="2100" i="1">
                                        <a:solidFill>
                                          <a:prstClr val="black"/>
                                        </a:solidFill>
                                        <a:latin typeface="Cambria Math"/>
                                      </a:rPr>
                                      <m:t>.</m:t>
                                    </m:r>
                                  </m:e>
                                  <m:e>
                                    <m:r>
                                      <a:rPr lang="en-US" sz="2100" i="1">
                                        <a:solidFill>
                                          <a:prstClr val="black"/>
                                        </a:solidFill>
                                        <a:latin typeface="Cambria Math"/>
                                      </a:rPr>
                                      <m:t>.</m:t>
                                    </m:r>
                                  </m:e>
                                  <m:e>
                                    <m:r>
                                      <a:rPr lang="en-US" sz="2100" i="1">
                                        <a:solidFill>
                                          <a:prstClr val="black"/>
                                        </a:solidFill>
                                        <a:latin typeface="Cambria Math"/>
                                      </a:rPr>
                                      <m:t>𝑥𝑛</m:t>
                                    </m:r>
                                  </m:e>
                                </m:eqArr>
                              </m:e>
                            </m:mr>
                          </m:m>
                        </m:e>
                      </m:d>
                      <m:r>
                        <a:rPr lang="en-US" sz="2100" i="1">
                          <a:solidFill>
                            <a:prstClr val="black"/>
                          </a:solidFill>
                          <a:latin typeface="Cambria Math"/>
                          <a:ea typeface="Cambria Math"/>
                        </a:rPr>
                        <m:t>∈ </m:t>
                      </m:r>
                      <m:sSup>
                        <m:sSupPr>
                          <m:ctrlPr>
                            <a:rPr lang="en-US" sz="2100" i="1">
                              <a:solidFill>
                                <a:prstClr val="black"/>
                              </a:solidFill>
                              <a:latin typeface="Cambria Math" panose="02040503050406030204" pitchFamily="18" charset="0"/>
                              <a:ea typeface="Cambria Math"/>
                            </a:rPr>
                          </m:ctrlPr>
                        </m:sSupPr>
                        <m:e>
                          <m:r>
                            <a:rPr lang="en-US" sz="2100" b="1" i="1">
                              <a:solidFill>
                                <a:prstClr val="black"/>
                              </a:solidFill>
                              <a:latin typeface="Cambria Math"/>
                              <a:ea typeface="Cambria Math"/>
                            </a:rPr>
                            <m:t>𝑹</m:t>
                          </m:r>
                        </m:e>
                        <m:sup>
                          <m:r>
                            <a:rPr lang="en-US" sz="2100" i="1">
                              <a:solidFill>
                                <a:prstClr val="black"/>
                              </a:solidFill>
                              <a:latin typeface="Cambria Math"/>
                              <a:ea typeface="Cambria Math"/>
                            </a:rPr>
                            <m:t>𝑛</m:t>
                          </m:r>
                          <m:r>
                            <a:rPr lang="en-US" sz="2100" i="1">
                              <a:solidFill>
                                <a:prstClr val="black"/>
                              </a:solidFill>
                              <a:latin typeface="Cambria Math"/>
                              <a:ea typeface="Cambria Math"/>
                            </a:rPr>
                            <m:t>+1</m:t>
                          </m:r>
                        </m:sup>
                      </m:sSup>
                    </m:oMath>
                  </m:oMathPara>
                </a14:m>
                <a:endParaRPr lang="en-US" sz="2100" dirty="0">
                  <a:solidFill>
                    <a:prstClr val="black"/>
                  </a:solidFill>
                  <a:latin typeface="Calibri" panose="020F0502020204030204"/>
                </a:endParaRPr>
              </a:p>
            </p:txBody>
          </p:sp>
        </mc:Choice>
        <mc:Fallback>
          <p:sp>
            <p:nvSpPr>
              <p:cNvPr id="3" name="TextBox 2"/>
              <p:cNvSpPr txBox="1">
                <a:spLocks noRot="1" noChangeAspect="1" noMove="1" noResize="1" noEditPoints="1" noAdjustHandles="1" noChangeArrowheads="1" noChangeShapeType="1" noTextEdit="1"/>
              </p:cNvSpPr>
              <p:nvPr/>
            </p:nvSpPr>
            <p:spPr>
              <a:xfrm>
                <a:off x="1857375" y="3157538"/>
                <a:ext cx="2236894" cy="1381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4"/>
              <p:cNvSpPr/>
              <p:nvPr/>
            </p:nvSpPr>
            <p:spPr>
              <a:xfrm>
                <a:off x="1800226" y="2471737"/>
                <a:ext cx="5325665" cy="415498"/>
              </a:xfrm>
              <a:prstGeom prst="rect">
                <a:avLst/>
              </a:prstGeom>
            </p:spPr>
            <p:txBody>
              <a:bodyPr wrap="square">
                <a:spAutoFit/>
              </a:bodyPr>
              <a:lstStyle/>
              <a:p>
                <a:pPr defTabSz="342900"/>
                <a14:m>
                  <m:oMath xmlns:m="http://schemas.openxmlformats.org/officeDocument/2006/math">
                    <m:r>
                      <a:rPr lang="en-US" sz="2100" i="1">
                        <a:solidFill>
                          <a:prstClr val="black"/>
                        </a:solidFill>
                        <a:latin typeface="Cambria Math"/>
                        <a:ea typeface="Cambria Math"/>
                      </a:rPr>
                      <m:t>h</m:t>
                    </m:r>
                    <m:r>
                      <a:rPr lang="en-US" sz="2100" i="1" baseline="-25000">
                        <a:solidFill>
                          <a:prstClr val="black"/>
                        </a:solidFill>
                        <a:latin typeface="Cambria Math"/>
                        <a:ea typeface="Cambria Math"/>
                      </a:rPr>
                      <m:t>𝜃</m:t>
                    </m:r>
                    <m:d>
                      <m:dPr>
                        <m:ctrlPr>
                          <a:rPr lang="en-US" sz="2100" i="1">
                            <a:solidFill>
                              <a:prstClr val="black"/>
                            </a:solidFill>
                            <a:latin typeface="Cambria Math" panose="02040503050406030204" pitchFamily="18" charset="0"/>
                            <a:ea typeface="Cambria Math"/>
                          </a:rPr>
                        </m:ctrlPr>
                      </m:dPr>
                      <m:e>
                        <m:r>
                          <a:rPr lang="en-US" sz="2100" i="1">
                            <a:solidFill>
                              <a:prstClr val="black"/>
                            </a:solidFill>
                            <a:latin typeface="Cambria Math"/>
                            <a:ea typeface="Cambria Math"/>
                          </a:rPr>
                          <m:t>𝑥</m:t>
                        </m:r>
                      </m:e>
                    </m:d>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0</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0</m:t>
                    </m:r>
                    <m:r>
                      <a:rPr lang="en-US" sz="2100" i="1">
                        <a:solidFill>
                          <a:prstClr val="black"/>
                        </a:solidFill>
                        <a:latin typeface="Cambria Math"/>
                        <a:ea typeface="Cambria Math"/>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1</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1</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2</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2</m:t>
                    </m:r>
                  </m:oMath>
                </a14:m>
                <a:r>
                  <a:rPr lang="en-US" sz="2100" dirty="0">
                    <a:solidFill>
                      <a:prstClr val="black"/>
                    </a:solidFill>
                    <a:latin typeface="Calibri" panose="020F0502020204030204"/>
                  </a:rPr>
                  <a:t>+</a:t>
                </a:r>
                <a14:m>
                  <m:oMath xmlns:m="http://schemas.openxmlformats.org/officeDocument/2006/math">
                    <m:r>
                      <a:rPr lang="en-US" sz="2100" i="1">
                        <a:solidFill>
                          <a:prstClr val="black"/>
                        </a:solidFill>
                        <a:latin typeface="Cambria Math"/>
                        <a:ea typeface="Cambria Math"/>
                      </a:rPr>
                      <m:t>𝜃</m:t>
                    </m:r>
                    <m:r>
                      <a:rPr lang="en-US" sz="2100" i="1" baseline="-25000">
                        <a:solidFill>
                          <a:prstClr val="black"/>
                        </a:solidFill>
                        <a:latin typeface="Cambria Math"/>
                        <a:ea typeface="Cambria Math"/>
                      </a:rPr>
                      <m:t>3</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3</m:t>
                    </m:r>
                    <m:r>
                      <m:rPr>
                        <m:nor/>
                      </m:rPr>
                      <a:rPr lang="en-US" sz="2100" dirty="0">
                        <a:solidFill>
                          <a:prstClr val="black"/>
                        </a:solidFill>
                        <a:latin typeface="Calibri" panose="020F0502020204030204"/>
                      </a:rPr>
                      <m:t>+</m:t>
                    </m:r>
                    <m:r>
                      <a:rPr lang="en-US" sz="2100" i="1">
                        <a:solidFill>
                          <a:prstClr val="black"/>
                        </a:solidFill>
                        <a:latin typeface="Cambria Math"/>
                        <a:ea typeface="Cambria Math"/>
                      </a:rPr>
                      <m:t>𝜃</m:t>
                    </m:r>
                    <m:r>
                      <a:rPr lang="en-US" sz="2100" i="1" baseline="-25000">
                        <a:solidFill>
                          <a:prstClr val="black"/>
                        </a:solidFill>
                        <a:latin typeface="Cambria Math"/>
                        <a:ea typeface="Cambria Math"/>
                      </a:rPr>
                      <m:t>4</m:t>
                    </m:r>
                    <m:r>
                      <a:rPr lang="en-US" sz="2100" i="1">
                        <a:solidFill>
                          <a:prstClr val="black"/>
                        </a:solidFill>
                        <a:latin typeface="Cambria Math"/>
                        <a:ea typeface="Cambria Math"/>
                      </a:rPr>
                      <m:t>𝑥</m:t>
                    </m:r>
                    <m:r>
                      <a:rPr lang="en-US" sz="2100" i="1" baseline="-25000">
                        <a:solidFill>
                          <a:prstClr val="black"/>
                        </a:solidFill>
                        <a:latin typeface="Cambria Math"/>
                        <a:ea typeface="Cambria Math"/>
                      </a:rPr>
                      <m:t>4</m:t>
                    </m:r>
                  </m:oMath>
                </a14:m>
                <a:endParaRPr lang="en-US" sz="2100" baseline="-25000" dirty="0">
                  <a:solidFill>
                    <a:prstClr val="black"/>
                  </a:solidFill>
                  <a:latin typeface="Calibri" panose="020F0502020204030204"/>
                </a:endParaRPr>
              </a:p>
            </p:txBody>
          </p:sp>
        </mc:Choice>
        <mc:Fallback>
          <p:sp>
            <p:nvSpPr>
              <p:cNvPr id="4" name="Rectangle 4"/>
              <p:cNvSpPr>
                <a:spLocks noRot="1" noChangeAspect="1" noMove="1" noResize="1" noEditPoints="1" noAdjustHandles="1" noChangeArrowheads="1" noChangeShapeType="1" noTextEdit="1"/>
              </p:cNvSpPr>
              <p:nvPr/>
            </p:nvSpPr>
            <p:spPr>
              <a:xfrm>
                <a:off x="1800226" y="2471737"/>
                <a:ext cx="5325665" cy="415498"/>
              </a:xfrm>
              <a:prstGeom prst="rect">
                <a:avLst/>
              </a:prstGeom>
              <a:blipFill>
                <a:blip r:embed="rId3"/>
                <a:stretch>
                  <a:fillRect l="-114" t="-8696" b="-275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257675" y="3156143"/>
                <a:ext cx="2228880" cy="1383905"/>
              </a:xfrm>
              <a:prstGeom prst="rect">
                <a:avLst/>
              </a:prstGeom>
              <a:noFill/>
            </p:spPr>
            <p:txBody>
              <a:bodyPr wrap="none" rtlCol="0">
                <a:spAutoFit/>
              </a:bodyPr>
              <a:lstStyle/>
              <a:p>
                <a:pPr defTabSz="342900"/>
                <a14:m>
                  <m:oMathPara xmlns:m="http://schemas.openxmlformats.org/officeDocument/2006/math">
                    <m:oMathParaPr>
                      <m:jc m:val="centerGroup"/>
                    </m:oMathParaPr>
                    <m:oMath xmlns:m="http://schemas.openxmlformats.org/officeDocument/2006/math">
                      <m:r>
                        <a:rPr lang="en-US" sz="2100" b="1" i="1">
                          <a:solidFill>
                            <a:prstClr val="black"/>
                          </a:solidFill>
                          <a:latin typeface="Cambria Math"/>
                          <a:ea typeface="Cambria Math"/>
                        </a:rPr>
                        <m:t>𝜽</m:t>
                      </m:r>
                      <m:r>
                        <a:rPr lang="en-US" sz="2100" i="1">
                          <a:solidFill>
                            <a:prstClr val="black"/>
                          </a:solidFill>
                          <a:latin typeface="Cambria Math"/>
                        </a:rPr>
                        <m:t>=</m:t>
                      </m:r>
                      <m:d>
                        <m:dPr>
                          <m:begChr m:val="["/>
                          <m:endChr m:val="]"/>
                          <m:ctrlPr>
                            <a:rPr lang="en-US" sz="2100" i="1">
                              <a:solidFill>
                                <a:prstClr val="black"/>
                              </a:solidFill>
                              <a:latin typeface="Cambria Math" panose="02040503050406030204" pitchFamily="18" charset="0"/>
                            </a:rPr>
                          </m:ctrlPr>
                        </m:dPr>
                        <m:e>
                          <m:m>
                            <m:mPr>
                              <m:mcs>
                                <m:mc>
                                  <m:mcPr>
                                    <m:count m:val="1"/>
                                    <m:mcJc m:val="center"/>
                                  </m:mcPr>
                                </m:mc>
                              </m:mcs>
                              <m:ctrlPr>
                                <a:rPr lang="en-US" sz="2100" i="1">
                                  <a:solidFill>
                                    <a:prstClr val="black"/>
                                  </a:solidFill>
                                  <a:latin typeface="Cambria Math" panose="02040503050406030204" pitchFamily="18" charset="0"/>
                                </a:rPr>
                              </m:ctrlPr>
                            </m:mPr>
                            <m:mr>
                              <m:e>
                                <m:r>
                                  <a:rPr lang="en-US" sz="2100" i="1">
                                    <a:solidFill>
                                      <a:prstClr val="black"/>
                                    </a:solidFill>
                                    <a:latin typeface="Cambria Math"/>
                                    <a:ea typeface="Cambria Math"/>
                                  </a:rPr>
                                  <m:t>𝜃</m:t>
                                </m:r>
                                <m:r>
                                  <a:rPr lang="en-US" sz="2100" i="1">
                                    <a:solidFill>
                                      <a:prstClr val="black"/>
                                    </a:solidFill>
                                    <a:latin typeface="Cambria Math"/>
                                  </a:rPr>
                                  <m:t>0</m:t>
                                </m:r>
                              </m:e>
                            </m:mr>
                            <m:mr>
                              <m:e>
                                <m:r>
                                  <a:rPr lang="en-US" sz="2100" i="1">
                                    <a:solidFill>
                                      <a:prstClr val="black"/>
                                    </a:solidFill>
                                    <a:latin typeface="Cambria Math"/>
                                    <a:ea typeface="Cambria Math"/>
                                  </a:rPr>
                                  <m:t>𝜃</m:t>
                                </m:r>
                                <m:r>
                                  <a:rPr lang="en-US" sz="2100" i="1">
                                    <a:solidFill>
                                      <a:prstClr val="black"/>
                                    </a:solidFill>
                                    <a:latin typeface="Cambria Math"/>
                                  </a:rPr>
                                  <m:t>1</m:t>
                                </m:r>
                              </m:e>
                            </m:mr>
                            <m:mr>
                              <m:e>
                                <m:eqArr>
                                  <m:eqArrPr>
                                    <m:ctrlPr>
                                      <a:rPr lang="en-US" sz="2100" i="1">
                                        <a:solidFill>
                                          <a:prstClr val="black"/>
                                        </a:solidFill>
                                        <a:latin typeface="Cambria Math" panose="02040503050406030204" pitchFamily="18" charset="0"/>
                                      </a:rPr>
                                    </m:ctrlPr>
                                  </m:eqArrPr>
                                  <m:e>
                                    <m:r>
                                      <a:rPr lang="en-US" sz="2100" i="1">
                                        <a:solidFill>
                                          <a:prstClr val="black"/>
                                        </a:solidFill>
                                        <a:latin typeface="Cambria Math"/>
                                      </a:rPr>
                                      <m:t>.</m:t>
                                    </m:r>
                                  </m:e>
                                  <m:e>
                                    <m:r>
                                      <a:rPr lang="en-US" sz="2100" i="1">
                                        <a:solidFill>
                                          <a:prstClr val="black"/>
                                        </a:solidFill>
                                        <a:latin typeface="Cambria Math"/>
                                      </a:rPr>
                                      <m:t>.</m:t>
                                    </m:r>
                                  </m:e>
                                  <m:e>
                                    <m:r>
                                      <a:rPr lang="en-US" sz="2100" i="1">
                                        <a:solidFill>
                                          <a:prstClr val="black"/>
                                        </a:solidFill>
                                        <a:latin typeface="Cambria Math"/>
                                        <a:ea typeface="Cambria Math"/>
                                      </a:rPr>
                                      <m:t>𝜃</m:t>
                                    </m:r>
                                    <m:r>
                                      <a:rPr lang="en-US" sz="2100" i="1">
                                        <a:solidFill>
                                          <a:prstClr val="black"/>
                                        </a:solidFill>
                                        <a:latin typeface="Cambria Math"/>
                                      </a:rPr>
                                      <m:t>𝑛</m:t>
                                    </m:r>
                                  </m:e>
                                </m:eqArr>
                              </m:e>
                            </m:mr>
                          </m:m>
                        </m:e>
                      </m:d>
                      <m:r>
                        <a:rPr lang="en-US" sz="2100" i="1">
                          <a:solidFill>
                            <a:prstClr val="black"/>
                          </a:solidFill>
                          <a:latin typeface="Cambria Math"/>
                          <a:ea typeface="Cambria Math"/>
                        </a:rPr>
                        <m:t>∈ </m:t>
                      </m:r>
                      <m:sSup>
                        <m:sSupPr>
                          <m:ctrlPr>
                            <a:rPr lang="en-US" sz="2100" i="1">
                              <a:solidFill>
                                <a:prstClr val="black"/>
                              </a:solidFill>
                              <a:latin typeface="Cambria Math" panose="02040503050406030204" pitchFamily="18" charset="0"/>
                              <a:ea typeface="Cambria Math"/>
                            </a:rPr>
                          </m:ctrlPr>
                        </m:sSupPr>
                        <m:e>
                          <m:r>
                            <a:rPr lang="en-US" sz="2100" b="1" i="1">
                              <a:solidFill>
                                <a:prstClr val="black"/>
                              </a:solidFill>
                              <a:latin typeface="Cambria Math"/>
                              <a:ea typeface="Cambria Math"/>
                            </a:rPr>
                            <m:t>𝑹</m:t>
                          </m:r>
                        </m:e>
                        <m:sup>
                          <m:r>
                            <a:rPr lang="en-US" sz="2100" i="1">
                              <a:solidFill>
                                <a:prstClr val="black"/>
                              </a:solidFill>
                              <a:latin typeface="Cambria Math"/>
                              <a:ea typeface="Cambria Math"/>
                            </a:rPr>
                            <m:t>𝑛</m:t>
                          </m:r>
                          <m:r>
                            <a:rPr lang="en-US" sz="2100" i="1">
                              <a:solidFill>
                                <a:prstClr val="black"/>
                              </a:solidFill>
                              <a:latin typeface="Cambria Math"/>
                              <a:ea typeface="Cambria Math"/>
                            </a:rPr>
                            <m:t>+1</m:t>
                          </m:r>
                        </m:sup>
                      </m:sSup>
                    </m:oMath>
                  </m:oMathPara>
                </a14:m>
                <a:endParaRPr lang="en-US" sz="2100" dirty="0">
                  <a:solidFill>
                    <a:prstClr val="black"/>
                  </a:solidFill>
                  <a:latin typeface="Calibri" panose="020F0502020204030204"/>
                </a:endParaRPr>
              </a:p>
            </p:txBody>
          </p:sp>
        </mc:Choice>
        <mc:Fallback>
          <p:sp>
            <p:nvSpPr>
              <p:cNvPr id="5" name="TextBox 4"/>
              <p:cNvSpPr txBox="1">
                <a:spLocks noRot="1" noChangeAspect="1" noMove="1" noResize="1" noEditPoints="1" noAdjustHandles="1" noChangeArrowheads="1" noChangeShapeType="1" noTextEdit="1"/>
              </p:cNvSpPr>
              <p:nvPr/>
            </p:nvSpPr>
            <p:spPr>
              <a:xfrm>
                <a:off x="4257675" y="3156143"/>
                <a:ext cx="2228880" cy="13839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6"/>
              <p:cNvSpPr/>
              <p:nvPr/>
            </p:nvSpPr>
            <p:spPr>
              <a:xfrm>
                <a:off x="2909171" y="4808794"/>
                <a:ext cx="1562351" cy="415498"/>
              </a:xfrm>
              <a:prstGeom prst="rect">
                <a:avLst/>
              </a:prstGeom>
            </p:spPr>
            <p:txBody>
              <a:bodyPr wrap="none">
                <a:spAutoFit/>
              </a:bodyPr>
              <a:lstStyle/>
              <a:p>
                <a:pPr defTabSz="342900"/>
                <a14:m>
                  <m:oMath xmlns:m="http://schemas.openxmlformats.org/officeDocument/2006/math">
                    <m:r>
                      <a:rPr lang="en-US" sz="2100" i="1">
                        <a:solidFill>
                          <a:prstClr val="black"/>
                        </a:solidFill>
                        <a:latin typeface="Cambria Math"/>
                        <a:ea typeface="Cambria Math"/>
                      </a:rPr>
                      <m:t>h</m:t>
                    </m:r>
                    <m:r>
                      <a:rPr lang="en-US" sz="2100" i="1" baseline="-25000">
                        <a:solidFill>
                          <a:prstClr val="black"/>
                        </a:solidFill>
                        <a:latin typeface="Cambria Math"/>
                        <a:ea typeface="Cambria Math"/>
                      </a:rPr>
                      <m:t>𝜃</m:t>
                    </m:r>
                    <m:d>
                      <m:dPr>
                        <m:ctrlPr>
                          <a:rPr lang="en-US" sz="2100" i="1">
                            <a:solidFill>
                              <a:prstClr val="black"/>
                            </a:solidFill>
                            <a:latin typeface="Cambria Math" panose="02040503050406030204" pitchFamily="18" charset="0"/>
                            <a:ea typeface="Cambria Math"/>
                          </a:rPr>
                        </m:ctrlPr>
                      </m:dPr>
                      <m:e>
                        <m:r>
                          <a:rPr lang="en-US" sz="2100" i="1">
                            <a:solidFill>
                              <a:prstClr val="black"/>
                            </a:solidFill>
                            <a:latin typeface="Cambria Math"/>
                            <a:ea typeface="Cambria Math"/>
                          </a:rPr>
                          <m:t>𝑥</m:t>
                        </m:r>
                      </m:e>
                    </m:d>
                  </m:oMath>
                </a14:m>
                <a:r>
                  <a:rPr lang="en-US" sz="2100" dirty="0">
                    <a:solidFill>
                      <a:prstClr val="black"/>
                    </a:solidFill>
                    <a:latin typeface="Calibri" panose="020F0502020204030204"/>
                  </a:rPr>
                  <a:t>=</a:t>
                </a:r>
                <a:r>
                  <a:rPr lang="en-US" sz="2100" b="1" dirty="0">
                    <a:solidFill>
                      <a:prstClr val="black"/>
                    </a:solidFill>
                    <a:latin typeface="Calibri" panose="020F0502020204030204"/>
                    <a:ea typeface="Cambria Math"/>
                  </a:rPr>
                  <a:t> </a:t>
                </a:r>
                <a14:m>
                  <m:oMath xmlns:m="http://schemas.openxmlformats.org/officeDocument/2006/math">
                    <m:r>
                      <a:rPr lang="en-US" sz="2100" b="1" i="1">
                        <a:solidFill>
                          <a:prstClr val="black"/>
                        </a:solidFill>
                        <a:latin typeface="Cambria Math"/>
                        <a:ea typeface="Cambria Math"/>
                      </a:rPr>
                      <m:t>𝜽</m:t>
                    </m:r>
                  </m:oMath>
                </a14:m>
                <a:r>
                  <a:rPr lang="en-US" sz="2100" b="1" baseline="30000" dirty="0">
                    <a:solidFill>
                      <a:prstClr val="black"/>
                    </a:solidFill>
                    <a:latin typeface="Times New Roman" panose="02020603050405020304" pitchFamily="18" charset="0"/>
                    <a:cs typeface="Times New Roman" panose="02020603050405020304" pitchFamily="18" charset="0"/>
                  </a:rPr>
                  <a:t>T</a:t>
                </a:r>
                <a:r>
                  <a:rPr lang="en-US" sz="2100" b="1" dirty="0">
                    <a:solidFill>
                      <a:prstClr val="black"/>
                    </a:solidFill>
                    <a:latin typeface="Times New Roman" panose="02020603050405020304" pitchFamily="18" charset="0"/>
                    <a:cs typeface="Times New Roman" panose="02020603050405020304" pitchFamily="18" charset="0"/>
                  </a:rPr>
                  <a:t>X</a:t>
                </a:r>
                <a:r>
                  <a:rPr lang="en-US" sz="2100" dirty="0">
                    <a:solidFill>
                      <a:prstClr val="black"/>
                    </a:solidFill>
                    <a:latin typeface="Times New Roman" panose="02020603050405020304" pitchFamily="18" charset="0"/>
                    <a:cs typeface="Times New Roman" panose="02020603050405020304" pitchFamily="18" charset="0"/>
                  </a:rPr>
                  <a:t> </a:t>
                </a:r>
              </a:p>
            </p:txBody>
          </p:sp>
        </mc:Choice>
        <mc:Fallback>
          <p:sp>
            <p:nvSpPr>
              <p:cNvPr id="6" name="Rectangle 6"/>
              <p:cNvSpPr>
                <a:spLocks noRot="1" noChangeAspect="1" noMove="1" noResize="1" noEditPoints="1" noAdjustHandles="1" noChangeArrowheads="1" noChangeShapeType="1" noTextEdit="1"/>
              </p:cNvSpPr>
              <p:nvPr/>
            </p:nvSpPr>
            <p:spPr>
              <a:xfrm>
                <a:off x="2909171" y="4808794"/>
                <a:ext cx="1562351" cy="415498"/>
              </a:xfrm>
              <a:prstGeom prst="rect">
                <a:avLst/>
              </a:prstGeom>
              <a:blipFill>
                <a:blip r:embed="rId5"/>
                <a:stretch>
                  <a:fillRect l="-389" t="-10294" b="-27941"/>
                </a:stretch>
              </a:blipFill>
            </p:spPr>
            <p:txBody>
              <a:bodyPr/>
              <a:lstStyle/>
              <a:p>
                <a:r>
                  <a:rPr lang="en-US">
                    <a:noFill/>
                  </a:rPr>
                  <a:t> </a:t>
                </a:r>
              </a:p>
            </p:txBody>
          </p:sp>
        </mc:Fallback>
      </mc:AlternateContent>
      <p:sp>
        <p:nvSpPr>
          <p:cNvPr id="7" name="직사각형 6"/>
          <p:cNvSpPr/>
          <p:nvPr/>
        </p:nvSpPr>
        <p:spPr>
          <a:xfrm>
            <a:off x="2626216" y="5354701"/>
            <a:ext cx="2254720" cy="300082"/>
          </a:xfrm>
          <a:prstGeom prst="rect">
            <a:avLst/>
          </a:prstGeom>
        </p:spPr>
        <p:txBody>
          <a:bodyPr wrap="none">
            <a:spAutoFit/>
          </a:bodyPr>
          <a:lstStyle/>
          <a:p>
            <a:pPr defTabSz="342900"/>
            <a:r>
              <a:rPr lang="en-US" altLang="ko-KR" sz="1350" dirty="0">
                <a:solidFill>
                  <a:prstClr val="black"/>
                </a:solidFill>
                <a:latin typeface="Calibri" panose="020F0502020204030204"/>
                <a:ea typeface="맑은 고딕" panose="020B0503020000020004" pitchFamily="50" charset="-127"/>
              </a:rPr>
              <a:t>Multivariate linear regression</a:t>
            </a:r>
            <a:endParaRPr lang="ko-KR" altLang="en-US" sz="1350" dirty="0">
              <a:solidFill>
                <a:prstClr val="black"/>
              </a:solidFill>
              <a:latin typeface="Calibri" panose="020F0502020204030204"/>
              <a:ea typeface="맑은 고딕" panose="020B0503020000020004" pitchFamily="50" charset="-127"/>
            </a:endParaRPr>
          </a:p>
        </p:txBody>
      </p:sp>
    </p:spTree>
    <p:extLst>
      <p:ext uri="{BB962C8B-B14F-4D97-AF65-F5344CB8AC3E}">
        <p14:creationId xmlns:p14="http://schemas.microsoft.com/office/powerpoint/2010/main" val="764338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300" dirty="0">
                <a:solidFill>
                  <a:schemeClr val="tx1"/>
                </a:solidFill>
              </a:rPr>
              <a:t>Gradient Descent for Multiple Linear Regression</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Rectangle 3"/>
              <p:cNvSpPr/>
              <p:nvPr/>
            </p:nvSpPr>
            <p:spPr>
              <a:xfrm>
                <a:off x="571500" y="1909658"/>
                <a:ext cx="3170676" cy="553998"/>
              </a:xfrm>
              <a:prstGeom prst="rect">
                <a:avLst/>
              </a:prstGeom>
            </p:spPr>
            <p:txBody>
              <a:bodyPr wrap="none">
                <a:spAutoFit/>
              </a:bodyPr>
              <a:lstStyle/>
              <a:p>
                <a:pPr defTabSz="342900"/>
                <a:r>
                  <a:rPr lang="en-US" sz="1500" i="1" dirty="0">
                    <a:solidFill>
                      <a:prstClr val="black"/>
                    </a:solidFill>
                    <a:latin typeface="Cambria Math"/>
                    <a:ea typeface="Cambria Math"/>
                  </a:rPr>
                  <a:t>Hypothesis</a:t>
                </a:r>
              </a:p>
              <a:p>
                <a:pPr defTabSz="342900"/>
                <a14:m>
                  <m:oMath xmlns:m="http://schemas.openxmlformats.org/officeDocument/2006/math">
                    <m:r>
                      <a:rPr lang="en-US" sz="1500" i="1">
                        <a:solidFill>
                          <a:prstClr val="black"/>
                        </a:solidFill>
                        <a:latin typeface="Cambria Math"/>
                        <a:ea typeface="Cambria Math"/>
                      </a:rPr>
                      <m:t>h</m:t>
                    </m:r>
                    <m:r>
                      <a:rPr lang="en-US" sz="1500" i="1" baseline="-25000">
                        <a:solidFill>
                          <a:prstClr val="black"/>
                        </a:solidFill>
                        <a:latin typeface="Cambria Math"/>
                        <a:ea typeface="Cambria Math"/>
                      </a:rPr>
                      <m:t>𝜃</m:t>
                    </m:r>
                    <m:d>
                      <m:dPr>
                        <m:ctrlPr>
                          <a:rPr lang="en-US" sz="1500" i="1">
                            <a:solidFill>
                              <a:prstClr val="black"/>
                            </a:solidFill>
                            <a:latin typeface="Cambria Math" panose="02040503050406030204" pitchFamily="18" charset="0"/>
                            <a:ea typeface="Cambria Math"/>
                          </a:rPr>
                        </m:ctrlPr>
                      </m:dPr>
                      <m:e>
                        <m:r>
                          <a:rPr lang="en-US" sz="1500" i="1">
                            <a:solidFill>
                              <a:prstClr val="black"/>
                            </a:solidFill>
                            <a:latin typeface="Cambria Math"/>
                            <a:ea typeface="Cambria Math"/>
                          </a:rPr>
                          <m:t>𝑥</m:t>
                        </m:r>
                      </m:e>
                    </m:d>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𝑥</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𝑥</m:t>
                    </m:r>
                    <m:r>
                      <a:rPr lang="en-US" sz="1500" i="1" baseline="-25000">
                        <a:solidFill>
                          <a:prstClr val="black"/>
                        </a:solidFill>
                        <a:latin typeface="Cambria Math"/>
                        <a:ea typeface="Cambria Math"/>
                      </a:rPr>
                      <m:t>1</m:t>
                    </m:r>
                  </m:oMath>
                </a14:m>
                <a:r>
                  <a:rPr lang="en-US" sz="1500" dirty="0">
                    <a:solidFill>
                      <a:prstClr val="black"/>
                    </a:solidFill>
                    <a:latin typeface="Calibri" panose="020F0502020204030204"/>
                  </a:rPr>
                  <a:t>+</a:t>
                </a:r>
                <a14:m>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2</m:t>
                    </m:r>
                    <m:r>
                      <a:rPr lang="en-US" sz="1500" i="1">
                        <a:solidFill>
                          <a:prstClr val="black"/>
                        </a:solidFill>
                        <a:latin typeface="Cambria Math"/>
                        <a:ea typeface="Cambria Math"/>
                      </a:rPr>
                      <m:t>𝑥</m:t>
                    </m:r>
                    <m:r>
                      <a:rPr lang="en-US" sz="1500" i="1" baseline="-25000">
                        <a:solidFill>
                          <a:prstClr val="black"/>
                        </a:solidFill>
                        <a:latin typeface="Cambria Math"/>
                        <a:ea typeface="Cambria Math"/>
                      </a:rPr>
                      <m:t>2</m:t>
                    </m:r>
                  </m:oMath>
                </a14:m>
                <a:r>
                  <a:rPr lang="en-US" sz="1500" dirty="0">
                    <a:solidFill>
                      <a:prstClr val="black"/>
                    </a:solidFill>
                    <a:latin typeface="Calibri" panose="020F0502020204030204"/>
                  </a:rPr>
                  <a:t>+</a:t>
                </a:r>
                <a14:m>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3</m:t>
                    </m:r>
                    <m:r>
                      <a:rPr lang="en-US" sz="1500" i="1">
                        <a:solidFill>
                          <a:prstClr val="black"/>
                        </a:solidFill>
                        <a:latin typeface="Cambria Math"/>
                        <a:ea typeface="Cambria Math"/>
                      </a:rPr>
                      <m:t>𝑥</m:t>
                    </m:r>
                    <m:r>
                      <a:rPr lang="en-US" sz="1500" i="1" baseline="-25000">
                        <a:solidFill>
                          <a:prstClr val="black"/>
                        </a:solidFill>
                        <a:latin typeface="Cambria Math"/>
                        <a:ea typeface="Cambria Math"/>
                      </a:rPr>
                      <m:t>3</m:t>
                    </m:r>
                    <m:r>
                      <m:rPr>
                        <m:nor/>
                      </m:rPr>
                      <a:rPr lang="en-US" sz="1500" dirty="0">
                        <a:solidFill>
                          <a:prstClr val="black"/>
                        </a:solidFill>
                        <a:latin typeface="Calibri" panose="020F0502020204030204"/>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4</m:t>
                    </m:r>
                    <m:r>
                      <a:rPr lang="en-US" sz="1500" i="1">
                        <a:solidFill>
                          <a:prstClr val="black"/>
                        </a:solidFill>
                        <a:latin typeface="Cambria Math"/>
                        <a:ea typeface="Cambria Math"/>
                      </a:rPr>
                      <m:t>𝑥</m:t>
                    </m:r>
                    <m:r>
                      <a:rPr lang="en-US" sz="1500" i="1" baseline="-25000">
                        <a:solidFill>
                          <a:prstClr val="black"/>
                        </a:solidFill>
                        <a:latin typeface="Cambria Math"/>
                        <a:ea typeface="Cambria Math"/>
                      </a:rPr>
                      <m:t>4</m:t>
                    </m:r>
                  </m:oMath>
                </a14:m>
                <a:endParaRPr lang="en-US" sz="1500" baseline="-25000" dirty="0">
                  <a:solidFill>
                    <a:prstClr val="black"/>
                  </a:solidFill>
                  <a:latin typeface="Calibri" panose="020F0502020204030204"/>
                </a:endParaRPr>
              </a:p>
            </p:txBody>
          </p:sp>
        </mc:Choice>
        <mc:Fallback>
          <p:sp>
            <p:nvSpPr>
              <p:cNvPr id="3" name="Rectangle 3"/>
              <p:cNvSpPr>
                <a:spLocks noRot="1" noChangeAspect="1" noMove="1" noResize="1" noEditPoints="1" noAdjustHandles="1" noChangeArrowheads="1" noChangeShapeType="1" noTextEdit="1"/>
              </p:cNvSpPr>
              <p:nvPr/>
            </p:nvSpPr>
            <p:spPr>
              <a:xfrm>
                <a:off x="571500" y="1909658"/>
                <a:ext cx="3170676" cy="553998"/>
              </a:xfrm>
              <a:prstGeom prst="rect">
                <a:avLst/>
              </a:prstGeom>
              <a:blipFill>
                <a:blip r:embed="rId2"/>
                <a:stretch>
                  <a:fillRect l="-769" t="-2198" b="-120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4"/>
              <p:cNvSpPr/>
              <p:nvPr/>
            </p:nvSpPr>
            <p:spPr>
              <a:xfrm>
                <a:off x="571499" y="2771775"/>
                <a:ext cx="1399742" cy="548676"/>
              </a:xfrm>
              <a:prstGeom prst="rect">
                <a:avLst/>
              </a:prstGeom>
            </p:spPr>
            <p:txBody>
              <a:bodyPr wrap="none">
                <a:spAutoFit/>
              </a:bodyPr>
              <a:lstStyle/>
              <a:p>
                <a:pPr defTabSz="342900"/>
                <a:r>
                  <a:rPr lang="en-US" sz="1500" i="1" dirty="0">
                    <a:solidFill>
                      <a:prstClr val="black"/>
                    </a:solidFill>
                    <a:latin typeface="Cambria Math"/>
                    <a:ea typeface="Cambria Math"/>
                  </a:rPr>
                  <a:t>Parameters:</a:t>
                </a:r>
              </a:p>
              <a:p>
                <a:pPr defTabSz="342900"/>
                <a14:m>
                  <m:oMathPara xmlns:m="http://schemas.openxmlformats.org/officeDocument/2006/math">
                    <m:oMathParaPr>
                      <m:jc m:val="centerGroup"/>
                    </m:oMathParaPr>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2</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3</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4</m:t>
                      </m:r>
                    </m:oMath>
                  </m:oMathPara>
                </a14:m>
                <a:endParaRPr lang="en-US" sz="1500" baseline="-25000" dirty="0">
                  <a:solidFill>
                    <a:prstClr val="black"/>
                  </a:solidFill>
                  <a:latin typeface="Calibri" panose="020F0502020204030204"/>
                </a:endParaRPr>
              </a:p>
            </p:txBody>
          </p:sp>
        </mc:Choice>
        <mc:Fallback>
          <p:sp>
            <p:nvSpPr>
              <p:cNvPr id="4" name="Rectangle 4"/>
              <p:cNvSpPr>
                <a:spLocks noRot="1" noChangeAspect="1" noMove="1" noResize="1" noEditPoints="1" noAdjustHandles="1" noChangeArrowheads="1" noChangeShapeType="1" noTextEdit="1"/>
              </p:cNvSpPr>
              <p:nvPr/>
            </p:nvSpPr>
            <p:spPr>
              <a:xfrm>
                <a:off x="571499" y="2771775"/>
                <a:ext cx="1399742" cy="548676"/>
              </a:xfrm>
              <a:prstGeom prst="rect">
                <a:avLst/>
              </a:prstGeom>
              <a:blipFill>
                <a:blip r:embed="rId3"/>
                <a:stretch>
                  <a:fillRect l="-1747" t="-3333"/>
                </a:stretch>
              </a:blipFill>
            </p:spPr>
            <p:txBody>
              <a:bodyPr/>
              <a:lstStyle/>
              <a:p>
                <a:r>
                  <a:rPr lang="en-US">
                    <a:noFill/>
                  </a:rPr>
                  <a:t> </a:t>
                </a:r>
              </a:p>
            </p:txBody>
          </p:sp>
        </mc:Fallback>
      </mc:AlternateContent>
      <p:sp>
        <p:nvSpPr>
          <p:cNvPr id="5" name="Rectangle 5"/>
          <p:cNvSpPr/>
          <p:nvPr/>
        </p:nvSpPr>
        <p:spPr>
          <a:xfrm>
            <a:off x="671789" y="3571875"/>
            <a:ext cx="1322798" cy="323165"/>
          </a:xfrm>
          <a:prstGeom prst="rect">
            <a:avLst/>
          </a:prstGeom>
        </p:spPr>
        <p:txBody>
          <a:bodyPr wrap="none">
            <a:spAutoFit/>
          </a:bodyPr>
          <a:lstStyle/>
          <a:p>
            <a:pPr defTabSz="342900"/>
            <a:r>
              <a:rPr lang="en-US" sz="1500" i="1" dirty="0">
                <a:solidFill>
                  <a:prstClr val="black"/>
                </a:solidFill>
                <a:latin typeface="Cambria Math"/>
                <a:ea typeface="Cambria Math"/>
              </a:rPr>
              <a:t>Cost function:</a:t>
            </a:r>
          </a:p>
        </p:txBody>
      </p:sp>
      <mc:AlternateContent xmlns:mc="http://schemas.openxmlformats.org/markup-compatibility/2006">
        <mc:Choice xmlns:a14="http://schemas.microsoft.com/office/drawing/2010/main" Requires="a14">
          <p:sp>
            <p:nvSpPr>
              <p:cNvPr id="6" name="Rectangle 6"/>
              <p:cNvSpPr/>
              <p:nvPr/>
            </p:nvSpPr>
            <p:spPr>
              <a:xfrm>
                <a:off x="671790" y="3971925"/>
                <a:ext cx="3260573" cy="659540"/>
              </a:xfrm>
              <a:prstGeom prst="rect">
                <a:avLst/>
              </a:prstGeom>
            </p:spPr>
            <p:txBody>
              <a:bodyPr wrap="none">
                <a:spAutoFit/>
              </a:bodyPr>
              <a:lstStyle/>
              <a:p>
                <a:pPr defTabSz="342900"/>
                <a14:m>
                  <m:oMathPara xmlns:m="http://schemas.openxmlformats.org/officeDocument/2006/math">
                    <m:oMathParaPr>
                      <m:jc m:val="centerGroup"/>
                    </m:oMathParaPr>
                    <m:oMath xmlns:m="http://schemas.openxmlformats.org/officeDocument/2006/math">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i="1">
                              <a:solidFill>
                                <a:prstClr val="black"/>
                              </a:solidFill>
                              <a:latin typeface="Cambria Math"/>
                              <a:ea typeface="Cambria Math"/>
                            </a:rPr>
                            <m:t>𝜃</m:t>
                          </m:r>
                          <m:r>
                            <a:rPr lang="en-US" sz="1350" i="1" baseline="-25000">
                              <a:solidFill>
                                <a:prstClr val="black"/>
                              </a:solidFill>
                              <a:latin typeface="Cambria Math"/>
                              <a:ea typeface="Cambria Math"/>
                            </a:rPr>
                            <m:t>0</m:t>
                          </m:r>
                          <m:r>
                            <m:rPr>
                              <m:nor/>
                            </m:rPr>
                            <a:rPr lang="en-US" sz="1350" dirty="0">
                              <a:solidFill>
                                <a:prstClr val="black"/>
                              </a:solidFill>
                              <a:latin typeface="Calibri" panose="020F0502020204030204"/>
                            </a:rPr>
                            <m:t> , </m:t>
                          </m:r>
                          <m:r>
                            <a:rPr lang="en-US" sz="1350" i="1">
                              <a:solidFill>
                                <a:prstClr val="black"/>
                              </a:solidFill>
                              <a:latin typeface="Cambria Math"/>
                              <a:ea typeface="Cambria Math"/>
                            </a:rPr>
                            <m:t>𝜃</m:t>
                          </m:r>
                          <m:r>
                            <a:rPr lang="en-US" sz="1350" i="1" baseline="-25000">
                              <a:solidFill>
                                <a:prstClr val="black"/>
                              </a:solidFill>
                              <a:latin typeface="Cambria Math"/>
                              <a:ea typeface="Cambria Math"/>
                            </a:rPr>
                            <m:t>1</m:t>
                          </m:r>
                          <m:r>
                            <m:rPr>
                              <m:nor/>
                            </m:rPr>
                            <a:rPr lang="en-US" sz="1350" dirty="0">
                              <a:solidFill>
                                <a:prstClr val="black"/>
                              </a:solidFill>
                              <a:latin typeface="Calibri" panose="020F0502020204030204"/>
                            </a:rPr>
                            <m:t>, </m:t>
                          </m:r>
                          <m:r>
                            <a:rPr lang="en-US" sz="1350" i="1">
                              <a:solidFill>
                                <a:prstClr val="black"/>
                              </a:solidFill>
                              <a:latin typeface="Cambria Math"/>
                              <a:ea typeface="Cambria Math"/>
                            </a:rPr>
                            <m:t>.</m:t>
                          </m:r>
                          <m:r>
                            <m:rPr>
                              <m:nor/>
                            </m:rPr>
                            <a:rPr lang="en-US" sz="1350" dirty="0">
                              <a:solidFill>
                                <a:prstClr val="black"/>
                              </a:solidFill>
                              <a:latin typeface="Calibri" panose="020F0502020204030204"/>
                            </a:rPr>
                            <m:t>, </m:t>
                          </m:r>
                          <m:r>
                            <a:rPr lang="en-US" sz="1350" i="1">
                              <a:solidFill>
                                <a:prstClr val="black"/>
                              </a:solidFill>
                              <a:latin typeface="Cambria Math"/>
                              <a:ea typeface="Cambria Math"/>
                            </a:rPr>
                            <m:t>.</m:t>
                          </m:r>
                          <m:r>
                            <m:rPr>
                              <m:nor/>
                            </m:rPr>
                            <a:rPr lang="en-US" sz="1350" dirty="0">
                              <a:solidFill>
                                <a:prstClr val="black"/>
                              </a:solidFill>
                              <a:latin typeface="Calibri" panose="020F0502020204030204"/>
                            </a:rPr>
                            <m:t>, </m:t>
                          </m:r>
                          <m:r>
                            <a:rPr lang="en-US" sz="1350" i="1">
                              <a:solidFill>
                                <a:prstClr val="black"/>
                              </a:solidFill>
                              <a:latin typeface="Cambria Math"/>
                              <a:ea typeface="Cambria Math"/>
                            </a:rPr>
                            <m:t>𝜃</m:t>
                          </m:r>
                          <m:r>
                            <a:rPr lang="en-US" sz="1350" i="1" baseline="-25000">
                              <a:solidFill>
                                <a:prstClr val="black"/>
                              </a:solidFill>
                              <a:latin typeface="Cambria Math"/>
                              <a:ea typeface="Cambria Math"/>
                            </a:rPr>
                            <m:t>𝑛</m:t>
                          </m:r>
                        </m:e>
                      </m:d>
                      <m:r>
                        <a:rPr lang="en-US" sz="1350" i="1">
                          <a:solidFill>
                            <a:prstClr val="black"/>
                          </a:solidFill>
                          <a:latin typeface="Cambria Math"/>
                        </a:rPr>
                        <m:t>=</m:t>
                      </m:r>
                      <m:f>
                        <m:fPr>
                          <m:ctrlPr>
                            <a:rPr lang="en-US" sz="1350" i="1">
                              <a:solidFill>
                                <a:prstClr val="black"/>
                              </a:solidFill>
                              <a:latin typeface="Cambria Math" panose="02040503050406030204" pitchFamily="18" charset="0"/>
                            </a:rPr>
                          </m:ctrlPr>
                        </m:fPr>
                        <m:num>
                          <m:r>
                            <a:rPr lang="en-US" sz="1350" i="1">
                              <a:solidFill>
                                <a:prstClr val="black"/>
                              </a:solidFill>
                              <a:latin typeface="Cambria Math"/>
                            </a:rPr>
                            <m:t>1</m:t>
                          </m:r>
                        </m:num>
                        <m:den>
                          <m:r>
                            <a:rPr lang="en-US" sz="1350" i="1">
                              <a:solidFill>
                                <a:prstClr val="black"/>
                              </a:solidFill>
                              <a:latin typeface="Cambria Math"/>
                            </a:rPr>
                            <m:t>2</m:t>
                          </m:r>
                          <m:r>
                            <a:rPr lang="en-US" sz="1350" i="1">
                              <a:solidFill>
                                <a:prstClr val="black"/>
                              </a:solidFill>
                              <a:latin typeface="Cambria Math"/>
                            </a:rPr>
                            <m:t>𝑚</m:t>
                          </m:r>
                        </m:den>
                      </m:f>
                      <m:nary>
                        <m:naryPr>
                          <m:chr m:val="∑"/>
                          <m:ctrlPr>
                            <a:rPr lang="en-US" sz="1350" i="1">
                              <a:solidFill>
                                <a:prstClr val="black"/>
                              </a:solidFill>
                              <a:latin typeface="Cambria Math" panose="02040503050406030204" pitchFamily="18" charset="0"/>
                            </a:rPr>
                          </m:ctrlPr>
                        </m:naryPr>
                        <m:sub>
                          <m:r>
                            <m:rPr>
                              <m:brk m:alnAt="23"/>
                            </m:rPr>
                            <a:rPr lang="en-US" sz="1350" i="1">
                              <a:solidFill>
                                <a:prstClr val="black"/>
                              </a:solidFill>
                              <a:latin typeface="Cambria Math"/>
                            </a:rPr>
                            <m:t>𝑖</m:t>
                          </m:r>
                          <m:r>
                            <a:rPr lang="en-US" sz="1350" i="1">
                              <a:solidFill>
                                <a:prstClr val="black"/>
                              </a:solidFill>
                              <a:latin typeface="Cambria Math"/>
                            </a:rPr>
                            <m:t>=1</m:t>
                          </m:r>
                        </m:sub>
                        <m:sup>
                          <m:r>
                            <a:rPr lang="en-US" sz="1350" i="1">
                              <a:solidFill>
                                <a:prstClr val="black"/>
                              </a:solidFill>
                              <a:latin typeface="Cambria Math"/>
                            </a:rPr>
                            <m:t>𝑚</m:t>
                          </m:r>
                        </m:sup>
                        <m:e>
                          <m:sSup>
                            <m:sSupPr>
                              <m:ctrlPr>
                                <a:rPr lang="en-US" sz="1350" i="1">
                                  <a:solidFill>
                                    <a:prstClr val="black"/>
                                  </a:solidFill>
                                  <a:latin typeface="Cambria Math" panose="02040503050406030204" pitchFamily="18" charset="0"/>
                                </a:rPr>
                              </m:ctrlPr>
                            </m:sSupPr>
                            <m:e>
                              <m:r>
                                <a:rPr lang="en-US" sz="1350" i="1">
                                  <a:solidFill>
                                    <a:prstClr val="black"/>
                                  </a:solidFill>
                                  <a:latin typeface="Cambria Math"/>
                                </a:rPr>
                                <m:t>(</m:t>
                              </m:r>
                              <m:r>
                                <a:rPr lang="en-US" sz="1350" i="1">
                                  <a:solidFill>
                                    <a:prstClr val="black"/>
                                  </a:solidFill>
                                  <a:latin typeface="Cambria Math"/>
                                  <a:ea typeface="Cambria Math"/>
                                </a:rPr>
                                <m:t>h</m:t>
                              </m:r>
                              <m:r>
                                <a:rPr lang="en-US" sz="1350" i="1" baseline="-25000">
                                  <a:solidFill>
                                    <a:prstClr val="black"/>
                                  </a:solidFill>
                                  <a:latin typeface="Cambria Math"/>
                                  <a:ea typeface="Cambria Math"/>
                                </a:rPr>
                                <m:t>𝜃</m:t>
                              </m:r>
                              <m:d>
                                <m:dPr>
                                  <m:ctrlPr>
                                    <a:rPr lang="en-US" sz="1350" i="1">
                                      <a:solidFill>
                                        <a:prstClr val="black"/>
                                      </a:solidFill>
                                      <a:latin typeface="Cambria Math" panose="02040503050406030204" pitchFamily="18" charset="0"/>
                                      <a:ea typeface="Cambria Math"/>
                                    </a:rPr>
                                  </m:ctrlPr>
                                </m:dPr>
                                <m:e>
                                  <m:sSup>
                                    <m:sSupPr>
                                      <m:ctrlPr>
                                        <a:rPr lang="en-US" sz="1350" i="1">
                                          <a:solidFill>
                                            <a:prstClr val="black"/>
                                          </a:solidFill>
                                          <a:latin typeface="Cambria Math" panose="02040503050406030204" pitchFamily="18" charset="0"/>
                                          <a:ea typeface="Cambria Math"/>
                                        </a:rPr>
                                      </m:ctrlPr>
                                    </m:sSupPr>
                                    <m:e>
                                      <m:r>
                                        <a:rPr lang="en-US" sz="1350" i="1">
                                          <a:solidFill>
                                            <a:prstClr val="black"/>
                                          </a:solidFill>
                                          <a:latin typeface="Cambria Math"/>
                                          <a:ea typeface="Cambria Math"/>
                                        </a:rPr>
                                        <m:t>𝑥</m:t>
                                      </m:r>
                                    </m:e>
                                    <m:sup>
                                      <m:r>
                                        <a:rPr lang="en-US" sz="1350" i="1">
                                          <a:solidFill>
                                            <a:prstClr val="black"/>
                                          </a:solidFill>
                                          <a:latin typeface="Cambria Math"/>
                                          <a:ea typeface="Cambria Math"/>
                                        </a:rPr>
                                        <m:t>𝑖</m:t>
                                      </m:r>
                                    </m:sup>
                                  </m:sSup>
                                </m:e>
                              </m:d>
                              <m:r>
                                <a:rPr lang="en-US" sz="1350" i="1">
                                  <a:solidFill>
                                    <a:prstClr val="black"/>
                                  </a:solidFill>
                                  <a:latin typeface="Cambria Math"/>
                                  <a:ea typeface="Cambria Math"/>
                                </a:rPr>
                                <m:t> −</m:t>
                              </m:r>
                              <m:sSup>
                                <m:sSupPr>
                                  <m:ctrlPr>
                                    <a:rPr lang="en-US" sz="1350" i="1">
                                      <a:solidFill>
                                        <a:prstClr val="black"/>
                                      </a:solidFill>
                                      <a:latin typeface="Cambria Math" panose="02040503050406030204" pitchFamily="18" charset="0"/>
                                      <a:ea typeface="Cambria Math"/>
                                    </a:rPr>
                                  </m:ctrlPr>
                                </m:sSupPr>
                                <m:e>
                                  <m:r>
                                    <a:rPr lang="en-US" sz="1350" i="1">
                                      <a:solidFill>
                                        <a:prstClr val="black"/>
                                      </a:solidFill>
                                      <a:latin typeface="Cambria Math"/>
                                      <a:ea typeface="Cambria Math"/>
                                    </a:rPr>
                                    <m:t>𝑦</m:t>
                                  </m:r>
                                </m:e>
                                <m:sup>
                                  <m:r>
                                    <a:rPr lang="en-US" sz="1350" i="1">
                                      <a:solidFill>
                                        <a:prstClr val="black"/>
                                      </a:solidFill>
                                      <a:latin typeface="Cambria Math"/>
                                      <a:ea typeface="Cambria Math"/>
                                    </a:rPr>
                                    <m:t>𝑖</m:t>
                                  </m:r>
                                </m:sup>
                              </m:sSup>
                              <m:r>
                                <a:rPr lang="en-US" sz="1350" i="1">
                                  <a:solidFill>
                                    <a:prstClr val="black"/>
                                  </a:solidFill>
                                  <a:latin typeface="Cambria Math"/>
                                </a:rPr>
                                <m:t>)</m:t>
                              </m:r>
                            </m:e>
                            <m:sup>
                              <m:r>
                                <a:rPr lang="en-US" sz="1350" i="1">
                                  <a:solidFill>
                                    <a:prstClr val="black"/>
                                  </a:solidFill>
                                  <a:latin typeface="Cambria Math"/>
                                </a:rPr>
                                <m:t>2</m:t>
                              </m:r>
                            </m:sup>
                          </m:sSup>
                        </m:e>
                      </m:nary>
                    </m:oMath>
                  </m:oMathPara>
                </a14:m>
                <a:endParaRPr lang="en-US" sz="1350" dirty="0">
                  <a:solidFill>
                    <a:prstClr val="black"/>
                  </a:solidFill>
                  <a:latin typeface="Calibri" panose="020F0502020204030204"/>
                </a:endParaRPr>
              </a:p>
            </p:txBody>
          </p:sp>
        </mc:Choice>
        <mc:Fallback>
          <p:sp>
            <p:nvSpPr>
              <p:cNvPr id="6" name="Rectangle 6"/>
              <p:cNvSpPr>
                <a:spLocks noRot="1" noChangeAspect="1" noMove="1" noResize="1" noEditPoints="1" noAdjustHandles="1" noChangeArrowheads="1" noChangeShapeType="1" noTextEdit="1"/>
              </p:cNvSpPr>
              <p:nvPr/>
            </p:nvSpPr>
            <p:spPr>
              <a:xfrm>
                <a:off x="671790" y="3971925"/>
                <a:ext cx="3260573" cy="659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7"/>
              <p:cNvSpPr/>
              <p:nvPr/>
            </p:nvSpPr>
            <p:spPr>
              <a:xfrm>
                <a:off x="742241" y="4701849"/>
                <a:ext cx="2383986" cy="659540"/>
              </a:xfrm>
              <a:prstGeom prst="rect">
                <a:avLst/>
              </a:prstGeom>
            </p:spPr>
            <p:txBody>
              <a:bodyPr wrap="none">
                <a:spAutoFit/>
              </a:bodyPr>
              <a:lstStyle/>
              <a:p>
                <a:pPr defTabSz="342900"/>
                <a14:m>
                  <m:oMathPara xmlns:m="http://schemas.openxmlformats.org/officeDocument/2006/math">
                    <m:oMathParaPr>
                      <m:jc m:val="centerGroup"/>
                    </m:oMathParaPr>
                    <m:oMath xmlns:m="http://schemas.openxmlformats.org/officeDocument/2006/math">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b="1" i="1">
                              <a:solidFill>
                                <a:prstClr val="black"/>
                              </a:solidFill>
                              <a:latin typeface="Cambria Math"/>
                              <a:ea typeface="Cambria Math"/>
                            </a:rPr>
                            <m:t>𝜽</m:t>
                          </m:r>
                        </m:e>
                      </m:d>
                      <m:r>
                        <a:rPr lang="en-US" sz="1350" i="1">
                          <a:solidFill>
                            <a:prstClr val="black"/>
                          </a:solidFill>
                          <a:latin typeface="Cambria Math"/>
                        </a:rPr>
                        <m:t>=</m:t>
                      </m:r>
                      <m:f>
                        <m:fPr>
                          <m:ctrlPr>
                            <a:rPr lang="en-US" sz="1350" i="1">
                              <a:solidFill>
                                <a:prstClr val="black"/>
                              </a:solidFill>
                              <a:latin typeface="Cambria Math" panose="02040503050406030204" pitchFamily="18" charset="0"/>
                            </a:rPr>
                          </m:ctrlPr>
                        </m:fPr>
                        <m:num>
                          <m:r>
                            <a:rPr lang="en-US" sz="1350" i="1">
                              <a:solidFill>
                                <a:prstClr val="black"/>
                              </a:solidFill>
                              <a:latin typeface="Cambria Math"/>
                            </a:rPr>
                            <m:t>1</m:t>
                          </m:r>
                        </m:num>
                        <m:den>
                          <m:r>
                            <a:rPr lang="en-US" sz="1350" i="1">
                              <a:solidFill>
                                <a:prstClr val="black"/>
                              </a:solidFill>
                              <a:latin typeface="Cambria Math"/>
                            </a:rPr>
                            <m:t>2</m:t>
                          </m:r>
                          <m:r>
                            <a:rPr lang="en-US" sz="1350" i="1">
                              <a:solidFill>
                                <a:prstClr val="black"/>
                              </a:solidFill>
                              <a:latin typeface="Cambria Math"/>
                            </a:rPr>
                            <m:t>𝑚</m:t>
                          </m:r>
                        </m:den>
                      </m:f>
                      <m:nary>
                        <m:naryPr>
                          <m:chr m:val="∑"/>
                          <m:ctrlPr>
                            <a:rPr lang="en-US" sz="1350" i="1">
                              <a:solidFill>
                                <a:prstClr val="black"/>
                              </a:solidFill>
                              <a:latin typeface="Cambria Math" panose="02040503050406030204" pitchFamily="18" charset="0"/>
                            </a:rPr>
                          </m:ctrlPr>
                        </m:naryPr>
                        <m:sub>
                          <m:r>
                            <m:rPr>
                              <m:brk m:alnAt="23"/>
                            </m:rPr>
                            <a:rPr lang="en-US" sz="1350" i="1">
                              <a:solidFill>
                                <a:prstClr val="black"/>
                              </a:solidFill>
                              <a:latin typeface="Cambria Math"/>
                            </a:rPr>
                            <m:t>𝑖</m:t>
                          </m:r>
                          <m:r>
                            <a:rPr lang="en-US" sz="1350" i="1">
                              <a:solidFill>
                                <a:prstClr val="black"/>
                              </a:solidFill>
                              <a:latin typeface="Cambria Math"/>
                            </a:rPr>
                            <m:t>=1</m:t>
                          </m:r>
                        </m:sub>
                        <m:sup>
                          <m:r>
                            <a:rPr lang="en-US" sz="1350" i="1">
                              <a:solidFill>
                                <a:prstClr val="black"/>
                              </a:solidFill>
                              <a:latin typeface="Cambria Math"/>
                            </a:rPr>
                            <m:t>𝑚</m:t>
                          </m:r>
                        </m:sup>
                        <m:e>
                          <m:sSup>
                            <m:sSupPr>
                              <m:ctrlPr>
                                <a:rPr lang="en-US" sz="1350" i="1">
                                  <a:solidFill>
                                    <a:prstClr val="black"/>
                                  </a:solidFill>
                                  <a:latin typeface="Cambria Math" panose="02040503050406030204" pitchFamily="18" charset="0"/>
                                </a:rPr>
                              </m:ctrlPr>
                            </m:sSupPr>
                            <m:e>
                              <m:r>
                                <a:rPr lang="en-US" sz="1350" i="1">
                                  <a:solidFill>
                                    <a:prstClr val="black"/>
                                  </a:solidFill>
                                  <a:latin typeface="Cambria Math"/>
                                </a:rPr>
                                <m:t>(</m:t>
                              </m:r>
                              <m:r>
                                <a:rPr lang="en-US" sz="1350" i="1">
                                  <a:solidFill>
                                    <a:prstClr val="black"/>
                                  </a:solidFill>
                                  <a:latin typeface="Cambria Math"/>
                                  <a:ea typeface="Cambria Math"/>
                                </a:rPr>
                                <m:t>h</m:t>
                              </m:r>
                              <m:r>
                                <a:rPr lang="en-US" sz="1350" i="1" baseline="-25000">
                                  <a:solidFill>
                                    <a:prstClr val="black"/>
                                  </a:solidFill>
                                  <a:latin typeface="Cambria Math"/>
                                  <a:ea typeface="Cambria Math"/>
                                </a:rPr>
                                <m:t>𝜃</m:t>
                              </m:r>
                              <m:d>
                                <m:dPr>
                                  <m:ctrlPr>
                                    <a:rPr lang="en-US" sz="1350" i="1">
                                      <a:solidFill>
                                        <a:prstClr val="black"/>
                                      </a:solidFill>
                                      <a:latin typeface="Cambria Math" panose="02040503050406030204" pitchFamily="18" charset="0"/>
                                      <a:ea typeface="Cambria Math"/>
                                    </a:rPr>
                                  </m:ctrlPr>
                                </m:dPr>
                                <m:e>
                                  <m:sSup>
                                    <m:sSupPr>
                                      <m:ctrlPr>
                                        <a:rPr lang="en-US" sz="1350" i="1">
                                          <a:solidFill>
                                            <a:prstClr val="black"/>
                                          </a:solidFill>
                                          <a:latin typeface="Cambria Math" panose="02040503050406030204" pitchFamily="18" charset="0"/>
                                          <a:ea typeface="Cambria Math"/>
                                        </a:rPr>
                                      </m:ctrlPr>
                                    </m:sSupPr>
                                    <m:e>
                                      <m:r>
                                        <a:rPr lang="en-US" sz="1350" i="1">
                                          <a:solidFill>
                                            <a:prstClr val="black"/>
                                          </a:solidFill>
                                          <a:latin typeface="Cambria Math"/>
                                          <a:ea typeface="Cambria Math"/>
                                        </a:rPr>
                                        <m:t>𝑥</m:t>
                                      </m:r>
                                    </m:e>
                                    <m:sup>
                                      <m:r>
                                        <a:rPr lang="en-US" sz="1350" i="1">
                                          <a:solidFill>
                                            <a:prstClr val="black"/>
                                          </a:solidFill>
                                          <a:latin typeface="Cambria Math"/>
                                          <a:ea typeface="Cambria Math"/>
                                        </a:rPr>
                                        <m:t>𝑖</m:t>
                                      </m:r>
                                    </m:sup>
                                  </m:sSup>
                                </m:e>
                              </m:d>
                              <m:r>
                                <a:rPr lang="en-US" sz="1350" i="1">
                                  <a:solidFill>
                                    <a:prstClr val="black"/>
                                  </a:solidFill>
                                  <a:latin typeface="Cambria Math"/>
                                  <a:ea typeface="Cambria Math"/>
                                </a:rPr>
                                <m:t> −</m:t>
                              </m:r>
                              <m:sSup>
                                <m:sSupPr>
                                  <m:ctrlPr>
                                    <a:rPr lang="en-US" sz="1350" i="1">
                                      <a:solidFill>
                                        <a:prstClr val="black"/>
                                      </a:solidFill>
                                      <a:latin typeface="Cambria Math" panose="02040503050406030204" pitchFamily="18" charset="0"/>
                                      <a:ea typeface="Cambria Math"/>
                                    </a:rPr>
                                  </m:ctrlPr>
                                </m:sSupPr>
                                <m:e>
                                  <m:r>
                                    <a:rPr lang="en-US" sz="1350" i="1">
                                      <a:solidFill>
                                        <a:prstClr val="black"/>
                                      </a:solidFill>
                                      <a:latin typeface="Cambria Math"/>
                                      <a:ea typeface="Cambria Math"/>
                                    </a:rPr>
                                    <m:t>𝑦</m:t>
                                  </m:r>
                                </m:e>
                                <m:sup>
                                  <m:r>
                                    <a:rPr lang="en-US" sz="1350" i="1">
                                      <a:solidFill>
                                        <a:prstClr val="black"/>
                                      </a:solidFill>
                                      <a:latin typeface="Cambria Math"/>
                                      <a:ea typeface="Cambria Math"/>
                                    </a:rPr>
                                    <m:t>𝑖</m:t>
                                  </m:r>
                                </m:sup>
                              </m:sSup>
                              <m:r>
                                <a:rPr lang="en-US" sz="1350" i="1">
                                  <a:solidFill>
                                    <a:prstClr val="black"/>
                                  </a:solidFill>
                                  <a:latin typeface="Cambria Math"/>
                                </a:rPr>
                                <m:t>)</m:t>
                              </m:r>
                            </m:e>
                            <m:sup>
                              <m:r>
                                <a:rPr lang="en-US" sz="1350" i="1">
                                  <a:solidFill>
                                    <a:prstClr val="black"/>
                                  </a:solidFill>
                                  <a:latin typeface="Cambria Math"/>
                                </a:rPr>
                                <m:t>2</m:t>
                              </m:r>
                            </m:sup>
                          </m:sSup>
                        </m:e>
                      </m:nary>
                    </m:oMath>
                  </m:oMathPara>
                </a14:m>
                <a:endParaRPr lang="en-US" sz="1350" dirty="0">
                  <a:solidFill>
                    <a:prstClr val="black"/>
                  </a:solidFill>
                  <a:latin typeface="Calibri" panose="020F0502020204030204"/>
                </a:endParaRPr>
              </a:p>
            </p:txBody>
          </p:sp>
        </mc:Choice>
        <mc:Fallback>
          <p:sp>
            <p:nvSpPr>
              <p:cNvPr id="7" name="Rectangle 7"/>
              <p:cNvSpPr>
                <a:spLocks noRot="1" noChangeAspect="1" noMove="1" noResize="1" noEditPoints="1" noAdjustHandles="1" noChangeArrowheads="1" noChangeShapeType="1" noTextEdit="1"/>
              </p:cNvSpPr>
              <p:nvPr/>
            </p:nvSpPr>
            <p:spPr>
              <a:xfrm>
                <a:off x="742241" y="4701849"/>
                <a:ext cx="2383986" cy="659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p:cNvSpPr txBox="1">
                <a:spLocks/>
              </p:cNvSpPr>
              <p:nvPr/>
            </p:nvSpPr>
            <p:spPr>
              <a:xfrm>
                <a:off x="3943350" y="2093164"/>
                <a:ext cx="3028950" cy="1771650"/>
              </a:xfrm>
              <a:prstGeom prst="rect">
                <a:avLst/>
              </a:prstGeom>
            </p:spPr>
            <p:txBody>
              <a:bodyPr vert="horz" lIns="68580" tIns="34290" rIns="68580" bIns="3429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defTabSz="685800">
                  <a:buClr>
                    <a:srgbClr val="1D9A78"/>
                  </a:buClr>
                  <a:buNone/>
                </a:pPr>
                <a:r>
                  <a:rPr lang="en-US" sz="1500" dirty="0">
                    <a:solidFill>
                      <a:prstClr val="black"/>
                    </a:solidFill>
                    <a:latin typeface="Calibri" panose="020F0502020204030204"/>
                  </a:rPr>
                  <a:t>Gradient Descent Algorithm</a:t>
                </a:r>
              </a:p>
              <a:p>
                <a:pPr marL="0" indent="0" defTabSz="685800">
                  <a:buClr>
                    <a:srgbClr val="1D9A78"/>
                  </a:buClr>
                  <a:buNone/>
                </a:pPr>
                <a:r>
                  <a:rPr lang="en-US" sz="1500" dirty="0">
                    <a:solidFill>
                      <a:prstClr val="black"/>
                    </a:solidFill>
                    <a:latin typeface="Calibri" panose="020F0502020204030204"/>
                  </a:rPr>
                  <a:t>Repeat until convergence </a:t>
                </a:r>
              </a:p>
              <a:p>
                <a:pPr marL="0" indent="0" defTabSz="685800">
                  <a:buClr>
                    <a:srgbClr val="1D9A78"/>
                  </a:buClr>
                  <a:buNone/>
                </a:pPr>
                <a:r>
                  <a:rPr lang="en-US" sz="1500" dirty="0">
                    <a:solidFill>
                      <a:prstClr val="black"/>
                    </a:solidFill>
                    <a:latin typeface="Calibri" panose="020F0502020204030204"/>
                  </a:rPr>
                  <a:t>{</a:t>
                </a:r>
                <a14:m>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𝑗</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𝑗</m:t>
                    </m:r>
                    <m:r>
                      <a:rPr lang="en-US" sz="1500" i="1">
                        <a:solidFill>
                          <a:prstClr val="black"/>
                        </a:solidFill>
                        <a:latin typeface="Cambria Math"/>
                        <a:ea typeface="Cambria Math"/>
                      </a:rPr>
                      <m:t>−</m:t>
                    </m:r>
                    <m:r>
                      <a:rPr lang="en-US" sz="1500" i="1">
                        <a:solidFill>
                          <a:prstClr val="black"/>
                        </a:solidFill>
                        <a:latin typeface="Cambria Math"/>
                        <a:ea typeface="Cambria Math"/>
                      </a:rPr>
                      <m:t>𝛼</m:t>
                    </m:r>
                    <m:f>
                      <m:fPr>
                        <m:ctrlPr>
                          <a:rPr lang="en-US" sz="1500" i="1">
                            <a:solidFill>
                              <a:prstClr val="black"/>
                            </a:solidFill>
                            <a:latin typeface="Cambria Math" panose="02040503050406030204" pitchFamily="18" charset="0"/>
                            <a:ea typeface="Cambria Math"/>
                          </a:rPr>
                        </m:ctrlPr>
                      </m:fPr>
                      <m:num>
                        <m:r>
                          <a:rPr lang="en-US" sz="1500" i="1">
                            <a:solidFill>
                              <a:prstClr val="black"/>
                            </a:solidFill>
                            <a:latin typeface="Cambria Math"/>
                            <a:ea typeface="Cambria Math"/>
                          </a:rPr>
                          <m:t>𝜕</m:t>
                        </m:r>
                      </m:num>
                      <m:den>
                        <m:r>
                          <a:rPr lang="en-US" sz="1500" i="1">
                            <a:solidFill>
                              <a:prstClr val="black"/>
                            </a:solidFill>
                            <a:latin typeface="Cambria Math"/>
                            <a:ea typeface="Cambria Math"/>
                          </a:rPr>
                          <m:t>𝜕𝜃</m:t>
                        </m:r>
                        <m:r>
                          <a:rPr lang="en-US" sz="1500" i="1" baseline="-25000">
                            <a:solidFill>
                              <a:prstClr val="black"/>
                            </a:solidFill>
                            <a:latin typeface="Cambria Math"/>
                            <a:ea typeface="Cambria Math"/>
                          </a:rPr>
                          <m:t>𝑗</m:t>
                        </m:r>
                      </m:den>
                    </m:f>
                    <m:r>
                      <a:rPr lang="en-US" sz="1500" i="1">
                        <a:solidFill>
                          <a:prstClr val="black"/>
                        </a:solidFill>
                        <a:latin typeface="Cambria Math"/>
                        <a:ea typeface="Cambria Math"/>
                      </a:rPr>
                      <m:t>𝐽</m:t>
                    </m:r>
                    <m:r>
                      <a:rPr lang="en-US" sz="1500" i="1">
                        <a:solidFill>
                          <a:prstClr val="black"/>
                        </a:solidFill>
                        <a:latin typeface="Cambria Math"/>
                        <a:ea typeface="Cambria Math"/>
                      </a:rPr>
                      <m:t>(</m:t>
                    </m:r>
                    <m:r>
                      <a:rPr lang="en-US" sz="1500" i="1">
                        <a:solidFill>
                          <a:prstClr val="black"/>
                        </a:solidFill>
                        <a:latin typeface="Cambria Math"/>
                        <a:ea typeface="Cambria Math"/>
                      </a:rPr>
                      <m:t>𝜃</m:t>
                    </m:r>
                  </m:oMath>
                </a14:m>
                <a:r>
                  <a:rPr lang="en-US" sz="1500" dirty="0">
                    <a:solidFill>
                      <a:prstClr val="black"/>
                    </a:solidFill>
                    <a:latin typeface="Calibri" panose="020F0502020204030204"/>
                  </a:rPr>
                  <a:t>)}</a:t>
                </a:r>
              </a:p>
              <a:p>
                <a:pPr marL="0" indent="0" defTabSz="685800">
                  <a:buClr>
                    <a:srgbClr val="1D9A78"/>
                  </a:buClr>
                  <a:buNone/>
                </a:pPr>
                <a:r>
                  <a:rPr lang="en-US" sz="1500" dirty="0">
                    <a:solidFill>
                      <a:prstClr val="black"/>
                    </a:solidFill>
                    <a:latin typeface="Calibri" panose="020F0502020204030204"/>
                  </a:rPr>
                  <a:t>Simultaneously</a:t>
                </a:r>
              </a:p>
              <a:p>
                <a:pPr marL="0" indent="0" defTabSz="685800">
                  <a:buClr>
                    <a:srgbClr val="1D9A78"/>
                  </a:buClr>
                  <a:buNone/>
                </a:pPr>
                <a:r>
                  <a:rPr lang="en-US" sz="1500" dirty="0">
                    <a:solidFill>
                      <a:prstClr val="black"/>
                    </a:solidFill>
                    <a:latin typeface="Calibri" panose="020F0502020204030204"/>
                  </a:rPr>
                  <a:t>update for every j=0, 1, .., n</a:t>
                </a:r>
              </a:p>
              <a:p>
                <a:pPr marL="0" indent="0" defTabSz="685800">
                  <a:buClr>
                    <a:srgbClr val="1D9A78"/>
                  </a:buClr>
                  <a:buNone/>
                </a:pPr>
                <a:endParaRPr lang="en-US" sz="1500" dirty="0">
                  <a:solidFill>
                    <a:prstClr val="black"/>
                  </a:solidFill>
                  <a:latin typeface="Calibri" panose="020F0502020204030204"/>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3943350" y="2093164"/>
                <a:ext cx="3028950" cy="1771650"/>
              </a:xfrm>
              <a:prstGeom prst="rect">
                <a:avLst/>
              </a:prstGeom>
              <a:blipFill>
                <a:blip r:embed="rId6"/>
                <a:stretch>
                  <a:fillRect l="-1610" t="-1375"/>
                </a:stretch>
              </a:blipFill>
            </p:spPr>
            <p:txBody>
              <a:bodyPr/>
              <a:lstStyle/>
              <a:p>
                <a:r>
                  <a:rPr lang="en-US">
                    <a:noFill/>
                  </a:rPr>
                  <a:t> </a:t>
                </a:r>
              </a:p>
            </p:txBody>
          </p:sp>
        </mc:Fallback>
      </mc:AlternateContent>
    </p:spTree>
    <p:extLst>
      <p:ext uri="{BB962C8B-B14F-4D97-AF65-F5344CB8AC3E}">
        <p14:creationId xmlns:p14="http://schemas.microsoft.com/office/powerpoint/2010/main" val="137822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for Multiple Linear Regression</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585788" y="2043113"/>
                <a:ext cx="3429000" cy="2400300"/>
              </a:xfrm>
              <a:prstGeom prst="rect">
                <a:avLst/>
              </a:prstGeom>
            </p:spPr>
            <p:txBody>
              <a:bodyPr vert="horz" lIns="68580" tIns="34290" rIns="68580" bIns="3429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defTabSz="685800">
                  <a:buClr>
                    <a:srgbClr val="1D9A78"/>
                  </a:buClr>
                  <a:buNone/>
                </a:pPr>
                <a:r>
                  <a:rPr lang="en-US" sz="1500" dirty="0">
                    <a:solidFill>
                      <a:prstClr val="black"/>
                    </a:solidFill>
                    <a:latin typeface="Calibri" panose="020F0502020204030204"/>
                  </a:rPr>
                  <a:t>n=1: Simple linear regression</a:t>
                </a:r>
              </a:p>
              <a:p>
                <a:pPr marL="0" indent="0" defTabSz="685800">
                  <a:buClr>
                    <a:srgbClr val="1D9A78"/>
                  </a:buClr>
                  <a:buNone/>
                </a:pPr>
                <a:r>
                  <a:rPr lang="en-US" sz="1500" dirty="0">
                    <a:solidFill>
                      <a:prstClr val="black"/>
                    </a:solidFill>
                    <a:latin typeface="Calibri" panose="020F0502020204030204"/>
                  </a:rPr>
                  <a:t>{</a:t>
                </a:r>
              </a:p>
              <a:p>
                <a:pPr marL="0" indent="0" defTabSz="685800">
                  <a:buClr>
                    <a:srgbClr val="1D9A78"/>
                  </a:buClr>
                  <a:buNone/>
                </a:pPr>
                <a14:m>
                  <m:oMathPara xmlns:m="http://schemas.openxmlformats.org/officeDocument/2006/math">
                    <m:oMathParaPr>
                      <m:jc m:val="centerGroup"/>
                    </m:oMathParaPr>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𝛼</m:t>
                      </m:r>
                      <m:f>
                        <m:fPr>
                          <m:ctrlPr>
                            <a:rPr lang="en-US" sz="1500" i="1">
                              <a:solidFill>
                                <a:prstClr val="black"/>
                              </a:solidFill>
                              <a:latin typeface="Cambria Math" panose="02040503050406030204" pitchFamily="18" charset="0"/>
                              <a:ea typeface="Cambria Math"/>
                            </a:rPr>
                          </m:ctrlPr>
                        </m:fPr>
                        <m:num>
                          <m:r>
                            <a:rPr lang="en-US" sz="1500" i="1">
                              <a:solidFill>
                                <a:prstClr val="black"/>
                              </a:solidFill>
                              <a:latin typeface="Cambria Math"/>
                              <a:ea typeface="Cambria Math"/>
                            </a:rPr>
                            <m:t>1</m:t>
                          </m:r>
                        </m:num>
                        <m:den>
                          <m:r>
                            <a:rPr lang="en-US" sz="1500" i="1">
                              <a:solidFill>
                                <a:prstClr val="black"/>
                              </a:solidFill>
                              <a:latin typeface="Cambria Math"/>
                              <a:ea typeface="Cambria Math"/>
                            </a:rPr>
                            <m:t>𝑚</m:t>
                          </m:r>
                        </m:den>
                      </m:f>
                      <m:nary>
                        <m:naryPr>
                          <m:chr m:val="∑"/>
                          <m:ctrlPr>
                            <a:rPr lang="en-US" sz="1500" i="1">
                              <a:solidFill>
                                <a:prstClr val="black"/>
                              </a:solidFill>
                              <a:latin typeface="Cambria Math" panose="02040503050406030204" pitchFamily="18" charset="0"/>
                            </a:rPr>
                          </m:ctrlPr>
                        </m:naryPr>
                        <m:sub>
                          <m:r>
                            <m:rPr>
                              <m:brk m:alnAt="23"/>
                            </m:rPr>
                            <a:rPr lang="en-US" sz="1500" i="1">
                              <a:solidFill>
                                <a:prstClr val="black"/>
                              </a:solidFill>
                              <a:latin typeface="Cambria Math"/>
                            </a:rPr>
                            <m:t>𝑖</m:t>
                          </m:r>
                          <m:r>
                            <a:rPr lang="en-US" sz="1500" i="1">
                              <a:solidFill>
                                <a:prstClr val="black"/>
                              </a:solidFill>
                              <a:latin typeface="Cambria Math"/>
                            </a:rPr>
                            <m:t>=1</m:t>
                          </m:r>
                        </m:sub>
                        <m:sup>
                          <m:r>
                            <a:rPr lang="en-US" sz="1500" i="1">
                              <a:solidFill>
                                <a:prstClr val="black"/>
                              </a:solidFill>
                              <a:latin typeface="Cambria Math"/>
                            </a:rPr>
                            <m:t>𝑚</m:t>
                          </m:r>
                        </m:sup>
                        <m:e>
                          <m:sSup>
                            <m:sSupPr>
                              <m:ctrlPr>
                                <a:rPr lang="en-US" sz="1500" i="1">
                                  <a:solidFill>
                                    <a:prstClr val="black"/>
                                  </a:solidFill>
                                  <a:latin typeface="Cambria Math" panose="02040503050406030204" pitchFamily="18" charset="0"/>
                                </a:rPr>
                              </m:ctrlPr>
                            </m:sSupPr>
                            <m:e>
                              <m:d>
                                <m:dPr>
                                  <m:ctrlPr>
                                    <a:rPr lang="en-US" sz="1500" i="1">
                                      <a:solidFill>
                                        <a:prstClr val="black"/>
                                      </a:solidFill>
                                      <a:latin typeface="Cambria Math" panose="02040503050406030204" pitchFamily="18" charset="0"/>
                                      <a:ea typeface="Cambria Math"/>
                                    </a:rPr>
                                  </m:ctrlPr>
                                </m:dPr>
                                <m:e>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𝑥</m:t>
                                  </m:r>
                                  <m:r>
                                    <a:rPr lang="en-US" sz="1500" i="1" baseline="30000">
                                      <a:solidFill>
                                        <a:prstClr val="black"/>
                                      </a:solidFill>
                                      <a:latin typeface="Cambria Math"/>
                                      <a:ea typeface="Cambria Math"/>
                                    </a:rPr>
                                    <m:t>𝑖</m:t>
                                  </m:r>
                                  <m:r>
                                    <m:rPr>
                                      <m:nor/>
                                    </m:rPr>
                                    <a:rPr lang="en-US" sz="1500" dirty="0">
                                      <a:solidFill>
                                        <a:prstClr val="black"/>
                                      </a:solidFill>
                                      <a:latin typeface="Calibri" panose="020F0502020204030204"/>
                                    </a:rPr>
                                    <m:t> </m:t>
                                  </m:r>
                                  <m:r>
                                    <a:rPr lang="en-US" sz="1500" i="1">
                                      <a:solidFill>
                                        <a:prstClr val="black"/>
                                      </a:solidFill>
                                      <a:latin typeface="Cambria Math"/>
                                      <a:ea typeface="Cambria Math"/>
                                    </a:rPr>
                                    <m:t>−</m:t>
                                  </m:r>
                                  <m:sSup>
                                    <m:sSupPr>
                                      <m:ctrlPr>
                                        <a:rPr lang="en-US" sz="1500" i="1">
                                          <a:solidFill>
                                            <a:prstClr val="black"/>
                                          </a:solidFill>
                                          <a:latin typeface="Cambria Math" panose="02040503050406030204" pitchFamily="18" charset="0"/>
                                          <a:ea typeface="Cambria Math"/>
                                        </a:rPr>
                                      </m:ctrlPr>
                                    </m:sSupPr>
                                    <m:e>
                                      <m:r>
                                        <a:rPr lang="en-US" sz="1500" i="1">
                                          <a:solidFill>
                                            <a:prstClr val="black"/>
                                          </a:solidFill>
                                          <a:latin typeface="Cambria Math"/>
                                          <a:ea typeface="Cambria Math"/>
                                        </a:rPr>
                                        <m:t>𝑦</m:t>
                                      </m:r>
                                    </m:e>
                                    <m:sup>
                                      <m:r>
                                        <a:rPr lang="en-US" sz="1500" i="1">
                                          <a:solidFill>
                                            <a:prstClr val="black"/>
                                          </a:solidFill>
                                          <a:latin typeface="Cambria Math"/>
                                          <a:ea typeface="Cambria Math"/>
                                        </a:rPr>
                                        <m:t>𝑖</m:t>
                                      </m:r>
                                    </m:sup>
                                  </m:sSup>
                                </m:e>
                              </m:d>
                            </m:e>
                            <m:sup/>
                          </m:sSup>
                        </m:e>
                      </m:nary>
                    </m:oMath>
                  </m:oMathPara>
                </a14:m>
                <a:endParaRPr lang="en-US" sz="1500" dirty="0">
                  <a:solidFill>
                    <a:prstClr val="black"/>
                  </a:solidFill>
                  <a:latin typeface="Calibri" panose="020F0502020204030204"/>
                </a:endParaRPr>
              </a:p>
              <a:p>
                <a:pPr marL="0" indent="0" defTabSz="685800">
                  <a:buClr>
                    <a:srgbClr val="1D9A78"/>
                  </a:buClr>
                  <a:buNone/>
                </a:pPr>
                <a14:m>
                  <m:oMathPara xmlns:m="http://schemas.openxmlformats.org/officeDocument/2006/math">
                    <m:oMathParaPr>
                      <m:jc m:val="centerGroup"/>
                    </m:oMathParaPr>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m:t>
                      </m:r>
                      <m:r>
                        <a:rPr lang="en-US" sz="1500" i="1">
                          <a:solidFill>
                            <a:prstClr val="black"/>
                          </a:solidFill>
                          <a:latin typeface="Cambria Math"/>
                          <a:ea typeface="Cambria Math"/>
                        </a:rPr>
                        <m:t>𝛼</m:t>
                      </m:r>
                      <m:f>
                        <m:fPr>
                          <m:ctrlPr>
                            <a:rPr lang="en-US" sz="1500" i="1">
                              <a:solidFill>
                                <a:prstClr val="black"/>
                              </a:solidFill>
                              <a:latin typeface="Cambria Math" panose="02040503050406030204" pitchFamily="18" charset="0"/>
                              <a:ea typeface="Cambria Math"/>
                            </a:rPr>
                          </m:ctrlPr>
                        </m:fPr>
                        <m:num>
                          <m:r>
                            <a:rPr lang="en-US" sz="1500" i="1">
                              <a:solidFill>
                                <a:prstClr val="black"/>
                              </a:solidFill>
                              <a:latin typeface="Cambria Math"/>
                              <a:ea typeface="Cambria Math"/>
                            </a:rPr>
                            <m:t>1</m:t>
                          </m:r>
                        </m:num>
                        <m:den>
                          <m:r>
                            <a:rPr lang="en-US" sz="1500" i="1">
                              <a:solidFill>
                                <a:prstClr val="black"/>
                              </a:solidFill>
                              <a:latin typeface="Cambria Math"/>
                              <a:ea typeface="Cambria Math"/>
                            </a:rPr>
                            <m:t>𝑚</m:t>
                          </m:r>
                        </m:den>
                      </m:f>
                      <m:nary>
                        <m:naryPr>
                          <m:chr m:val="∑"/>
                          <m:ctrlPr>
                            <a:rPr lang="en-US" sz="1500" i="1">
                              <a:solidFill>
                                <a:prstClr val="black"/>
                              </a:solidFill>
                              <a:latin typeface="Cambria Math" panose="02040503050406030204" pitchFamily="18" charset="0"/>
                            </a:rPr>
                          </m:ctrlPr>
                        </m:naryPr>
                        <m:sub>
                          <m:r>
                            <m:rPr>
                              <m:brk m:alnAt="23"/>
                            </m:rPr>
                            <a:rPr lang="en-US" sz="1500" i="1">
                              <a:solidFill>
                                <a:prstClr val="black"/>
                              </a:solidFill>
                              <a:latin typeface="Cambria Math"/>
                            </a:rPr>
                            <m:t>𝑖</m:t>
                          </m:r>
                          <m:r>
                            <a:rPr lang="en-US" sz="1500" i="1">
                              <a:solidFill>
                                <a:prstClr val="black"/>
                              </a:solidFill>
                              <a:latin typeface="Cambria Math"/>
                            </a:rPr>
                            <m:t>=1</m:t>
                          </m:r>
                        </m:sub>
                        <m:sup>
                          <m:r>
                            <a:rPr lang="en-US" sz="1500" i="1">
                              <a:solidFill>
                                <a:prstClr val="black"/>
                              </a:solidFill>
                              <a:latin typeface="Cambria Math"/>
                            </a:rPr>
                            <m:t>𝑚</m:t>
                          </m:r>
                        </m:sup>
                        <m:e>
                          <m:sSup>
                            <m:sSupPr>
                              <m:ctrlPr>
                                <a:rPr lang="en-US" sz="1500" i="1">
                                  <a:solidFill>
                                    <a:prstClr val="black"/>
                                  </a:solidFill>
                                  <a:latin typeface="Cambria Math" panose="02040503050406030204" pitchFamily="18" charset="0"/>
                                </a:rPr>
                              </m:ctrlPr>
                            </m:sSupPr>
                            <m:e>
                              <m:d>
                                <m:dPr>
                                  <m:ctrlPr>
                                    <a:rPr lang="en-US" sz="1500" i="1">
                                      <a:solidFill>
                                        <a:prstClr val="black"/>
                                      </a:solidFill>
                                      <a:latin typeface="Cambria Math" panose="02040503050406030204" pitchFamily="18" charset="0"/>
                                      <a:ea typeface="Cambria Math"/>
                                    </a:rPr>
                                  </m:ctrlPr>
                                </m:dPr>
                                <m:e>
                                  <m:r>
                                    <a:rPr lang="en-US" sz="1500" i="1">
                                      <a:solidFill>
                                        <a:prstClr val="black"/>
                                      </a:solidFill>
                                      <a:latin typeface="Cambria Math"/>
                                      <a:ea typeface="Cambria Math"/>
                                    </a:rPr>
                                    <m:t>𝜃</m:t>
                                  </m:r>
                                  <m:r>
                                    <a:rPr lang="en-US" sz="1500" i="1" baseline="-25000">
                                      <a:solidFill>
                                        <a:prstClr val="black"/>
                                      </a:solidFill>
                                      <a:latin typeface="Cambria Math"/>
                                      <a:ea typeface="Cambria Math"/>
                                    </a:rPr>
                                    <m:t>0</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1</m:t>
                                  </m:r>
                                  <m:r>
                                    <a:rPr lang="en-US" sz="1500" i="1">
                                      <a:solidFill>
                                        <a:prstClr val="black"/>
                                      </a:solidFill>
                                      <a:latin typeface="Cambria Math"/>
                                      <a:ea typeface="Cambria Math"/>
                                    </a:rPr>
                                    <m:t>𝑥</m:t>
                                  </m:r>
                                  <m:r>
                                    <a:rPr lang="en-US" sz="1500" i="1" baseline="30000">
                                      <a:solidFill>
                                        <a:prstClr val="black"/>
                                      </a:solidFill>
                                      <a:latin typeface="Cambria Math"/>
                                      <a:ea typeface="Cambria Math"/>
                                    </a:rPr>
                                    <m:t>𝑖</m:t>
                                  </m:r>
                                  <m:r>
                                    <m:rPr>
                                      <m:nor/>
                                    </m:rPr>
                                    <a:rPr lang="en-US" sz="1500" dirty="0">
                                      <a:solidFill>
                                        <a:prstClr val="black"/>
                                      </a:solidFill>
                                      <a:latin typeface="Calibri" panose="020F0502020204030204"/>
                                    </a:rPr>
                                    <m:t> </m:t>
                                  </m:r>
                                  <m:r>
                                    <a:rPr lang="en-US" sz="1500" i="1">
                                      <a:solidFill>
                                        <a:prstClr val="black"/>
                                      </a:solidFill>
                                      <a:latin typeface="Cambria Math"/>
                                      <a:ea typeface="Cambria Math"/>
                                    </a:rPr>
                                    <m:t>−</m:t>
                                  </m:r>
                                  <m:sSup>
                                    <m:sSupPr>
                                      <m:ctrlPr>
                                        <a:rPr lang="en-US" sz="1500" i="1">
                                          <a:solidFill>
                                            <a:prstClr val="black"/>
                                          </a:solidFill>
                                          <a:latin typeface="Cambria Math" panose="02040503050406030204" pitchFamily="18" charset="0"/>
                                          <a:ea typeface="Cambria Math"/>
                                        </a:rPr>
                                      </m:ctrlPr>
                                    </m:sSupPr>
                                    <m:e>
                                      <m:r>
                                        <a:rPr lang="en-US" sz="1500" i="1">
                                          <a:solidFill>
                                            <a:prstClr val="black"/>
                                          </a:solidFill>
                                          <a:latin typeface="Cambria Math"/>
                                          <a:ea typeface="Cambria Math"/>
                                        </a:rPr>
                                        <m:t>𝑦</m:t>
                                      </m:r>
                                    </m:e>
                                    <m:sup>
                                      <m:r>
                                        <a:rPr lang="en-US" sz="1500" i="1">
                                          <a:solidFill>
                                            <a:prstClr val="black"/>
                                          </a:solidFill>
                                          <a:latin typeface="Cambria Math"/>
                                          <a:ea typeface="Cambria Math"/>
                                        </a:rPr>
                                        <m:t>𝑖</m:t>
                                      </m:r>
                                    </m:sup>
                                  </m:sSup>
                                </m:e>
                              </m:d>
                              <m:r>
                                <a:rPr lang="en-US" sz="1500" i="1">
                                  <a:solidFill>
                                    <a:prstClr val="black"/>
                                  </a:solidFill>
                                  <a:latin typeface="Cambria Math"/>
                                  <a:ea typeface="Cambria Math"/>
                                </a:rPr>
                                <m:t>𝑥</m:t>
                              </m:r>
                              <m:r>
                                <a:rPr lang="en-US" sz="1500" i="1" baseline="30000">
                                  <a:solidFill>
                                    <a:prstClr val="black"/>
                                  </a:solidFill>
                                  <a:latin typeface="Cambria Math"/>
                                  <a:ea typeface="Cambria Math"/>
                                </a:rPr>
                                <m:t>𝑖</m:t>
                              </m:r>
                            </m:e>
                            <m:sup/>
                          </m:sSup>
                        </m:e>
                      </m:nary>
                    </m:oMath>
                  </m:oMathPara>
                </a14:m>
                <a:endParaRPr lang="en-US" sz="1500" dirty="0">
                  <a:solidFill>
                    <a:prstClr val="black"/>
                  </a:solidFill>
                  <a:latin typeface="Calibri" panose="020F0502020204030204"/>
                </a:endParaRPr>
              </a:p>
              <a:p>
                <a:pPr marL="0" indent="0" defTabSz="685800">
                  <a:buClr>
                    <a:srgbClr val="1D9A78"/>
                  </a:buClr>
                  <a:buNone/>
                </a:pPr>
                <a:r>
                  <a:rPr lang="en-US" sz="1500" dirty="0">
                    <a:solidFill>
                      <a:prstClr val="black"/>
                    </a:solidFill>
                    <a:latin typeface="Calibri" panose="020F0502020204030204"/>
                  </a:rPr>
                  <a:t>}</a:t>
                </a:r>
              </a:p>
              <a:p>
                <a:pPr marL="0" indent="0" defTabSz="685800">
                  <a:buClr>
                    <a:srgbClr val="1D9A78"/>
                  </a:buClr>
                  <a:buNone/>
                </a:pPr>
                <a:endParaRPr lang="en-US" sz="1500" dirty="0">
                  <a:solidFill>
                    <a:prstClr val="black"/>
                  </a:solidFill>
                  <a:latin typeface="Calibri" panose="020F0502020204030204"/>
                </a:endParaRPr>
              </a:p>
            </p:txBody>
          </p:sp>
        </mc:Choice>
        <mc:Fallback>
          <p:sp>
            <p:nvSpPr>
              <p:cNvPr id="3" name="Content Placeholder 2"/>
              <p:cNvSpPr txBox="1">
                <a:spLocks noRot="1" noChangeAspect="1" noMove="1" noResize="1" noEditPoints="1" noAdjustHandles="1" noChangeArrowheads="1" noChangeShapeType="1" noTextEdit="1"/>
              </p:cNvSpPr>
              <p:nvPr/>
            </p:nvSpPr>
            <p:spPr>
              <a:xfrm>
                <a:off x="585788" y="2043113"/>
                <a:ext cx="3429000" cy="2400300"/>
              </a:xfrm>
              <a:prstGeom prst="rect">
                <a:avLst/>
              </a:prstGeom>
              <a:blipFill>
                <a:blip r:embed="rId2"/>
                <a:stretch>
                  <a:fillRect l="-1421" t="-1015"/>
                </a:stretch>
              </a:blipFill>
            </p:spPr>
            <p:txBody>
              <a:bodyPr/>
              <a:lstStyle/>
              <a:p>
                <a:r>
                  <a:rPr lang="en-US">
                    <a:noFill/>
                  </a:rPr>
                  <a:t> </a:t>
                </a:r>
              </a:p>
            </p:txBody>
          </p:sp>
        </mc:Fallback>
      </mc:AlternateContent>
      <p:sp>
        <p:nvSpPr>
          <p:cNvPr id="4" name="Rectangle 5"/>
          <p:cNvSpPr/>
          <p:nvPr/>
        </p:nvSpPr>
        <p:spPr>
          <a:xfrm>
            <a:off x="700088" y="4271963"/>
            <a:ext cx="3429000" cy="507831"/>
          </a:xfrm>
          <a:prstGeom prst="rect">
            <a:avLst/>
          </a:prstGeom>
        </p:spPr>
        <p:txBody>
          <a:bodyPr>
            <a:spAutoFit/>
          </a:bodyPr>
          <a:lstStyle/>
          <a:p>
            <a:pPr defTabSz="342900"/>
            <a:r>
              <a:rPr lang="en-US" sz="1350" dirty="0">
                <a:solidFill>
                  <a:prstClr val="black"/>
                </a:solidFill>
                <a:latin typeface="Calibri" panose="020F0502020204030204"/>
              </a:rPr>
              <a:t>Simultaneously</a:t>
            </a:r>
          </a:p>
          <a:p>
            <a:pPr defTabSz="342900"/>
            <a:r>
              <a:rPr lang="en-US" sz="1350" dirty="0">
                <a:solidFill>
                  <a:prstClr val="black"/>
                </a:solidFill>
                <a:latin typeface="Calibri" panose="020F0502020204030204"/>
              </a:rPr>
              <a:t>update for every j=0, 1, .., n</a:t>
            </a:r>
          </a:p>
        </p:txBody>
      </p:sp>
    </p:spTree>
    <p:extLst>
      <p:ext uri="{BB962C8B-B14F-4D97-AF65-F5344CB8AC3E}">
        <p14:creationId xmlns:p14="http://schemas.microsoft.com/office/powerpoint/2010/main" val="403109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Linear regression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120113" y="1696707"/>
                <a:ext cx="1321516" cy="20774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h</m:t>
                      </m:r>
                      <m:r>
                        <a:rPr kumimoji="0" lang="ko-KR" altLang="en-US" sz="1350" b="0" i="1" u="none" strike="noStrike" kern="1200" cap="none" spc="0" normalizeH="0" baseline="-25000" noProof="0">
                          <a:ln>
                            <a:noFill/>
                          </a:ln>
                          <a:solidFill>
                            <a:prstClr val="black"/>
                          </a:solidFill>
                          <a:effectLst/>
                          <a:uLnTx/>
                          <a:uFillTx/>
                          <a:latin typeface="Cambria Math" panose="02040503050406030204" pitchFamily="18" charset="0"/>
                          <a:cs typeface="+mn-cs"/>
                        </a:rPr>
                        <m:t>𝜃</m:t>
                      </m:r>
                      <m:d>
                        <m:dPr>
                          <m:ctrlP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m:oMathPara>
                </a14:m>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0113" y="1696707"/>
                <a:ext cx="1321516" cy="207749"/>
              </a:xfrm>
              <a:prstGeom prst="rect">
                <a:avLst/>
              </a:prstGeom>
              <a:blipFill>
                <a:blip r:embed="rId2"/>
                <a:stretch>
                  <a:fillRect l="-2315" r="-926" b="-20588"/>
                </a:stretch>
              </a:blipFill>
            </p:spPr>
            <p:txBody>
              <a:bodyPr/>
              <a:lstStyle/>
              <a:p>
                <a:r>
                  <a:rPr lang="en-US">
                    <a:noFill/>
                  </a:rPr>
                  <a:t> </a:t>
                </a:r>
              </a:p>
            </p:txBody>
          </p:sp>
        </mc:Fallback>
      </mc:AlternateContent>
      <p:cxnSp>
        <p:nvCxnSpPr>
          <p:cNvPr id="6" name="직선 화살표 연결선 5"/>
          <p:cNvCxnSpPr/>
          <p:nvPr/>
        </p:nvCxnSpPr>
        <p:spPr>
          <a:xfrm>
            <a:off x="311459" y="3651773"/>
            <a:ext cx="1642628" cy="2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V="1">
            <a:off x="471605" y="2257425"/>
            <a:ext cx="8924" cy="161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7699" y="3629166"/>
            <a:ext cx="1305165" cy="21929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1    2     3    4    5    6</a:t>
            </a:r>
            <a:endParaRPr kumimoji="0" lang="ko-KR" altLang="en-US"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TextBox 27"/>
          <p:cNvSpPr txBox="1"/>
          <p:nvPr/>
        </p:nvSpPr>
        <p:spPr>
          <a:xfrm>
            <a:off x="311458" y="3640707"/>
            <a:ext cx="237566" cy="2077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9" name="TextBox 28"/>
          <p:cNvSpPr txBox="1"/>
          <p:nvPr/>
        </p:nvSpPr>
        <p:spPr>
          <a:xfrm rot="16200000">
            <a:off x="-220173" y="2901200"/>
            <a:ext cx="1223412" cy="145233"/>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p>
        </p:txBody>
      </p:sp>
      <mc:AlternateContent xmlns:mc="http://schemas.openxmlformats.org/markup-compatibility/2006" xmlns:a14="http://schemas.microsoft.com/office/drawing/2010/main">
        <mc:Choice Requires="a14">
          <p:sp>
            <p:nvSpPr>
              <p:cNvPr id="32" name="직사각형 31"/>
              <p:cNvSpPr/>
              <p:nvPr/>
            </p:nvSpPr>
            <p:spPr>
              <a:xfrm>
                <a:off x="391532" y="4233476"/>
                <a:ext cx="696024"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=1.5</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 </a:t>
                </a:r>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32" name="직사각형 31"/>
              <p:cNvSpPr>
                <a:spLocks noRot="1" noChangeAspect="1" noMove="1" noResize="1" noEditPoints="1" noAdjustHandles="1" noChangeArrowheads="1" noChangeShapeType="1" noTextEdit="1"/>
              </p:cNvSpPr>
              <p:nvPr/>
            </p:nvSpPr>
            <p:spPr>
              <a:xfrm>
                <a:off x="391532" y="4233476"/>
                <a:ext cx="696024" cy="507831"/>
              </a:xfrm>
              <a:prstGeom prst="rect">
                <a:avLst/>
              </a:prstGeom>
              <a:blipFill>
                <a:blip r:embed="rId3"/>
                <a:stretch>
                  <a:fillRect t="-1190" r="-877" b="-9524"/>
                </a:stretch>
              </a:blipFill>
            </p:spPr>
            <p:txBody>
              <a:bodyPr/>
              <a:lstStyle/>
              <a:p>
                <a:r>
                  <a:rPr lang="en-US">
                    <a:noFill/>
                  </a:rPr>
                  <a:t> </a:t>
                </a:r>
              </a:p>
            </p:txBody>
          </p:sp>
        </mc:Fallback>
      </mc:AlternateContent>
      <p:cxnSp>
        <p:nvCxnSpPr>
          <p:cNvPr id="35" name="직선 화살표 연결선 34"/>
          <p:cNvCxnSpPr/>
          <p:nvPr/>
        </p:nvCxnSpPr>
        <p:spPr>
          <a:xfrm>
            <a:off x="3404703" y="3663077"/>
            <a:ext cx="1624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V="1">
            <a:off x="3564849" y="2268729"/>
            <a:ext cx="8924" cy="161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670943" y="3640470"/>
            <a:ext cx="1305165" cy="21929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1    2     3    4    5    6</a:t>
            </a:r>
            <a:endParaRPr kumimoji="0" lang="ko-KR" altLang="en-US"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8" name="TextBox 37"/>
          <p:cNvSpPr txBox="1"/>
          <p:nvPr/>
        </p:nvSpPr>
        <p:spPr>
          <a:xfrm>
            <a:off x="3404702" y="3652011"/>
            <a:ext cx="237566" cy="2077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39" name="TextBox 38"/>
          <p:cNvSpPr txBox="1"/>
          <p:nvPr/>
        </p:nvSpPr>
        <p:spPr>
          <a:xfrm rot="16200000">
            <a:off x="2873071" y="2912504"/>
            <a:ext cx="1223412" cy="145233"/>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p>
        </p:txBody>
      </p:sp>
      <mc:AlternateContent xmlns:mc="http://schemas.openxmlformats.org/markup-compatibility/2006" xmlns:a14="http://schemas.microsoft.com/office/drawing/2010/main">
        <mc:Choice Requires="a14">
          <p:sp>
            <p:nvSpPr>
              <p:cNvPr id="40" name="직사각형 39"/>
              <p:cNvSpPr/>
              <p:nvPr/>
            </p:nvSpPr>
            <p:spPr>
              <a:xfrm>
                <a:off x="3741951" y="4233476"/>
                <a:ext cx="756938"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 </a:t>
                </a:r>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40" name="직사각형 39"/>
              <p:cNvSpPr>
                <a:spLocks noRot="1" noChangeAspect="1" noMove="1" noResize="1" noEditPoints="1" noAdjustHandles="1" noChangeArrowheads="1" noChangeShapeType="1" noTextEdit="1"/>
              </p:cNvSpPr>
              <p:nvPr/>
            </p:nvSpPr>
            <p:spPr>
              <a:xfrm>
                <a:off x="3741951" y="4233476"/>
                <a:ext cx="756938" cy="507831"/>
              </a:xfrm>
              <a:prstGeom prst="rect">
                <a:avLst/>
              </a:prstGeom>
              <a:blipFill>
                <a:blip r:embed="rId4"/>
                <a:stretch>
                  <a:fillRect t="-1190" r="-806" b="-9524"/>
                </a:stretch>
              </a:blipFill>
            </p:spPr>
            <p:txBody>
              <a:bodyPr/>
              <a:lstStyle/>
              <a:p>
                <a:r>
                  <a:rPr lang="en-US">
                    <a:noFill/>
                  </a:rPr>
                  <a:t> </a:t>
                </a:r>
              </a:p>
            </p:txBody>
          </p:sp>
        </mc:Fallback>
      </mc:AlternateContent>
      <p:cxnSp>
        <p:nvCxnSpPr>
          <p:cNvPr id="41" name="직선 화살표 연결선 40"/>
          <p:cNvCxnSpPr/>
          <p:nvPr/>
        </p:nvCxnSpPr>
        <p:spPr>
          <a:xfrm>
            <a:off x="6489022" y="3698102"/>
            <a:ext cx="1642628" cy="2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flipV="1">
            <a:off x="6649168" y="2303754"/>
            <a:ext cx="8924" cy="161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755262" y="3675495"/>
            <a:ext cx="1305165" cy="21929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1    2     3    4    5    6</a:t>
            </a:r>
            <a:endParaRPr kumimoji="0" lang="ko-KR" altLang="en-US"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44" name="TextBox 43"/>
          <p:cNvSpPr txBox="1"/>
          <p:nvPr/>
        </p:nvSpPr>
        <p:spPr>
          <a:xfrm>
            <a:off x="6489022" y="3687036"/>
            <a:ext cx="237566" cy="2077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45" name="TextBox 44"/>
          <p:cNvSpPr txBox="1"/>
          <p:nvPr/>
        </p:nvSpPr>
        <p:spPr>
          <a:xfrm rot="16200000">
            <a:off x="5957390" y="2947529"/>
            <a:ext cx="1223412" cy="145233"/>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p>
        </p:txBody>
      </p:sp>
      <mc:AlternateContent xmlns:mc="http://schemas.openxmlformats.org/markup-compatibility/2006" xmlns:a14="http://schemas.microsoft.com/office/drawing/2010/main">
        <mc:Choice Requires="a14">
          <p:sp>
            <p:nvSpPr>
              <p:cNvPr id="46" name="직사각형 45"/>
              <p:cNvSpPr/>
              <p:nvPr/>
            </p:nvSpPr>
            <p:spPr>
              <a:xfrm>
                <a:off x="7019152" y="4244780"/>
                <a:ext cx="756938"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=0.5 </a:t>
                </a:r>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46" name="직사각형 45"/>
              <p:cNvSpPr>
                <a:spLocks noRot="1" noChangeAspect="1" noMove="1" noResize="1" noEditPoints="1" noAdjustHandles="1" noChangeArrowheads="1" noChangeShapeType="1" noTextEdit="1"/>
              </p:cNvSpPr>
              <p:nvPr/>
            </p:nvSpPr>
            <p:spPr>
              <a:xfrm>
                <a:off x="7019152" y="4244780"/>
                <a:ext cx="756938" cy="507831"/>
              </a:xfrm>
              <a:prstGeom prst="rect">
                <a:avLst/>
              </a:prstGeom>
              <a:blipFill>
                <a:blip r:embed="rId5"/>
                <a:stretch>
                  <a:fillRect t="-1190" r="-800" b="-952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590FBDD-DE5C-47D0-9A78-7755375B7E6C}"/>
              </a:ext>
            </a:extLst>
          </p:cNvPr>
          <p:cNvPicPr>
            <a:picLocks noChangeAspect="1"/>
          </p:cNvPicPr>
          <p:nvPr/>
        </p:nvPicPr>
        <p:blipFill>
          <a:blip r:embed="rId6"/>
          <a:stretch>
            <a:fillRect/>
          </a:stretch>
        </p:blipFill>
        <p:spPr>
          <a:xfrm>
            <a:off x="596486" y="2634569"/>
            <a:ext cx="1621677" cy="701101"/>
          </a:xfrm>
          <a:prstGeom prst="rect">
            <a:avLst/>
          </a:prstGeom>
        </p:spPr>
      </p:pic>
      <p:pic>
        <p:nvPicPr>
          <p:cNvPr id="57" name="Picture 56">
            <a:extLst>
              <a:ext uri="{FF2B5EF4-FFF2-40B4-BE49-F238E27FC236}">
                <a16:creationId xmlns:a16="http://schemas.microsoft.com/office/drawing/2014/main" id="{85DF08D8-04F6-43B8-8B79-08DD4CED2250}"/>
              </a:ext>
            </a:extLst>
          </p:cNvPr>
          <p:cNvPicPr>
            <a:picLocks noChangeAspect="1"/>
          </p:cNvPicPr>
          <p:nvPr/>
        </p:nvPicPr>
        <p:blipFill>
          <a:blip r:embed="rId6"/>
          <a:stretch>
            <a:fillRect/>
          </a:stretch>
        </p:blipFill>
        <p:spPr>
          <a:xfrm>
            <a:off x="3695972" y="2623265"/>
            <a:ext cx="1621677" cy="701101"/>
          </a:xfrm>
          <a:prstGeom prst="rect">
            <a:avLst/>
          </a:prstGeom>
        </p:spPr>
      </p:pic>
      <p:pic>
        <p:nvPicPr>
          <p:cNvPr id="58" name="Picture 57">
            <a:extLst>
              <a:ext uri="{FF2B5EF4-FFF2-40B4-BE49-F238E27FC236}">
                <a16:creationId xmlns:a16="http://schemas.microsoft.com/office/drawing/2014/main" id="{31C4A69C-070D-489D-B9E7-A68FDF163FC6}"/>
              </a:ext>
            </a:extLst>
          </p:cNvPr>
          <p:cNvPicPr>
            <a:picLocks noChangeAspect="1"/>
          </p:cNvPicPr>
          <p:nvPr/>
        </p:nvPicPr>
        <p:blipFill>
          <a:blip r:embed="rId6"/>
          <a:stretch>
            <a:fillRect/>
          </a:stretch>
        </p:blipFill>
        <p:spPr>
          <a:xfrm>
            <a:off x="6769641" y="2713978"/>
            <a:ext cx="1621677" cy="701101"/>
          </a:xfrm>
          <a:prstGeom prst="rect">
            <a:avLst/>
          </a:prstGeom>
        </p:spPr>
      </p:pic>
    </p:spTree>
    <p:extLst>
      <p:ext uri="{BB962C8B-B14F-4D97-AF65-F5344CB8AC3E}">
        <p14:creationId xmlns:p14="http://schemas.microsoft.com/office/powerpoint/2010/main" val="2411359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Gradient Descent for Multiple Linear Regression</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Content Placeholder 2"/>
              <p:cNvSpPr txBox="1">
                <a:spLocks/>
              </p:cNvSpPr>
              <p:nvPr/>
            </p:nvSpPr>
            <p:spPr>
              <a:xfrm>
                <a:off x="500063" y="2135981"/>
                <a:ext cx="3429000" cy="2400300"/>
              </a:xfrm>
              <a:prstGeom prst="rect">
                <a:avLst/>
              </a:prstGeom>
            </p:spPr>
            <p:txBody>
              <a:bodyPr vert="horz" lIns="68580" tIns="34290" rIns="68580" bIns="3429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defTabSz="685800">
                  <a:buClr>
                    <a:srgbClr val="1D9A78"/>
                  </a:buClr>
                  <a:buNone/>
                </a:pPr>
                <a:r>
                  <a:rPr lang="en-US" sz="1500" dirty="0">
                    <a:solidFill>
                      <a:prstClr val="black"/>
                    </a:solidFill>
                    <a:latin typeface="Calibri" panose="020F0502020204030204"/>
                  </a:rPr>
                  <a:t>N&gt;=1: Simple linear regression</a:t>
                </a:r>
              </a:p>
              <a:p>
                <a:pPr marL="0" indent="0" defTabSz="685800">
                  <a:buClr>
                    <a:srgbClr val="1D9A78"/>
                  </a:buClr>
                  <a:buNone/>
                </a:pPr>
                <a:r>
                  <a:rPr lang="en-US" sz="1500" dirty="0">
                    <a:solidFill>
                      <a:prstClr val="black"/>
                    </a:solidFill>
                    <a:latin typeface="Calibri" panose="020F0502020204030204"/>
                  </a:rPr>
                  <a:t>{</a:t>
                </a:r>
              </a:p>
              <a:p>
                <a:pPr marL="0" indent="0" defTabSz="685800">
                  <a:buClr>
                    <a:srgbClr val="1D9A78"/>
                  </a:buClr>
                  <a:buNone/>
                </a:pPr>
                <a14:m>
                  <m:oMathPara xmlns:m="http://schemas.openxmlformats.org/officeDocument/2006/math">
                    <m:oMathParaPr>
                      <m:jc m:val="centerGroup"/>
                    </m:oMathParaPr>
                    <m:oMath xmlns:m="http://schemas.openxmlformats.org/officeDocument/2006/math">
                      <m:r>
                        <a:rPr lang="en-US" sz="1500" i="1">
                          <a:solidFill>
                            <a:prstClr val="black"/>
                          </a:solidFill>
                          <a:latin typeface="Cambria Math"/>
                          <a:ea typeface="Cambria Math"/>
                        </a:rPr>
                        <m:t>𝜃</m:t>
                      </m:r>
                      <m:r>
                        <a:rPr lang="en-US" sz="1500" i="1" baseline="-25000">
                          <a:solidFill>
                            <a:prstClr val="black"/>
                          </a:solidFill>
                          <a:latin typeface="Cambria Math"/>
                          <a:ea typeface="Cambria Math"/>
                        </a:rPr>
                        <m:t>𝑗</m:t>
                      </m:r>
                      <m:r>
                        <a:rPr lang="en-US" sz="1500" i="1">
                          <a:solidFill>
                            <a:prstClr val="black"/>
                          </a:solidFill>
                          <a:latin typeface="Cambria Math"/>
                          <a:ea typeface="Cambria Math"/>
                        </a:rPr>
                        <m:t>=</m:t>
                      </m:r>
                      <m:r>
                        <a:rPr lang="en-US" sz="1500" i="1">
                          <a:solidFill>
                            <a:prstClr val="black"/>
                          </a:solidFill>
                          <a:latin typeface="Cambria Math"/>
                          <a:ea typeface="Cambria Math"/>
                        </a:rPr>
                        <m:t>𝜃</m:t>
                      </m:r>
                      <m:r>
                        <a:rPr lang="en-US" sz="1500" i="1" baseline="-25000">
                          <a:solidFill>
                            <a:prstClr val="black"/>
                          </a:solidFill>
                          <a:latin typeface="Cambria Math"/>
                          <a:ea typeface="Cambria Math"/>
                        </a:rPr>
                        <m:t>𝑗</m:t>
                      </m:r>
                      <m:r>
                        <a:rPr lang="en-US" sz="1500" i="1">
                          <a:solidFill>
                            <a:prstClr val="black"/>
                          </a:solidFill>
                          <a:latin typeface="Cambria Math"/>
                          <a:ea typeface="Cambria Math"/>
                        </a:rPr>
                        <m:t>−</m:t>
                      </m:r>
                      <m:r>
                        <a:rPr lang="en-US" sz="1500" i="1">
                          <a:solidFill>
                            <a:prstClr val="black"/>
                          </a:solidFill>
                          <a:latin typeface="Cambria Math"/>
                          <a:ea typeface="Cambria Math"/>
                        </a:rPr>
                        <m:t>𝛼</m:t>
                      </m:r>
                      <m:f>
                        <m:fPr>
                          <m:ctrlPr>
                            <a:rPr lang="en-US" sz="1500" i="1">
                              <a:solidFill>
                                <a:prstClr val="black"/>
                              </a:solidFill>
                              <a:latin typeface="Cambria Math" panose="02040503050406030204" pitchFamily="18" charset="0"/>
                              <a:ea typeface="Cambria Math"/>
                            </a:rPr>
                          </m:ctrlPr>
                        </m:fPr>
                        <m:num>
                          <m:r>
                            <a:rPr lang="en-US" sz="1500" i="1">
                              <a:solidFill>
                                <a:prstClr val="black"/>
                              </a:solidFill>
                              <a:latin typeface="Cambria Math"/>
                              <a:ea typeface="Cambria Math"/>
                            </a:rPr>
                            <m:t>1</m:t>
                          </m:r>
                        </m:num>
                        <m:den>
                          <m:r>
                            <a:rPr lang="en-US" sz="1500" i="1">
                              <a:solidFill>
                                <a:prstClr val="black"/>
                              </a:solidFill>
                              <a:latin typeface="Cambria Math"/>
                              <a:ea typeface="Cambria Math"/>
                            </a:rPr>
                            <m:t>𝑚</m:t>
                          </m:r>
                        </m:den>
                      </m:f>
                      <m:nary>
                        <m:naryPr>
                          <m:chr m:val="∑"/>
                          <m:ctrlPr>
                            <a:rPr lang="en-US" sz="1500" i="1">
                              <a:solidFill>
                                <a:prstClr val="black"/>
                              </a:solidFill>
                              <a:latin typeface="Cambria Math" panose="02040503050406030204" pitchFamily="18" charset="0"/>
                            </a:rPr>
                          </m:ctrlPr>
                        </m:naryPr>
                        <m:sub>
                          <m:r>
                            <m:rPr>
                              <m:brk m:alnAt="23"/>
                            </m:rPr>
                            <a:rPr lang="en-US" sz="1500" i="1">
                              <a:solidFill>
                                <a:prstClr val="black"/>
                              </a:solidFill>
                              <a:latin typeface="Cambria Math"/>
                            </a:rPr>
                            <m:t>𝑖</m:t>
                          </m:r>
                          <m:r>
                            <a:rPr lang="en-US" sz="1500" i="1">
                              <a:solidFill>
                                <a:prstClr val="black"/>
                              </a:solidFill>
                              <a:latin typeface="Cambria Math"/>
                            </a:rPr>
                            <m:t>=1</m:t>
                          </m:r>
                        </m:sub>
                        <m:sup>
                          <m:r>
                            <a:rPr lang="en-US" sz="1500" i="1">
                              <a:solidFill>
                                <a:prstClr val="black"/>
                              </a:solidFill>
                              <a:latin typeface="Cambria Math"/>
                            </a:rPr>
                            <m:t>𝑚</m:t>
                          </m:r>
                        </m:sup>
                        <m:e>
                          <m:sSup>
                            <m:sSupPr>
                              <m:ctrlPr>
                                <a:rPr lang="en-US" sz="1500" i="1">
                                  <a:solidFill>
                                    <a:prstClr val="black"/>
                                  </a:solidFill>
                                  <a:latin typeface="Cambria Math" panose="02040503050406030204" pitchFamily="18" charset="0"/>
                                </a:rPr>
                              </m:ctrlPr>
                            </m:sSupPr>
                            <m:e>
                              <m:d>
                                <m:dPr>
                                  <m:ctrlPr>
                                    <a:rPr lang="en-US" sz="1500" i="1">
                                      <a:solidFill>
                                        <a:prstClr val="black"/>
                                      </a:solidFill>
                                      <a:latin typeface="Cambria Math" panose="02040503050406030204" pitchFamily="18" charset="0"/>
                                      <a:ea typeface="Cambria Math"/>
                                    </a:rPr>
                                  </m:ctrlPr>
                                </m:dPr>
                                <m:e>
                                  <m:r>
                                    <a:rPr lang="en-US" sz="1500" i="1">
                                      <a:solidFill>
                                        <a:prstClr val="black"/>
                                      </a:solidFill>
                                      <a:latin typeface="Cambria Math"/>
                                      <a:ea typeface="Cambria Math"/>
                                    </a:rPr>
                                    <m:t>h</m:t>
                                  </m:r>
                                  <m:r>
                                    <a:rPr lang="en-US" sz="1500" i="1" baseline="-25000">
                                      <a:solidFill>
                                        <a:prstClr val="black"/>
                                      </a:solidFill>
                                      <a:latin typeface="Cambria Math"/>
                                      <a:ea typeface="Cambria Math"/>
                                    </a:rPr>
                                    <m:t>𝜃</m:t>
                                  </m:r>
                                  <m:d>
                                    <m:dPr>
                                      <m:ctrlPr>
                                        <a:rPr lang="en-US" sz="1500" i="1">
                                          <a:solidFill>
                                            <a:prstClr val="black"/>
                                          </a:solidFill>
                                          <a:latin typeface="Cambria Math" panose="02040503050406030204" pitchFamily="18" charset="0"/>
                                          <a:ea typeface="Cambria Math"/>
                                        </a:rPr>
                                      </m:ctrlPr>
                                    </m:dPr>
                                    <m:e>
                                      <m:sSup>
                                        <m:sSupPr>
                                          <m:ctrlPr>
                                            <a:rPr lang="en-US" sz="1500" i="1">
                                              <a:solidFill>
                                                <a:prstClr val="black"/>
                                              </a:solidFill>
                                              <a:latin typeface="Cambria Math" panose="02040503050406030204" pitchFamily="18" charset="0"/>
                                              <a:ea typeface="Cambria Math"/>
                                            </a:rPr>
                                          </m:ctrlPr>
                                        </m:sSupPr>
                                        <m:e>
                                          <m:r>
                                            <a:rPr lang="en-US" sz="1500" i="1">
                                              <a:solidFill>
                                                <a:prstClr val="black"/>
                                              </a:solidFill>
                                              <a:latin typeface="Cambria Math"/>
                                              <a:ea typeface="Cambria Math"/>
                                            </a:rPr>
                                            <m:t>𝑥</m:t>
                                          </m:r>
                                          <m:r>
                                            <a:rPr lang="en-US" altLang="ko-KR" sz="1500" i="1" baseline="-25000">
                                              <a:solidFill>
                                                <a:prstClr val="black"/>
                                              </a:solidFill>
                                              <a:latin typeface="Cambria Math" panose="02040503050406030204" pitchFamily="18" charset="0"/>
                                              <a:ea typeface="Cambria Math"/>
                                            </a:rPr>
                                            <m:t>𝑗</m:t>
                                          </m:r>
                                        </m:e>
                                        <m:sup>
                                          <m:r>
                                            <a:rPr lang="en-US" sz="1500" i="1">
                                              <a:solidFill>
                                                <a:prstClr val="black"/>
                                              </a:solidFill>
                                              <a:latin typeface="Cambria Math"/>
                                              <a:ea typeface="Cambria Math"/>
                                            </a:rPr>
                                            <m:t>𝑖</m:t>
                                          </m:r>
                                        </m:sup>
                                      </m:sSup>
                                    </m:e>
                                  </m:d>
                                  <m:r>
                                    <a:rPr lang="en-US" sz="1500" i="1">
                                      <a:solidFill>
                                        <a:prstClr val="black"/>
                                      </a:solidFill>
                                      <a:latin typeface="Cambria Math"/>
                                      <a:ea typeface="Cambria Math"/>
                                    </a:rPr>
                                    <m:t> −</m:t>
                                  </m:r>
                                  <m:sSup>
                                    <m:sSupPr>
                                      <m:ctrlPr>
                                        <a:rPr lang="en-US" sz="1500" i="1">
                                          <a:solidFill>
                                            <a:prstClr val="black"/>
                                          </a:solidFill>
                                          <a:latin typeface="Cambria Math" panose="02040503050406030204" pitchFamily="18" charset="0"/>
                                          <a:ea typeface="Cambria Math"/>
                                        </a:rPr>
                                      </m:ctrlPr>
                                    </m:sSupPr>
                                    <m:e>
                                      <m:r>
                                        <a:rPr lang="en-US" sz="1500" i="1">
                                          <a:solidFill>
                                            <a:prstClr val="black"/>
                                          </a:solidFill>
                                          <a:latin typeface="Cambria Math"/>
                                          <a:ea typeface="Cambria Math"/>
                                        </a:rPr>
                                        <m:t>𝑦</m:t>
                                      </m:r>
                                    </m:e>
                                    <m:sup>
                                      <m:r>
                                        <a:rPr lang="en-US" sz="1500" i="1">
                                          <a:solidFill>
                                            <a:prstClr val="black"/>
                                          </a:solidFill>
                                          <a:latin typeface="Cambria Math"/>
                                          <a:ea typeface="Cambria Math"/>
                                        </a:rPr>
                                        <m:t>𝑖</m:t>
                                      </m:r>
                                    </m:sup>
                                  </m:sSup>
                                </m:e>
                              </m:d>
                              <m:r>
                                <a:rPr lang="en-US" sz="1500" i="1">
                                  <a:solidFill>
                                    <a:prstClr val="black"/>
                                  </a:solidFill>
                                  <a:latin typeface="Cambria Math"/>
                                  <a:ea typeface="Cambria Math"/>
                                </a:rPr>
                                <m:t>𝑥</m:t>
                              </m:r>
                              <m:r>
                                <a:rPr lang="en-US" sz="1500" i="1" baseline="-25000">
                                  <a:solidFill>
                                    <a:prstClr val="black"/>
                                  </a:solidFill>
                                  <a:latin typeface="Cambria Math" panose="02040503050406030204" pitchFamily="18" charset="0"/>
                                  <a:ea typeface="Cambria Math"/>
                                </a:rPr>
                                <m:t>𝑗</m:t>
                              </m:r>
                              <m:r>
                                <a:rPr lang="en-US" sz="1500" i="1" baseline="30000">
                                  <a:solidFill>
                                    <a:prstClr val="black"/>
                                  </a:solidFill>
                                  <a:latin typeface="Cambria Math"/>
                                  <a:ea typeface="Cambria Math"/>
                                </a:rPr>
                                <m:t>𝑖</m:t>
                              </m:r>
                            </m:e>
                            <m:sup/>
                          </m:sSup>
                        </m:e>
                      </m:nary>
                    </m:oMath>
                  </m:oMathPara>
                </a14:m>
                <a:endParaRPr lang="en-US" sz="1500" dirty="0">
                  <a:solidFill>
                    <a:prstClr val="black"/>
                  </a:solidFill>
                  <a:latin typeface="Calibri" panose="020F0502020204030204"/>
                </a:endParaRPr>
              </a:p>
              <a:p>
                <a:pPr marL="0" indent="0" defTabSz="685800">
                  <a:buClr>
                    <a:srgbClr val="1D9A78"/>
                  </a:buClr>
                  <a:buNone/>
                </a:pPr>
                <a:r>
                  <a:rPr lang="en-US" sz="1500" dirty="0">
                    <a:solidFill>
                      <a:prstClr val="black"/>
                    </a:solidFill>
                    <a:latin typeface="Calibri" panose="020F0502020204030204"/>
                  </a:rPr>
                  <a:t>}</a:t>
                </a:r>
              </a:p>
            </p:txBody>
          </p:sp>
        </mc:Choice>
        <mc:Fallback>
          <p:sp>
            <p:nvSpPr>
              <p:cNvPr id="3" name="Content Placeholder 2"/>
              <p:cNvSpPr txBox="1">
                <a:spLocks noRot="1" noChangeAspect="1" noMove="1" noResize="1" noEditPoints="1" noAdjustHandles="1" noChangeArrowheads="1" noChangeShapeType="1" noTextEdit="1"/>
              </p:cNvSpPr>
              <p:nvPr/>
            </p:nvSpPr>
            <p:spPr>
              <a:xfrm>
                <a:off x="500063" y="2135981"/>
                <a:ext cx="3429000" cy="2400300"/>
              </a:xfrm>
              <a:prstGeom prst="rect">
                <a:avLst/>
              </a:prstGeom>
              <a:blipFill>
                <a:blip r:embed="rId2"/>
                <a:stretch>
                  <a:fillRect l="-1421" t="-1015"/>
                </a:stretch>
              </a:blipFill>
            </p:spPr>
            <p:txBody>
              <a:bodyPr/>
              <a:lstStyle/>
              <a:p>
                <a:r>
                  <a:rPr lang="en-US">
                    <a:noFill/>
                  </a:rPr>
                  <a:t> </a:t>
                </a:r>
              </a:p>
            </p:txBody>
          </p:sp>
        </mc:Fallback>
      </mc:AlternateContent>
      <p:sp>
        <p:nvSpPr>
          <p:cNvPr id="4" name="Rectangle 4"/>
          <p:cNvSpPr/>
          <p:nvPr/>
        </p:nvSpPr>
        <p:spPr>
          <a:xfrm>
            <a:off x="614363" y="4293907"/>
            <a:ext cx="3429000" cy="507831"/>
          </a:xfrm>
          <a:prstGeom prst="rect">
            <a:avLst/>
          </a:prstGeom>
        </p:spPr>
        <p:txBody>
          <a:bodyPr>
            <a:spAutoFit/>
          </a:bodyPr>
          <a:lstStyle/>
          <a:p>
            <a:pPr defTabSz="342900"/>
            <a:r>
              <a:rPr lang="en-US" sz="1350" dirty="0">
                <a:solidFill>
                  <a:prstClr val="black"/>
                </a:solidFill>
                <a:latin typeface="Calibri" panose="020F0502020204030204"/>
              </a:rPr>
              <a:t>Simultaneously</a:t>
            </a:r>
          </a:p>
          <a:p>
            <a:pPr defTabSz="342900"/>
            <a:r>
              <a:rPr lang="en-US" sz="1350" dirty="0">
                <a:solidFill>
                  <a:prstClr val="black"/>
                </a:solidFill>
                <a:latin typeface="Calibri" panose="020F0502020204030204"/>
              </a:rPr>
              <a:t>update for every j=0, 1, .., n</a:t>
            </a:r>
          </a:p>
        </p:txBody>
      </p:sp>
    </p:spTree>
    <p:extLst>
      <p:ext uri="{BB962C8B-B14F-4D97-AF65-F5344CB8AC3E}">
        <p14:creationId xmlns:p14="http://schemas.microsoft.com/office/powerpoint/2010/main" val="263340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a:xfrm>
            <a:off x="0" y="857250"/>
            <a:ext cx="9144000" cy="581834"/>
          </a:xfrm>
        </p:spPr>
        <p:txBody>
          <a:bodyPr>
            <a:normAutofit/>
          </a:bodyPr>
          <a:lstStyle/>
          <a:p>
            <a:pPr algn="l"/>
            <a:r>
              <a:rPr lang="en-US" altLang="ko-KR" sz="3300" dirty="0">
                <a:solidFill>
                  <a:schemeClr val="tx1"/>
                </a:solidFill>
              </a:rPr>
              <a:t>Learning rate</a:t>
            </a:r>
            <a:endParaRPr lang="ko-KR" altLang="en-US" sz="3300" dirty="0">
              <a:solidFill>
                <a:schemeClr val="tx1"/>
              </a:solidFill>
            </a:endParaRPr>
          </a:p>
        </p:txBody>
      </p:sp>
      <p:sp>
        <p:nvSpPr>
          <p:cNvPr id="3" name="직사각형 2"/>
          <p:cNvSpPr/>
          <p:nvPr/>
        </p:nvSpPr>
        <p:spPr>
          <a:xfrm>
            <a:off x="314325" y="1878740"/>
            <a:ext cx="4572000" cy="923330"/>
          </a:xfrm>
          <a:prstGeom prst="rect">
            <a:avLst/>
          </a:prstGeom>
        </p:spPr>
        <p:txBody>
          <a:bodyPr>
            <a:spAutoFit/>
          </a:bodyPr>
          <a:lstStyle/>
          <a:p>
            <a:pPr defTabSz="342900"/>
            <a:r>
              <a:rPr lang="en-US" altLang="ko-KR" sz="1350" dirty="0">
                <a:solidFill>
                  <a:prstClr val="black"/>
                </a:solidFill>
                <a:latin typeface="Calibri" panose="020F0502020204030204"/>
                <a:ea typeface="맑은 고딕" panose="020B0503020000020004" pitchFamily="50" charset="-127"/>
              </a:rPr>
              <a:t>Debugging: How to make sure gradient descent is working correctly.</a:t>
            </a:r>
          </a:p>
          <a:p>
            <a:pPr defTabSz="342900"/>
            <a:endParaRPr lang="en-US" altLang="ko-KR" sz="1350" dirty="0">
              <a:solidFill>
                <a:prstClr val="black"/>
              </a:solidFill>
              <a:latin typeface="Calibri" panose="020F0502020204030204"/>
              <a:ea typeface="맑은 고딕" panose="020B0503020000020004" pitchFamily="50" charset="-127"/>
            </a:endParaRPr>
          </a:p>
          <a:p>
            <a:pPr defTabSz="342900"/>
            <a:r>
              <a:rPr lang="en-US" altLang="ko-KR" sz="1350" dirty="0">
                <a:solidFill>
                  <a:prstClr val="black"/>
                </a:solidFill>
                <a:latin typeface="Calibri" panose="020F0502020204030204"/>
                <a:ea typeface="맑은 고딕" panose="020B0503020000020004" pitchFamily="50" charset="-127"/>
              </a:rPr>
              <a:t>How to Choose learning rate </a:t>
            </a:r>
            <a:r>
              <a:rPr lang="el-GR" altLang="ko-KR" sz="1350" dirty="0">
                <a:solidFill>
                  <a:prstClr val="black"/>
                </a:solidFill>
                <a:latin typeface="Calibri" panose="020F0502020204030204"/>
                <a:ea typeface="맑은 고딕" panose="020B0503020000020004" pitchFamily="50" charset="-127"/>
              </a:rPr>
              <a:t>α</a:t>
            </a:r>
            <a:r>
              <a:rPr lang="en-US" altLang="ko-KR" sz="1350" dirty="0">
                <a:solidFill>
                  <a:prstClr val="black"/>
                </a:solidFill>
                <a:latin typeface="Calibri" panose="020F0502020204030204"/>
                <a:ea typeface="맑은 고딕" panose="020B0503020000020004" pitchFamily="50" charset="-127"/>
              </a:rPr>
              <a:t>.</a:t>
            </a:r>
          </a:p>
        </p:txBody>
      </p:sp>
      <p:cxnSp>
        <p:nvCxnSpPr>
          <p:cNvPr id="4" name="Straight Arrow Connector 3"/>
          <p:cNvCxnSpPr/>
          <p:nvPr/>
        </p:nvCxnSpPr>
        <p:spPr>
          <a:xfrm>
            <a:off x="1500188" y="5231421"/>
            <a:ext cx="32575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V="1">
            <a:off x="1671638" y="3221646"/>
            <a:ext cx="0" cy="2171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6" name="Rectangle 7"/>
              <p:cNvSpPr/>
              <p:nvPr/>
            </p:nvSpPr>
            <p:spPr>
              <a:xfrm>
                <a:off x="1341850" y="2778987"/>
                <a:ext cx="1043812" cy="507831"/>
              </a:xfrm>
              <a:prstGeom prst="rect">
                <a:avLst/>
              </a:prstGeom>
            </p:spPr>
            <p:txBody>
              <a:bodyPr wrap="none">
                <a:spAutoFit/>
              </a:bodyPr>
              <a:lstStyle/>
              <a:p>
                <a:pPr defTabSz="342900"/>
                <a14:m>
                  <m:oMathPara xmlns:m="http://schemas.openxmlformats.org/officeDocument/2006/math">
                    <m:oMathParaPr>
                      <m:jc m:val="centerGroup"/>
                    </m:oMathParaPr>
                    <m:oMath xmlns:m="http://schemas.openxmlformats.org/officeDocument/2006/math">
                      <m:func>
                        <m:funcPr>
                          <m:ctrlPr>
                            <a:rPr lang="en-US" sz="1350" i="1">
                              <a:solidFill>
                                <a:prstClr val="black"/>
                              </a:solidFill>
                              <a:latin typeface="Cambria Math" panose="02040503050406030204" pitchFamily="18" charset="0"/>
                            </a:rPr>
                          </m:ctrlPr>
                        </m:funcPr>
                        <m:fName>
                          <m:r>
                            <m:rPr>
                              <m:sty m:val="p"/>
                            </m:rPr>
                            <a:rPr lang="en-US" sz="1350">
                              <a:solidFill>
                                <a:prstClr val="black"/>
                              </a:solidFill>
                              <a:latin typeface="Cambria Math"/>
                            </a:rPr>
                            <m:t>min</m:t>
                          </m:r>
                        </m:fName>
                        <m:e/>
                      </m:func>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i="1">
                              <a:solidFill>
                                <a:prstClr val="black"/>
                              </a:solidFill>
                              <a:latin typeface="Cambria Math"/>
                              <a:ea typeface="Cambria Math"/>
                            </a:rPr>
                            <m:t>𝜃</m:t>
                          </m:r>
                        </m:e>
                      </m:d>
                    </m:oMath>
                  </m:oMathPara>
                </a14:m>
                <a:endParaRPr lang="en-US" sz="1350" dirty="0">
                  <a:solidFill>
                    <a:prstClr val="black"/>
                  </a:solidFill>
                  <a:latin typeface="Calibri" panose="020F0502020204030204"/>
                </a:endParaRPr>
              </a:p>
              <a:p>
                <a:pPr defTabSz="342900"/>
                <a14:m>
                  <m:oMathPara xmlns:m="http://schemas.openxmlformats.org/officeDocument/2006/math">
                    <m:oMathParaPr>
                      <m:jc m:val="centerGroup"/>
                    </m:oMathParaPr>
                    <m:oMath xmlns:m="http://schemas.openxmlformats.org/officeDocument/2006/math">
                      <m:r>
                        <a:rPr lang="en-US" sz="1350" i="1">
                          <a:solidFill>
                            <a:prstClr val="black"/>
                          </a:solidFill>
                          <a:latin typeface="Cambria Math"/>
                          <a:ea typeface="Cambria Math"/>
                        </a:rPr>
                        <m:t>𝜃</m:t>
                      </m:r>
                    </m:oMath>
                  </m:oMathPara>
                </a14:m>
                <a:endParaRPr lang="en-US" sz="1350" dirty="0">
                  <a:solidFill>
                    <a:prstClr val="black"/>
                  </a:solidFill>
                  <a:latin typeface="Calibri" panose="020F0502020204030204"/>
                </a:endParaRPr>
              </a:p>
            </p:txBody>
          </p:sp>
        </mc:Choice>
        <mc:Fallback>
          <p:sp>
            <p:nvSpPr>
              <p:cNvPr id="6" name="Rectangle 7"/>
              <p:cNvSpPr>
                <a:spLocks noRot="1" noChangeAspect="1" noMove="1" noResize="1" noEditPoints="1" noAdjustHandles="1" noChangeArrowheads="1" noChangeShapeType="1" noTextEdit="1"/>
              </p:cNvSpPr>
              <p:nvPr/>
            </p:nvSpPr>
            <p:spPr>
              <a:xfrm>
                <a:off x="1341850" y="2778987"/>
                <a:ext cx="1043812" cy="507831"/>
              </a:xfrm>
              <a:prstGeom prst="rect">
                <a:avLst/>
              </a:prstGeom>
              <a:blipFill>
                <a:blip r:embed="rId2"/>
                <a:stretch>
                  <a:fillRect/>
                </a:stretch>
              </a:blipFill>
            </p:spPr>
            <p:txBody>
              <a:bodyPr/>
              <a:lstStyle/>
              <a:p>
                <a:r>
                  <a:rPr lang="en-US">
                    <a:noFill/>
                  </a:rPr>
                  <a:t> </a:t>
                </a:r>
              </a:p>
            </p:txBody>
          </p:sp>
        </mc:Fallback>
      </mc:AlternateContent>
      <p:sp>
        <p:nvSpPr>
          <p:cNvPr id="7" name="Rectangle 8"/>
          <p:cNvSpPr/>
          <p:nvPr/>
        </p:nvSpPr>
        <p:spPr>
          <a:xfrm>
            <a:off x="4872038" y="5066147"/>
            <a:ext cx="790024" cy="300082"/>
          </a:xfrm>
          <a:prstGeom prst="rect">
            <a:avLst/>
          </a:prstGeom>
        </p:spPr>
        <p:txBody>
          <a:bodyPr wrap="none">
            <a:spAutoFit/>
          </a:bodyPr>
          <a:lstStyle/>
          <a:p>
            <a:pPr defTabSz="342900"/>
            <a:r>
              <a:rPr lang="en-US" sz="1350" dirty="0">
                <a:solidFill>
                  <a:prstClr val="black"/>
                </a:solidFill>
                <a:latin typeface="Calibri" panose="020F0502020204030204"/>
              </a:rPr>
              <a:t>Iteration</a:t>
            </a:r>
          </a:p>
        </p:txBody>
      </p:sp>
      <p:sp>
        <p:nvSpPr>
          <p:cNvPr id="8" name="Rectangle 9"/>
          <p:cNvSpPr/>
          <p:nvPr/>
        </p:nvSpPr>
        <p:spPr>
          <a:xfrm>
            <a:off x="1614488" y="5393346"/>
            <a:ext cx="1915909" cy="300082"/>
          </a:xfrm>
          <a:prstGeom prst="rect">
            <a:avLst/>
          </a:prstGeom>
        </p:spPr>
        <p:txBody>
          <a:bodyPr wrap="none">
            <a:spAutoFit/>
          </a:bodyPr>
          <a:lstStyle/>
          <a:p>
            <a:pPr defTabSz="342900"/>
            <a:r>
              <a:rPr lang="en-US" sz="1350" dirty="0">
                <a:solidFill>
                  <a:prstClr val="black"/>
                </a:solidFill>
                <a:latin typeface="Calibri" panose="020F0502020204030204"/>
              </a:rPr>
              <a:t>0	100	200	300	400	</a:t>
            </a:r>
          </a:p>
        </p:txBody>
      </p:sp>
      <p:sp>
        <p:nvSpPr>
          <p:cNvPr id="9" name="Flowchart: Connector 10"/>
          <p:cNvSpPr/>
          <p:nvPr/>
        </p:nvSpPr>
        <p:spPr>
          <a:xfrm>
            <a:off x="1843088" y="3859821"/>
            <a:ext cx="114300" cy="114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panose="020F0502020204030204"/>
            </a:endParaRPr>
          </a:p>
        </p:txBody>
      </p:sp>
      <p:sp>
        <p:nvSpPr>
          <p:cNvPr id="10" name="Flowchart: Connector 11"/>
          <p:cNvSpPr/>
          <p:nvPr/>
        </p:nvSpPr>
        <p:spPr>
          <a:xfrm>
            <a:off x="3071813" y="4888521"/>
            <a:ext cx="114300" cy="114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panose="020F0502020204030204"/>
            </a:endParaRPr>
          </a:p>
        </p:txBody>
      </p:sp>
      <p:sp>
        <p:nvSpPr>
          <p:cNvPr id="11" name="Flowchart: Connector 12"/>
          <p:cNvSpPr/>
          <p:nvPr/>
        </p:nvSpPr>
        <p:spPr>
          <a:xfrm>
            <a:off x="2414588" y="4545621"/>
            <a:ext cx="114300" cy="114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panose="020F0502020204030204"/>
            </a:endParaRPr>
          </a:p>
        </p:txBody>
      </p:sp>
      <p:sp>
        <p:nvSpPr>
          <p:cNvPr id="12" name="Flowchart: Connector 13"/>
          <p:cNvSpPr/>
          <p:nvPr/>
        </p:nvSpPr>
        <p:spPr>
          <a:xfrm>
            <a:off x="3843338" y="5059972"/>
            <a:ext cx="114300" cy="114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panose="020F0502020204030204"/>
            </a:endParaRPr>
          </a:p>
        </p:txBody>
      </p:sp>
      <p:cxnSp>
        <p:nvCxnSpPr>
          <p:cNvPr id="13" name="Straight Connector 15"/>
          <p:cNvCxnSpPr/>
          <p:nvPr/>
        </p:nvCxnSpPr>
        <p:spPr>
          <a:xfrm>
            <a:off x="3957638" y="5117122"/>
            <a:ext cx="91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6"/>
          <p:cNvSpPr/>
          <p:nvPr/>
        </p:nvSpPr>
        <p:spPr>
          <a:xfrm>
            <a:off x="5253872" y="3513573"/>
            <a:ext cx="2017284" cy="507831"/>
          </a:xfrm>
          <a:prstGeom prst="rect">
            <a:avLst/>
          </a:prstGeom>
        </p:spPr>
        <p:txBody>
          <a:bodyPr wrap="none">
            <a:spAutoFit/>
          </a:bodyPr>
          <a:lstStyle/>
          <a:p>
            <a:pPr defTabSz="342900"/>
            <a:r>
              <a:rPr lang="en-US" sz="1350" dirty="0">
                <a:solidFill>
                  <a:prstClr val="black"/>
                </a:solidFill>
                <a:latin typeface="Calibri" panose="020F0502020204030204"/>
              </a:rPr>
              <a:t>Iterations? </a:t>
            </a:r>
          </a:p>
          <a:p>
            <a:pPr defTabSz="342900"/>
            <a:r>
              <a:rPr lang="en-US" sz="1350" dirty="0">
                <a:solidFill>
                  <a:prstClr val="black"/>
                </a:solidFill>
                <a:latin typeface="Calibri" panose="020F0502020204030204"/>
              </a:rPr>
              <a:t>Depends on the problem. </a:t>
            </a:r>
          </a:p>
        </p:txBody>
      </p:sp>
      <p:sp>
        <p:nvSpPr>
          <p:cNvPr id="15" name="Arc 5"/>
          <p:cNvSpPr/>
          <p:nvPr/>
        </p:nvSpPr>
        <p:spPr>
          <a:xfrm rot="10800000">
            <a:off x="1713324" y="1401379"/>
            <a:ext cx="4843217" cy="3714750"/>
          </a:xfrm>
          <a:prstGeom prst="arc">
            <a:avLst>
              <a:gd name="adj1" fmla="val 15722173"/>
              <a:gd name="adj2" fmla="val 212785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a:endParaRPr lang="en-US" sz="1350">
              <a:solidFill>
                <a:prstClr val="black"/>
              </a:solidFill>
              <a:latin typeface="Calibri" panose="020F0502020204030204"/>
            </a:endParaRPr>
          </a:p>
        </p:txBody>
      </p:sp>
    </p:spTree>
    <p:extLst>
      <p:ext uri="{BB962C8B-B14F-4D97-AF65-F5344CB8AC3E}">
        <p14:creationId xmlns:p14="http://schemas.microsoft.com/office/powerpoint/2010/main" val="32571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Learning rate</a:t>
            </a:r>
            <a:endParaRPr lang="ko-KR" altLang="en-US" sz="3300" dirty="0">
              <a:solidFill>
                <a:schemeClr val="tx1"/>
              </a:solidFill>
            </a:endParaRPr>
          </a:p>
        </p:txBody>
      </p:sp>
      <p:cxnSp>
        <p:nvCxnSpPr>
          <p:cNvPr id="4" name="Straight Arrow Connector 3"/>
          <p:cNvCxnSpPr/>
          <p:nvPr/>
        </p:nvCxnSpPr>
        <p:spPr>
          <a:xfrm>
            <a:off x="2386013" y="3706083"/>
            <a:ext cx="16287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V="1">
            <a:off x="2557463" y="2896458"/>
            <a:ext cx="0" cy="1152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6" name="Rectangle 5"/>
              <p:cNvSpPr/>
              <p:nvPr/>
            </p:nvSpPr>
            <p:spPr>
              <a:xfrm>
                <a:off x="1995488" y="2627436"/>
                <a:ext cx="538865" cy="300082"/>
              </a:xfrm>
              <a:prstGeom prst="rect">
                <a:avLst/>
              </a:prstGeom>
            </p:spPr>
            <p:txBody>
              <a:bodyPr wrap="none">
                <a:spAutoFit/>
              </a:bodyPr>
              <a:lstStyle/>
              <a:p>
                <a:pPr defTabSz="342900"/>
                <a14:m>
                  <m:oMathPara xmlns:m="http://schemas.openxmlformats.org/officeDocument/2006/math">
                    <m:oMathParaPr>
                      <m:jc m:val="centerGroup"/>
                    </m:oMathParaPr>
                    <m:oMath xmlns:m="http://schemas.openxmlformats.org/officeDocument/2006/math">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i="1">
                              <a:solidFill>
                                <a:prstClr val="black"/>
                              </a:solidFill>
                              <a:latin typeface="Cambria Math"/>
                              <a:ea typeface="Cambria Math"/>
                            </a:rPr>
                            <m:t>𝜃</m:t>
                          </m:r>
                        </m:e>
                      </m:d>
                    </m:oMath>
                  </m:oMathPara>
                </a14:m>
                <a:endParaRPr lang="en-US" sz="1350" dirty="0">
                  <a:solidFill>
                    <a:prstClr val="black"/>
                  </a:solidFill>
                  <a:latin typeface="Calibri" panose="020F0502020204030204"/>
                </a:endParaRPr>
              </a:p>
            </p:txBody>
          </p:sp>
        </mc:Choice>
        <mc:Fallback>
          <p:sp>
            <p:nvSpPr>
              <p:cNvPr id="6" name="Rectangle 5"/>
              <p:cNvSpPr>
                <a:spLocks noRot="1" noChangeAspect="1" noMove="1" noResize="1" noEditPoints="1" noAdjustHandles="1" noChangeArrowheads="1" noChangeShapeType="1" noTextEdit="1"/>
              </p:cNvSpPr>
              <p:nvPr/>
            </p:nvSpPr>
            <p:spPr>
              <a:xfrm>
                <a:off x="1995488" y="2627436"/>
                <a:ext cx="538865" cy="300082"/>
              </a:xfrm>
              <a:prstGeom prst="rect">
                <a:avLst/>
              </a:prstGeom>
              <a:blipFill>
                <a:blip r:embed="rId2"/>
                <a:stretch>
                  <a:fillRect b="-4082"/>
                </a:stretch>
              </a:blipFill>
            </p:spPr>
            <p:txBody>
              <a:bodyPr/>
              <a:lstStyle/>
              <a:p>
                <a:r>
                  <a:rPr lang="en-US">
                    <a:noFill/>
                  </a:rPr>
                  <a:t> </a:t>
                </a:r>
              </a:p>
            </p:txBody>
          </p:sp>
        </mc:Fallback>
      </mc:AlternateContent>
      <p:sp>
        <p:nvSpPr>
          <p:cNvPr id="7" name="Rectangle 6"/>
          <p:cNvSpPr/>
          <p:nvPr/>
        </p:nvSpPr>
        <p:spPr>
          <a:xfrm>
            <a:off x="2775284" y="3771984"/>
            <a:ext cx="857351" cy="300082"/>
          </a:xfrm>
          <a:prstGeom prst="rect">
            <a:avLst/>
          </a:prstGeom>
        </p:spPr>
        <p:txBody>
          <a:bodyPr wrap="none">
            <a:spAutoFit/>
          </a:bodyPr>
          <a:lstStyle/>
          <a:p>
            <a:pPr defTabSz="342900"/>
            <a:r>
              <a:rPr lang="en-US" sz="1350" dirty="0">
                <a:solidFill>
                  <a:prstClr val="black"/>
                </a:solidFill>
                <a:latin typeface="Calibri" panose="020F0502020204030204"/>
              </a:rPr>
              <a:t>Iterations</a:t>
            </a:r>
          </a:p>
        </p:txBody>
      </p:sp>
      <p:sp>
        <p:nvSpPr>
          <p:cNvPr id="8" name="Arc 15"/>
          <p:cNvSpPr/>
          <p:nvPr/>
        </p:nvSpPr>
        <p:spPr>
          <a:xfrm rot="5754622">
            <a:off x="1832309" y="1809467"/>
            <a:ext cx="1885950" cy="1600200"/>
          </a:xfrm>
          <a:prstGeom prst="arc">
            <a:avLst>
              <a:gd name="adj1" fmla="val 16200000"/>
              <a:gd name="adj2" fmla="val 342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a:endParaRPr lang="en-US" sz="1350">
              <a:solidFill>
                <a:prstClr val="black"/>
              </a:solidFill>
              <a:latin typeface="Calibri" panose="020F0502020204030204"/>
            </a:endParaRPr>
          </a:p>
        </p:txBody>
      </p:sp>
      <p:sp>
        <p:nvSpPr>
          <p:cNvPr id="9" name="Rectangle 16"/>
          <p:cNvSpPr/>
          <p:nvPr/>
        </p:nvSpPr>
        <p:spPr>
          <a:xfrm>
            <a:off x="3190875" y="4452886"/>
            <a:ext cx="2459006" cy="507831"/>
          </a:xfrm>
          <a:prstGeom prst="rect">
            <a:avLst/>
          </a:prstGeom>
        </p:spPr>
        <p:txBody>
          <a:bodyPr wrap="none">
            <a:spAutoFit/>
          </a:bodyPr>
          <a:lstStyle/>
          <a:p>
            <a:pPr defTabSz="342900"/>
            <a:r>
              <a:rPr lang="en-US" sz="1350" dirty="0">
                <a:solidFill>
                  <a:prstClr val="black"/>
                </a:solidFill>
                <a:latin typeface="Calibri" panose="020F0502020204030204"/>
              </a:rPr>
              <a:t>Gradient descent is not working </a:t>
            </a:r>
          </a:p>
          <a:p>
            <a:pPr defTabSz="342900"/>
            <a:r>
              <a:rPr lang="en-US" sz="1350" dirty="0">
                <a:solidFill>
                  <a:prstClr val="black"/>
                </a:solidFill>
                <a:latin typeface="Calibri" panose="020F0502020204030204"/>
              </a:rPr>
              <a:t>Use smaller learning rate </a:t>
            </a:r>
            <a:r>
              <a:rPr lang="el-GR" sz="1350" dirty="0">
                <a:solidFill>
                  <a:prstClr val="black"/>
                </a:solidFill>
                <a:latin typeface="Calibri" panose="020F0502020204030204"/>
              </a:rPr>
              <a:t>α</a:t>
            </a:r>
            <a:endParaRPr lang="en-US" sz="1350" dirty="0">
              <a:solidFill>
                <a:prstClr val="black"/>
              </a:solidFill>
              <a:latin typeface="Calibri" panose="020F0502020204030204"/>
            </a:endParaRPr>
          </a:p>
        </p:txBody>
      </p:sp>
      <p:cxnSp>
        <p:nvCxnSpPr>
          <p:cNvPr id="10" name="Straight Arrow Connector 17"/>
          <p:cNvCxnSpPr/>
          <p:nvPr/>
        </p:nvCxnSpPr>
        <p:spPr>
          <a:xfrm>
            <a:off x="5243513" y="3657719"/>
            <a:ext cx="16287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8"/>
          <p:cNvCxnSpPr/>
          <p:nvPr/>
        </p:nvCxnSpPr>
        <p:spPr>
          <a:xfrm flipV="1">
            <a:off x="5414963" y="2848094"/>
            <a:ext cx="0" cy="1152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2" name="Rectangle 19"/>
              <p:cNvSpPr/>
              <p:nvPr/>
            </p:nvSpPr>
            <p:spPr>
              <a:xfrm>
                <a:off x="4852988" y="2579072"/>
                <a:ext cx="538865" cy="300082"/>
              </a:xfrm>
              <a:prstGeom prst="rect">
                <a:avLst/>
              </a:prstGeom>
            </p:spPr>
            <p:txBody>
              <a:bodyPr wrap="none">
                <a:spAutoFit/>
              </a:bodyPr>
              <a:lstStyle/>
              <a:p>
                <a:pPr defTabSz="342900"/>
                <a14:m>
                  <m:oMathPara xmlns:m="http://schemas.openxmlformats.org/officeDocument/2006/math">
                    <m:oMathParaPr>
                      <m:jc m:val="centerGroup"/>
                    </m:oMathParaPr>
                    <m:oMath xmlns:m="http://schemas.openxmlformats.org/officeDocument/2006/math">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i="1">
                              <a:solidFill>
                                <a:prstClr val="black"/>
                              </a:solidFill>
                              <a:latin typeface="Cambria Math"/>
                              <a:ea typeface="Cambria Math"/>
                            </a:rPr>
                            <m:t>𝜃</m:t>
                          </m:r>
                        </m:e>
                      </m:d>
                    </m:oMath>
                  </m:oMathPara>
                </a14:m>
                <a:endParaRPr lang="en-US" sz="1350" dirty="0">
                  <a:solidFill>
                    <a:prstClr val="black"/>
                  </a:solidFill>
                  <a:latin typeface="Calibri" panose="020F0502020204030204"/>
                </a:endParaRPr>
              </a:p>
            </p:txBody>
          </p:sp>
        </mc:Choice>
        <mc:Fallback>
          <p:sp>
            <p:nvSpPr>
              <p:cNvPr id="12" name="Rectangle 19"/>
              <p:cNvSpPr>
                <a:spLocks noRot="1" noChangeAspect="1" noMove="1" noResize="1" noEditPoints="1" noAdjustHandles="1" noChangeArrowheads="1" noChangeShapeType="1" noTextEdit="1"/>
              </p:cNvSpPr>
              <p:nvPr/>
            </p:nvSpPr>
            <p:spPr>
              <a:xfrm>
                <a:off x="4852988" y="2579072"/>
                <a:ext cx="538865" cy="300082"/>
              </a:xfrm>
              <a:prstGeom prst="rect">
                <a:avLst/>
              </a:prstGeom>
              <a:blipFill>
                <a:blip r:embed="rId3"/>
                <a:stretch>
                  <a:fillRect b="-4082"/>
                </a:stretch>
              </a:blipFill>
            </p:spPr>
            <p:txBody>
              <a:bodyPr/>
              <a:lstStyle/>
              <a:p>
                <a:r>
                  <a:rPr lang="en-US">
                    <a:noFill/>
                  </a:rPr>
                  <a:t> </a:t>
                </a:r>
              </a:p>
            </p:txBody>
          </p:sp>
        </mc:Fallback>
      </mc:AlternateContent>
      <p:sp>
        <p:nvSpPr>
          <p:cNvPr id="13" name="Rectangle 20"/>
          <p:cNvSpPr/>
          <p:nvPr/>
        </p:nvSpPr>
        <p:spPr>
          <a:xfrm>
            <a:off x="5632784" y="3723620"/>
            <a:ext cx="857351" cy="300082"/>
          </a:xfrm>
          <a:prstGeom prst="rect">
            <a:avLst/>
          </a:prstGeom>
        </p:spPr>
        <p:txBody>
          <a:bodyPr wrap="none">
            <a:spAutoFit/>
          </a:bodyPr>
          <a:lstStyle/>
          <a:p>
            <a:pPr defTabSz="342900"/>
            <a:r>
              <a:rPr lang="en-US" sz="1350" dirty="0">
                <a:solidFill>
                  <a:prstClr val="black"/>
                </a:solidFill>
                <a:latin typeface="Calibri" panose="020F0502020204030204"/>
              </a:rPr>
              <a:t>Iterations</a:t>
            </a:r>
          </a:p>
        </p:txBody>
      </p:sp>
      <p:sp>
        <p:nvSpPr>
          <p:cNvPr id="14" name="Arc 21"/>
          <p:cNvSpPr/>
          <p:nvPr/>
        </p:nvSpPr>
        <p:spPr>
          <a:xfrm rot="5400000">
            <a:off x="5369138" y="2921333"/>
            <a:ext cx="568286" cy="437763"/>
          </a:xfrm>
          <a:prstGeom prst="arc">
            <a:avLst>
              <a:gd name="adj1" fmla="val 16200000"/>
              <a:gd name="adj2" fmla="val 5453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a:endParaRPr lang="en-US" sz="1350">
              <a:solidFill>
                <a:prstClr val="black"/>
              </a:solidFill>
              <a:latin typeface="Calibri" panose="020F0502020204030204"/>
            </a:endParaRPr>
          </a:p>
        </p:txBody>
      </p:sp>
      <p:sp>
        <p:nvSpPr>
          <p:cNvPr id="15" name="Arc 22"/>
          <p:cNvSpPr/>
          <p:nvPr/>
        </p:nvSpPr>
        <p:spPr>
          <a:xfrm rot="5400000">
            <a:off x="5806901" y="2956218"/>
            <a:ext cx="568286" cy="437763"/>
          </a:xfrm>
          <a:prstGeom prst="arc">
            <a:avLst>
              <a:gd name="adj1" fmla="val 16200000"/>
              <a:gd name="adj2" fmla="val 5453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a:endParaRPr lang="en-US" sz="1350">
              <a:solidFill>
                <a:prstClr val="black"/>
              </a:solidFill>
              <a:latin typeface="Calibri" panose="020F0502020204030204"/>
            </a:endParaRPr>
          </a:p>
        </p:txBody>
      </p:sp>
      <p:sp>
        <p:nvSpPr>
          <p:cNvPr id="16" name="Arc 23"/>
          <p:cNvSpPr/>
          <p:nvPr/>
        </p:nvSpPr>
        <p:spPr>
          <a:xfrm rot="5400000">
            <a:off x="6244664" y="2956218"/>
            <a:ext cx="568286" cy="437763"/>
          </a:xfrm>
          <a:prstGeom prst="arc">
            <a:avLst>
              <a:gd name="adj1" fmla="val 16200000"/>
              <a:gd name="adj2" fmla="val 5453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a:endParaRPr lang="en-US" sz="1350">
              <a:solidFill>
                <a:prstClr val="black"/>
              </a:solidFill>
              <a:latin typeface="Calibri" panose="020F0502020204030204"/>
            </a:endParaRPr>
          </a:p>
        </p:txBody>
      </p:sp>
      <mc:AlternateContent xmlns:mc="http://schemas.openxmlformats.org/markup-compatibility/2006">
        <mc:Choice xmlns:a14="http://schemas.microsoft.com/office/drawing/2010/main" Requires="a14">
          <p:sp>
            <p:nvSpPr>
              <p:cNvPr id="17" name="Rectangle 24"/>
              <p:cNvSpPr/>
              <p:nvPr/>
            </p:nvSpPr>
            <p:spPr>
              <a:xfrm>
                <a:off x="1528763" y="5089522"/>
                <a:ext cx="5429250" cy="507831"/>
              </a:xfrm>
              <a:prstGeom prst="rect">
                <a:avLst/>
              </a:prstGeom>
            </p:spPr>
            <p:txBody>
              <a:bodyPr wrap="square">
                <a:spAutoFit/>
              </a:bodyPr>
              <a:lstStyle/>
              <a:p>
                <a:pPr defTabSz="342900"/>
                <a:r>
                  <a:rPr lang="en-US" sz="1350" dirty="0">
                    <a:solidFill>
                      <a:prstClr val="black"/>
                    </a:solidFill>
                    <a:latin typeface="Calibri" panose="020F0502020204030204"/>
                  </a:rPr>
                  <a:t>For sufficiently small </a:t>
                </a:r>
                <a:r>
                  <a:rPr lang="el-GR" sz="1350" dirty="0">
                    <a:solidFill>
                      <a:prstClr val="black"/>
                    </a:solidFill>
                    <a:latin typeface="Calibri" panose="020F0502020204030204"/>
                  </a:rPr>
                  <a:t>α</a:t>
                </a:r>
                <a:r>
                  <a:rPr lang="en-US" sz="1350" dirty="0">
                    <a:solidFill>
                      <a:prstClr val="black"/>
                    </a:solidFill>
                    <a:latin typeface="Calibri" panose="020F0502020204030204"/>
                  </a:rPr>
                  <a:t>, </a:t>
                </a:r>
                <a14:m>
                  <m:oMath xmlns:m="http://schemas.openxmlformats.org/officeDocument/2006/math">
                    <m:r>
                      <a:rPr lang="en-US" sz="1350" i="1">
                        <a:solidFill>
                          <a:prstClr val="black"/>
                        </a:solidFill>
                        <a:latin typeface="Cambria Math"/>
                      </a:rPr>
                      <m:t>𝐽</m:t>
                    </m:r>
                    <m:d>
                      <m:dPr>
                        <m:ctrlPr>
                          <a:rPr lang="en-US" sz="1350" i="1">
                            <a:solidFill>
                              <a:prstClr val="black"/>
                            </a:solidFill>
                            <a:latin typeface="Cambria Math" panose="02040503050406030204" pitchFamily="18" charset="0"/>
                          </a:rPr>
                        </m:ctrlPr>
                      </m:dPr>
                      <m:e>
                        <m:r>
                          <a:rPr lang="en-US" sz="1350" i="1">
                            <a:solidFill>
                              <a:prstClr val="black"/>
                            </a:solidFill>
                            <a:latin typeface="Cambria Math"/>
                            <a:ea typeface="Cambria Math"/>
                          </a:rPr>
                          <m:t>𝜃</m:t>
                        </m:r>
                      </m:e>
                    </m:d>
                  </m:oMath>
                </a14:m>
                <a:r>
                  <a:rPr lang="en-US" sz="1350" dirty="0">
                    <a:solidFill>
                      <a:prstClr val="black"/>
                    </a:solidFill>
                    <a:latin typeface="Calibri" panose="020F0502020204030204"/>
                  </a:rPr>
                  <a:t> should decrease on every iteration. But if is too small, gradient descent can be slow to converge.</a:t>
                </a:r>
              </a:p>
            </p:txBody>
          </p:sp>
        </mc:Choice>
        <mc:Fallback>
          <p:sp>
            <p:nvSpPr>
              <p:cNvPr id="17" name="Rectangle 24"/>
              <p:cNvSpPr>
                <a:spLocks noRot="1" noChangeAspect="1" noMove="1" noResize="1" noEditPoints="1" noAdjustHandles="1" noChangeArrowheads="1" noChangeShapeType="1" noTextEdit="1"/>
              </p:cNvSpPr>
              <p:nvPr/>
            </p:nvSpPr>
            <p:spPr>
              <a:xfrm>
                <a:off x="1528763" y="5089522"/>
                <a:ext cx="5429250" cy="507831"/>
              </a:xfrm>
              <a:prstGeom prst="rect">
                <a:avLst/>
              </a:prstGeom>
              <a:blipFill>
                <a:blip r:embed="rId4"/>
                <a:stretch>
                  <a:fillRect l="-337" t="-2410" b="-12048"/>
                </a:stretch>
              </a:blipFill>
            </p:spPr>
            <p:txBody>
              <a:bodyPr/>
              <a:lstStyle/>
              <a:p>
                <a:r>
                  <a:rPr lang="en-US">
                    <a:noFill/>
                  </a:rPr>
                  <a:t> </a:t>
                </a:r>
              </a:p>
            </p:txBody>
          </p:sp>
        </mc:Fallback>
      </mc:AlternateContent>
    </p:spTree>
    <p:extLst>
      <p:ext uri="{BB962C8B-B14F-4D97-AF65-F5344CB8AC3E}">
        <p14:creationId xmlns:p14="http://schemas.microsoft.com/office/powerpoint/2010/main" val="141210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dirty="0">
                <a:solidFill>
                  <a:schemeClr val="tx1"/>
                </a:solidFill>
              </a:rPr>
              <a:t>Learning rate</a:t>
            </a:r>
            <a:endParaRPr lang="ko-KR" altLang="en-US" sz="3300" dirty="0">
              <a:solidFill>
                <a:schemeClr val="tx1"/>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098" y="2171700"/>
            <a:ext cx="6609977"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71625" y="4286250"/>
            <a:ext cx="1593706" cy="300082"/>
          </a:xfrm>
          <a:prstGeom prst="rect">
            <a:avLst/>
          </a:prstGeom>
        </p:spPr>
        <p:txBody>
          <a:bodyPr wrap="none">
            <a:spAutoFit/>
          </a:bodyPr>
          <a:lstStyle/>
          <a:p>
            <a:pPr defTabSz="342900"/>
            <a:r>
              <a:rPr lang="el-GR" sz="1350" dirty="0">
                <a:solidFill>
                  <a:prstClr val="black"/>
                </a:solidFill>
                <a:latin typeface="Calibri" panose="020F0502020204030204"/>
              </a:rPr>
              <a:t>α</a:t>
            </a:r>
            <a:r>
              <a:rPr lang="en-US" sz="1350" dirty="0">
                <a:solidFill>
                  <a:prstClr val="black"/>
                </a:solidFill>
                <a:latin typeface="Calibri" panose="020F0502020204030204"/>
              </a:rPr>
              <a:t> = 1, </a:t>
            </a:r>
            <a:r>
              <a:rPr lang="el-GR" sz="1350" dirty="0">
                <a:solidFill>
                  <a:prstClr val="black"/>
                </a:solidFill>
                <a:latin typeface="Calibri" panose="020F0502020204030204"/>
              </a:rPr>
              <a:t>α</a:t>
            </a:r>
            <a:r>
              <a:rPr lang="en-US" sz="1350" dirty="0">
                <a:solidFill>
                  <a:prstClr val="black"/>
                </a:solidFill>
                <a:latin typeface="Calibri" panose="020F0502020204030204"/>
              </a:rPr>
              <a:t>=0.1, </a:t>
            </a:r>
            <a:r>
              <a:rPr lang="el-GR" sz="1350" dirty="0">
                <a:solidFill>
                  <a:prstClr val="black"/>
                </a:solidFill>
                <a:latin typeface="Calibri" panose="020F0502020204030204"/>
              </a:rPr>
              <a:t>α</a:t>
            </a:r>
            <a:r>
              <a:rPr lang="en-US" sz="1350" dirty="0">
                <a:solidFill>
                  <a:prstClr val="black"/>
                </a:solidFill>
                <a:latin typeface="Calibri" panose="020F0502020204030204"/>
              </a:rPr>
              <a:t>=0.01</a:t>
            </a:r>
          </a:p>
        </p:txBody>
      </p:sp>
      <p:sp>
        <p:nvSpPr>
          <p:cNvPr id="5" name="TextBox 4"/>
          <p:cNvSpPr txBox="1"/>
          <p:nvPr/>
        </p:nvSpPr>
        <p:spPr>
          <a:xfrm>
            <a:off x="1581150" y="4579167"/>
            <a:ext cx="1693105" cy="323165"/>
          </a:xfrm>
          <a:prstGeom prst="rect">
            <a:avLst/>
          </a:prstGeom>
          <a:noFill/>
        </p:spPr>
        <p:txBody>
          <a:bodyPr wrap="square" rtlCol="0">
            <a:spAutoFit/>
          </a:bodyPr>
          <a:lstStyle/>
          <a:p>
            <a:pPr defTabSz="342900"/>
            <a:r>
              <a:rPr lang="en-US" sz="1500" b="1" dirty="0">
                <a:solidFill>
                  <a:srgbClr val="FF0000"/>
                </a:solidFill>
                <a:latin typeface="Calibri" panose="020F0502020204030204"/>
              </a:rPr>
              <a:t>C         A         B</a:t>
            </a:r>
          </a:p>
        </p:txBody>
      </p:sp>
      <p:sp>
        <p:nvSpPr>
          <p:cNvPr id="6" name="Rectangle 5"/>
          <p:cNvSpPr/>
          <p:nvPr/>
        </p:nvSpPr>
        <p:spPr>
          <a:xfrm>
            <a:off x="1057275" y="3886200"/>
            <a:ext cx="3747949" cy="300082"/>
          </a:xfrm>
          <a:prstGeom prst="rect">
            <a:avLst/>
          </a:prstGeom>
        </p:spPr>
        <p:txBody>
          <a:bodyPr wrap="none">
            <a:spAutoFit/>
          </a:bodyPr>
          <a:lstStyle/>
          <a:p>
            <a:pPr defTabSz="342900"/>
            <a:r>
              <a:rPr lang="en-US" sz="1350" dirty="0">
                <a:solidFill>
                  <a:prstClr val="black"/>
                </a:solidFill>
                <a:latin typeface="Calibri" panose="020F0502020204030204"/>
              </a:rPr>
              <a:t>Match each plot with the reasonable learning rate.</a:t>
            </a:r>
          </a:p>
        </p:txBody>
      </p:sp>
    </p:spTree>
    <p:extLst>
      <p:ext uri="{BB962C8B-B14F-4D97-AF65-F5344CB8AC3E}">
        <p14:creationId xmlns:p14="http://schemas.microsoft.com/office/powerpoint/2010/main" val="322450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sz="3300">
                <a:solidFill>
                  <a:schemeClr val="tx1"/>
                </a:solidFill>
              </a:rPr>
              <a:t>Learning rate</a:t>
            </a:r>
            <a:endParaRPr lang="ko-KR" altLang="en-US" sz="3300" dirty="0">
              <a:solidFill>
                <a:schemeClr val="tx1"/>
              </a:solidFill>
            </a:endParaRPr>
          </a:p>
        </p:txBody>
      </p:sp>
      <mc:AlternateContent xmlns:mc="http://schemas.openxmlformats.org/markup-compatibility/2006">
        <mc:Choice xmlns:a14="http://schemas.microsoft.com/office/drawing/2010/main" Requires="a14">
          <p:sp>
            <p:nvSpPr>
              <p:cNvPr id="3" name="직사각형 2"/>
              <p:cNvSpPr/>
              <p:nvPr/>
            </p:nvSpPr>
            <p:spPr>
              <a:xfrm>
                <a:off x="763199" y="1905506"/>
                <a:ext cx="4572000" cy="1546577"/>
              </a:xfrm>
              <a:prstGeom prst="rect">
                <a:avLst/>
              </a:prstGeom>
            </p:spPr>
            <p:txBody>
              <a:bodyPr>
                <a:spAutoFit/>
              </a:bodyPr>
              <a:lstStyle/>
              <a:p>
                <a:pPr defTabSz="342900"/>
                <a:r>
                  <a:rPr lang="en-US" altLang="ko-KR" sz="1350" dirty="0">
                    <a:solidFill>
                      <a:prstClr val="black"/>
                    </a:solidFill>
                    <a:latin typeface="Calibri" panose="020F0502020204030204"/>
                    <a:ea typeface="맑은 고딕" panose="020B0503020000020004" pitchFamily="50" charset="-127"/>
                  </a:rPr>
                  <a:t>If </a:t>
                </a:r>
                <a:r>
                  <a:rPr lang="el-GR" altLang="ko-KR" sz="1350" dirty="0">
                    <a:solidFill>
                      <a:prstClr val="black"/>
                    </a:solidFill>
                    <a:latin typeface="Calibri" panose="020F0502020204030204"/>
                    <a:ea typeface="맑은 고딕" panose="020B0503020000020004" pitchFamily="50" charset="-127"/>
                  </a:rPr>
                  <a:t>α </a:t>
                </a:r>
                <a:r>
                  <a:rPr lang="en-US" altLang="ko-KR" sz="1350" dirty="0">
                    <a:solidFill>
                      <a:prstClr val="black"/>
                    </a:solidFill>
                    <a:latin typeface="Calibri" panose="020F0502020204030204"/>
                    <a:ea typeface="맑은 고딕" panose="020B0503020000020004" pitchFamily="50" charset="-127"/>
                  </a:rPr>
                  <a:t> is too small: slow convergence. </a:t>
                </a:r>
              </a:p>
              <a:p>
                <a:pPr defTabSz="342900"/>
                <a:r>
                  <a:rPr lang="en-US" altLang="ko-KR" sz="1350" dirty="0">
                    <a:solidFill>
                      <a:prstClr val="black"/>
                    </a:solidFill>
                    <a:latin typeface="Calibri" panose="020F0502020204030204"/>
                    <a:ea typeface="맑은 고딕" panose="020B0503020000020004" pitchFamily="50" charset="-127"/>
                  </a:rPr>
                  <a:t>If </a:t>
                </a:r>
                <a:r>
                  <a:rPr lang="el-GR" altLang="ko-KR" sz="1350" dirty="0">
                    <a:solidFill>
                      <a:prstClr val="black"/>
                    </a:solidFill>
                    <a:latin typeface="Calibri" panose="020F0502020204030204"/>
                    <a:ea typeface="맑은 고딕" panose="020B0503020000020004" pitchFamily="50" charset="-127"/>
                  </a:rPr>
                  <a:t>α </a:t>
                </a:r>
                <a:r>
                  <a:rPr lang="en-US" altLang="ko-KR" sz="1350" dirty="0">
                    <a:solidFill>
                      <a:prstClr val="black"/>
                    </a:solidFill>
                    <a:latin typeface="Calibri" panose="020F0502020204030204"/>
                    <a:ea typeface="맑은 고딕" panose="020B0503020000020004" pitchFamily="50" charset="-127"/>
                  </a:rPr>
                  <a:t>is too large: </a:t>
                </a:r>
                <a14:m>
                  <m:oMath xmlns:m="http://schemas.openxmlformats.org/officeDocument/2006/math">
                    <m:r>
                      <a:rPr lang="en-US" altLang="ko-KR" sz="1350" i="1">
                        <a:solidFill>
                          <a:prstClr val="black"/>
                        </a:solidFill>
                        <a:latin typeface="Cambria Math"/>
                      </a:rPr>
                      <m:t>𝐽</m:t>
                    </m:r>
                    <m:d>
                      <m:dPr>
                        <m:ctrlPr>
                          <a:rPr lang="en-US" altLang="ko-KR" sz="1350" i="1">
                            <a:solidFill>
                              <a:prstClr val="black"/>
                            </a:solidFill>
                            <a:latin typeface="Cambria Math" panose="02040503050406030204" pitchFamily="18" charset="0"/>
                          </a:rPr>
                        </m:ctrlPr>
                      </m:dPr>
                      <m:e>
                        <m:r>
                          <a:rPr lang="en-US" altLang="ko-KR" sz="1350" i="1">
                            <a:solidFill>
                              <a:prstClr val="black"/>
                            </a:solidFill>
                            <a:latin typeface="Cambria Math"/>
                            <a:ea typeface="Cambria Math"/>
                          </a:rPr>
                          <m:t>𝜃</m:t>
                        </m:r>
                      </m:e>
                    </m:d>
                    <m:r>
                      <a:rPr lang="en-US" altLang="ko-KR" sz="1350" i="1">
                        <a:solidFill>
                          <a:prstClr val="black"/>
                        </a:solidFill>
                        <a:latin typeface="Cambria Math"/>
                        <a:ea typeface="Cambria Math"/>
                      </a:rPr>
                      <m:t> </m:t>
                    </m:r>
                  </m:oMath>
                </a14:m>
                <a:r>
                  <a:rPr lang="en-US" altLang="ko-KR" sz="1350" dirty="0">
                    <a:solidFill>
                      <a:prstClr val="black"/>
                    </a:solidFill>
                    <a:latin typeface="Calibri" panose="020F0502020204030204"/>
                    <a:ea typeface="맑은 고딕" panose="020B0503020000020004" pitchFamily="50" charset="-127"/>
                  </a:rPr>
                  <a:t> may not decrease on every iteration may not converge.</a:t>
                </a:r>
              </a:p>
              <a:p>
                <a:pPr defTabSz="342900"/>
                <a:endParaRPr lang="en-US" altLang="ko-KR" sz="1350" dirty="0">
                  <a:solidFill>
                    <a:prstClr val="black"/>
                  </a:solidFill>
                  <a:latin typeface="Calibri" panose="020F0502020204030204"/>
                  <a:ea typeface="맑은 고딕" panose="020B0503020000020004" pitchFamily="50" charset="-127"/>
                </a:endParaRPr>
              </a:p>
              <a:p>
                <a:pPr defTabSz="342900"/>
                <a:r>
                  <a:rPr lang="en-US" altLang="ko-KR" sz="1350" dirty="0">
                    <a:solidFill>
                      <a:prstClr val="black"/>
                    </a:solidFill>
                    <a:latin typeface="Calibri" panose="020F0502020204030204"/>
                    <a:ea typeface="맑은 고딕" panose="020B0503020000020004" pitchFamily="50" charset="-127"/>
                  </a:rPr>
                  <a:t>To choose </a:t>
                </a:r>
                <a:r>
                  <a:rPr lang="el-GR" altLang="ko-KR" sz="1350" dirty="0">
                    <a:solidFill>
                      <a:prstClr val="black"/>
                    </a:solidFill>
                    <a:latin typeface="Calibri" panose="020F0502020204030204"/>
                    <a:ea typeface="맑은 고딕" panose="020B0503020000020004" pitchFamily="50" charset="-127"/>
                  </a:rPr>
                  <a:t>α</a:t>
                </a:r>
                <a:r>
                  <a:rPr lang="en-US" altLang="ko-KR" sz="1350" dirty="0">
                    <a:solidFill>
                      <a:prstClr val="black"/>
                    </a:solidFill>
                    <a:latin typeface="Calibri" panose="020F0502020204030204"/>
                    <a:ea typeface="맑은 고딕" panose="020B0503020000020004" pitchFamily="50" charset="-127"/>
                  </a:rPr>
                  <a:t>, try</a:t>
                </a:r>
              </a:p>
              <a:p>
                <a:pPr defTabSz="342900"/>
                <a:endParaRPr lang="en-US" altLang="ko-KR" sz="1350" dirty="0">
                  <a:solidFill>
                    <a:prstClr val="black"/>
                  </a:solidFill>
                  <a:latin typeface="Calibri" panose="020F0502020204030204"/>
                  <a:ea typeface="맑은 고딕" panose="020B0503020000020004" pitchFamily="50" charset="-127"/>
                </a:endParaRPr>
              </a:p>
              <a:p>
                <a:pPr defTabSz="342900"/>
                <a:r>
                  <a:rPr lang="en-US" altLang="ko-KR" sz="1350" dirty="0">
                    <a:solidFill>
                      <a:prstClr val="black"/>
                    </a:solidFill>
                    <a:latin typeface="Calibri" panose="020F0502020204030204"/>
                    <a:ea typeface="맑은 고딕" panose="020B0503020000020004" pitchFamily="50" charset="-127"/>
                  </a:rPr>
                  <a:t>…, 0.001, 0.003, 0.01, 0.03, 0.1, 0.3, 1, …</a:t>
                </a:r>
              </a:p>
            </p:txBody>
          </p:sp>
        </mc:Choice>
        <mc:Fallback>
          <p:sp>
            <p:nvSpPr>
              <p:cNvPr id="3" name="직사각형 2"/>
              <p:cNvSpPr>
                <a:spLocks noRot="1" noChangeAspect="1" noMove="1" noResize="1" noEditPoints="1" noAdjustHandles="1" noChangeArrowheads="1" noChangeShapeType="1" noTextEdit="1"/>
              </p:cNvSpPr>
              <p:nvPr/>
            </p:nvSpPr>
            <p:spPr>
              <a:xfrm>
                <a:off x="763199" y="1905506"/>
                <a:ext cx="4572000" cy="1546577"/>
              </a:xfrm>
              <a:prstGeom prst="rect">
                <a:avLst/>
              </a:prstGeom>
              <a:blipFill>
                <a:blip r:embed="rId2"/>
                <a:stretch>
                  <a:fillRect l="-267" t="-791" r="-400" b="-3557"/>
                </a:stretch>
              </a:blipFill>
            </p:spPr>
            <p:txBody>
              <a:bodyPr/>
              <a:lstStyle/>
              <a:p>
                <a:r>
                  <a:rPr lang="en-US">
                    <a:noFill/>
                  </a:rPr>
                  <a:t> </a:t>
                </a:r>
              </a:p>
            </p:txBody>
          </p:sp>
        </mc:Fallback>
      </mc:AlternateContent>
    </p:spTree>
    <p:extLst>
      <p:ext uri="{BB962C8B-B14F-4D97-AF65-F5344CB8AC3E}">
        <p14:creationId xmlns:p14="http://schemas.microsoft.com/office/powerpoint/2010/main" val="206030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Linear regression</a:t>
            </a:r>
            <a:endParaRPr lang="ko-KR" altLang="en-US" sz="3300" dirty="0">
              <a:solidFill>
                <a:schemeClr val="tx1"/>
              </a:solidFill>
            </a:endParaRPr>
          </a:p>
        </p:txBody>
      </p:sp>
      <p:cxnSp>
        <p:nvCxnSpPr>
          <p:cNvPr id="4" name="직선 화살표 연결선 3"/>
          <p:cNvCxnSpPr/>
          <p:nvPr/>
        </p:nvCxnSpPr>
        <p:spPr>
          <a:xfrm>
            <a:off x="498528" y="3701780"/>
            <a:ext cx="2690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flipV="1">
            <a:off x="658673" y="2126008"/>
            <a:ext cx="0" cy="17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1135708" y="3272818"/>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7" name="타원 6"/>
          <p:cNvSpPr/>
          <p:nvPr/>
        </p:nvSpPr>
        <p:spPr>
          <a:xfrm>
            <a:off x="1202944" y="3151796"/>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8" name="타원 7"/>
          <p:cNvSpPr/>
          <p:nvPr/>
        </p:nvSpPr>
        <p:spPr>
          <a:xfrm>
            <a:off x="1423244" y="3225753"/>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 name="타원 8"/>
          <p:cNvSpPr/>
          <p:nvPr/>
        </p:nvSpPr>
        <p:spPr>
          <a:xfrm>
            <a:off x="1389626" y="300029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0" name="타원 9"/>
          <p:cNvSpPr/>
          <p:nvPr/>
        </p:nvSpPr>
        <p:spPr>
          <a:xfrm>
            <a:off x="1572739" y="3060802"/>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타원 10"/>
          <p:cNvSpPr/>
          <p:nvPr/>
        </p:nvSpPr>
        <p:spPr>
          <a:xfrm>
            <a:off x="1771502" y="2938848"/>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타원 11"/>
          <p:cNvSpPr/>
          <p:nvPr/>
        </p:nvSpPr>
        <p:spPr>
          <a:xfrm>
            <a:off x="1771502" y="3107867"/>
            <a:ext cx="72068"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3" name="타원 12"/>
          <p:cNvSpPr/>
          <p:nvPr/>
        </p:nvSpPr>
        <p:spPr>
          <a:xfrm>
            <a:off x="1969741" y="2815618"/>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4" name="타원 13"/>
          <p:cNvSpPr/>
          <p:nvPr/>
        </p:nvSpPr>
        <p:spPr>
          <a:xfrm>
            <a:off x="2073921" y="2938847"/>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5" name="타원 14"/>
          <p:cNvSpPr/>
          <p:nvPr/>
        </p:nvSpPr>
        <p:spPr>
          <a:xfrm>
            <a:off x="2093811" y="2792085"/>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6" name="타원 15"/>
          <p:cNvSpPr/>
          <p:nvPr/>
        </p:nvSpPr>
        <p:spPr>
          <a:xfrm>
            <a:off x="2235846" y="272440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7" name="타원 16"/>
          <p:cNvSpPr/>
          <p:nvPr/>
        </p:nvSpPr>
        <p:spPr>
          <a:xfrm>
            <a:off x="2217881" y="283380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 name="타원 17"/>
          <p:cNvSpPr/>
          <p:nvPr/>
        </p:nvSpPr>
        <p:spPr>
          <a:xfrm>
            <a:off x="2432404" y="281742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9" name="타원 18"/>
          <p:cNvSpPr/>
          <p:nvPr/>
        </p:nvSpPr>
        <p:spPr>
          <a:xfrm>
            <a:off x="2335858" y="2654914"/>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0" name="타원 19"/>
          <p:cNvSpPr/>
          <p:nvPr/>
        </p:nvSpPr>
        <p:spPr>
          <a:xfrm>
            <a:off x="2545408" y="2614994"/>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1" name="타원 20"/>
          <p:cNvSpPr/>
          <p:nvPr/>
        </p:nvSpPr>
        <p:spPr>
          <a:xfrm>
            <a:off x="2687723" y="266205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2" name="타원 21"/>
          <p:cNvSpPr/>
          <p:nvPr/>
        </p:nvSpPr>
        <p:spPr>
          <a:xfrm>
            <a:off x="1968200" y="3060801"/>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3" name="타원 22"/>
          <p:cNvSpPr/>
          <p:nvPr/>
        </p:nvSpPr>
        <p:spPr>
          <a:xfrm>
            <a:off x="1572739" y="2938269"/>
            <a:ext cx="67235" cy="470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 name="직사각형 23"/>
          <p:cNvSpPr/>
          <p:nvPr/>
        </p:nvSpPr>
        <p:spPr>
          <a:xfrm>
            <a:off x="1484175" y="4010846"/>
            <a:ext cx="1095172"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x = Size (feet</a:t>
            </a:r>
            <a:r>
              <a:rPr kumimoji="0" lang="en-US" altLang="ko-KR" sz="1050" b="0" i="0" u="none" strike="noStrike" kern="1200" cap="none" spc="0" normalizeH="0" baseline="30000" noProof="0" dirty="0">
                <a:ln>
                  <a:noFill/>
                </a:ln>
                <a:solidFill>
                  <a:prstClr val="black"/>
                </a:solidFill>
                <a:effectLst/>
                <a:uLnTx/>
                <a:uFillTx/>
                <a:latin typeface="맑은 고딕" panose="020F0502020204030204"/>
                <a:ea typeface="맑은 고딕" panose="020B0503020000020004" pitchFamily="50" charset="-127"/>
                <a:cs typeface="+mn-cs"/>
              </a:rPr>
              <a:t>2</a:t>
            </a: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a:t>
            </a:r>
            <a:endParaRPr kumimoji="0" lang="ko-KR" altLang="en-US"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5" name="직사각형 24"/>
          <p:cNvSpPr/>
          <p:nvPr/>
        </p:nvSpPr>
        <p:spPr>
          <a:xfrm rot="16200000">
            <a:off x="-355225" y="2896864"/>
            <a:ext cx="941283"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y = Price ($)</a:t>
            </a:r>
            <a:endParaRPr kumimoji="0" lang="ko-KR" altLang="en-US" sz="10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6" name="TextBox 25"/>
          <p:cNvSpPr txBox="1"/>
          <p:nvPr/>
        </p:nvSpPr>
        <p:spPr>
          <a:xfrm>
            <a:off x="985749" y="3724388"/>
            <a:ext cx="2286203" cy="21929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500    1000     1500    2000    2500    3000</a:t>
            </a:r>
            <a:endParaRPr kumimoji="0" lang="ko-KR" altLang="en-US" sz="825"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7" name="TextBox 26"/>
          <p:cNvSpPr txBox="1"/>
          <p:nvPr/>
        </p:nvSpPr>
        <p:spPr>
          <a:xfrm>
            <a:off x="498527" y="3690714"/>
            <a:ext cx="237566" cy="2077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0</a:t>
            </a:r>
            <a:endParaRPr kumimoji="0" lang="ko-KR" altLang="en-US"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28" name="TextBox 27"/>
          <p:cNvSpPr txBox="1"/>
          <p:nvPr/>
        </p:nvSpPr>
        <p:spPr>
          <a:xfrm rot="16200000">
            <a:off x="-88949" y="2803700"/>
            <a:ext cx="1223412" cy="25103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500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400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300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200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7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100</a:t>
            </a:r>
          </a:p>
        </p:txBody>
      </p:sp>
      <p:cxnSp>
        <p:nvCxnSpPr>
          <p:cNvPr id="29" name="직선 연결선 28"/>
          <p:cNvCxnSpPr/>
          <p:nvPr/>
        </p:nvCxnSpPr>
        <p:spPr>
          <a:xfrm flipV="1">
            <a:off x="877973" y="2459831"/>
            <a:ext cx="2310639" cy="9525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3407910" y="2332500"/>
                <a:ext cx="1321516" cy="20774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h</m:t>
                      </m:r>
                      <m:r>
                        <a:rPr kumimoji="0" lang="ko-KR" altLang="en-US" sz="1350" b="0" i="1" u="none" strike="noStrike" kern="1200" cap="none" spc="0" normalizeH="0" baseline="-25000" noProof="0">
                          <a:ln>
                            <a:noFill/>
                          </a:ln>
                          <a:solidFill>
                            <a:prstClr val="black"/>
                          </a:solidFill>
                          <a:effectLst/>
                          <a:uLnTx/>
                          <a:uFillTx/>
                          <a:latin typeface="Cambria Math" panose="02040503050406030204" pitchFamily="18" charset="0"/>
                          <a:cs typeface="+mn-cs"/>
                        </a:rPr>
                        <m:t>𝜃</m:t>
                      </m:r>
                      <m:d>
                        <m:dPr>
                          <m:ctrlP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d>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0</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ko-KR" altLang="en-US" sz="1350" b="0" i="1" u="none" strike="noStrike" kern="1200" cap="none" spc="0" normalizeH="0" baseline="0" noProof="0">
                          <a:ln>
                            <a:noFill/>
                          </a:ln>
                          <a:solidFill>
                            <a:prstClr val="black"/>
                          </a:solidFill>
                          <a:effectLst/>
                          <a:uLnTx/>
                          <a:uFillTx/>
                          <a:latin typeface="Cambria Math" panose="02040503050406030204" pitchFamily="18" charset="0"/>
                          <a:cs typeface="+mn-cs"/>
                        </a:rPr>
                        <m:t>𝜃</m:t>
                      </m:r>
                      <m:r>
                        <a:rPr kumimoji="0" lang="en-US" altLang="ko-KR" sz="1350" b="0" i="1" u="none" strike="noStrike" kern="1200" cap="none" spc="0" normalizeH="0" baseline="-25000" noProof="0">
                          <a:ln>
                            <a:noFill/>
                          </a:ln>
                          <a:solidFill>
                            <a:prstClr val="black"/>
                          </a:solidFill>
                          <a:effectLst/>
                          <a:uLnTx/>
                          <a:uFillTx/>
                          <a:latin typeface="Cambria Math" panose="02040503050406030204" pitchFamily="18" charset="0"/>
                          <a:cs typeface="+mn-cs"/>
                        </a:rPr>
                        <m:t>1</m:t>
                      </m:r>
                      <m: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m:oMathPara>
                </a14:m>
                <a:endParaRPr kumimoji="0" lang="ko-KR" altLang="en-US"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3407910" y="2332500"/>
                <a:ext cx="1321516" cy="207749"/>
              </a:xfrm>
              <a:prstGeom prst="rect">
                <a:avLst/>
              </a:prstGeom>
              <a:blipFill>
                <a:blip r:embed="rId2"/>
                <a:stretch>
                  <a:fillRect l="-1843" r="-461" b="-20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748951" y="2762618"/>
                <a:ext cx="3692298" cy="8485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rPr>
                            <m:t> ,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m:t>
                          </m:r>
                          <m:r>
                            <a:rPr kumimoji="0" lang="en-US" sz="180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a:ea typeface="+mn-ea"/>
                              <a:cs typeface="+mn-cs"/>
                            </a:rPr>
                            <m:t>𝑖</m:t>
                          </m:r>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 −</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748951" y="2762618"/>
                <a:ext cx="3692298" cy="8485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직사각형 31"/>
              <p:cNvSpPr/>
              <p:nvPr/>
            </p:nvSpPr>
            <p:spPr>
              <a:xfrm>
                <a:off x="2251498" y="4986218"/>
                <a:ext cx="4572000" cy="5078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We need to choose </a:t>
                </a:r>
                <a14:m>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altLang="ko-KR" sz="1350" b="0" i="1" u="none" strike="noStrike" kern="1200" cap="none" spc="0" normalizeH="0" baseline="-25000" noProof="0">
                        <a:ln>
                          <a:noFill/>
                        </a:ln>
                        <a:solidFill>
                          <a:prstClr val="black"/>
                        </a:solidFill>
                        <a:effectLst/>
                        <a:uLnTx/>
                        <a:uFillTx/>
                        <a:latin typeface="Cambria Math"/>
                        <a:ea typeface="Cambria Math"/>
                        <a:cs typeface="+mn-cs"/>
                      </a:rPr>
                      <m:t>0</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 </a:t>
                </a:r>
                <a14:m>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altLang="ko-KR" sz="1350" b="0" i="1" u="none" strike="noStrike" kern="1200" cap="none" spc="0" normalizeH="0" baseline="-25000" noProof="0">
                        <a:ln>
                          <a:noFill/>
                        </a:ln>
                        <a:solidFill>
                          <a:prstClr val="black"/>
                        </a:solidFill>
                        <a:effectLst/>
                        <a:uLnTx/>
                        <a:uFillTx/>
                        <a:latin typeface="Cambria Math"/>
                        <a:ea typeface="Cambria Math"/>
                        <a:cs typeface="+mn-cs"/>
                      </a:rPr>
                      <m:t>1</m:t>
                    </m:r>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so that </a:t>
                </a:r>
                <a14:m>
                  <m:oMath xmlns:m="http://schemas.openxmlformats.org/officeDocument/2006/math">
                    <m:r>
                      <a:rPr kumimoji="0" lang="en-US" altLang="ko-KR"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altLang="ko-KR"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altLang="ko-KR"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altLang="ko-KR" sz="1350" b="0" i="1" u="none" strike="noStrike" kern="1200" cap="none" spc="0" normalizeH="0" baseline="0" noProof="0">
                            <a:ln>
                              <a:noFill/>
                            </a:ln>
                            <a:solidFill>
                              <a:prstClr val="black"/>
                            </a:solidFill>
                            <a:effectLst/>
                            <a:uLnTx/>
                            <a:uFillTx/>
                            <a:latin typeface="Cambria Math"/>
                            <a:ea typeface="Cambria Math"/>
                            <a:cs typeface="+mn-cs"/>
                          </a:rPr>
                          <m:t>𝑥</m:t>
                        </m:r>
                      </m:e>
                    </m:d>
                  </m:oMath>
                </a14:m>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is close to 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for our training examples (</a:t>
                </a:r>
                <a:r>
                  <a:rPr kumimoji="0" lang="en-US" altLang="ko-KR" sz="1350" b="0" i="0" u="none" strike="noStrike" kern="1200" cap="none" spc="0" normalizeH="0" baseline="0" noProof="0" dirty="0" err="1">
                    <a:ln>
                      <a:noFill/>
                    </a:ln>
                    <a:solidFill>
                      <a:prstClr val="black"/>
                    </a:solidFill>
                    <a:effectLst/>
                    <a:uLnTx/>
                    <a:uFillTx/>
                    <a:latin typeface="맑은 고딕" panose="020F0502020204030204"/>
                    <a:ea typeface="맑은 고딕" panose="020B0503020000020004" pitchFamily="50" charset="-127"/>
                    <a:cs typeface="+mn-cs"/>
                  </a:rPr>
                  <a:t>x,y</a:t>
                </a:r>
                <a:r>
                  <a:rPr kumimoji="0" lang="en-US" altLang="ko-KR" sz="135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a:t>
                </a:r>
              </a:p>
            </p:txBody>
          </p:sp>
        </mc:Choice>
        <mc:Fallback xmlns="">
          <p:sp>
            <p:nvSpPr>
              <p:cNvPr id="32" name="직사각형 31"/>
              <p:cNvSpPr>
                <a:spLocks noRot="1" noChangeAspect="1" noMove="1" noResize="1" noEditPoints="1" noAdjustHandles="1" noChangeArrowheads="1" noChangeShapeType="1" noTextEdit="1"/>
              </p:cNvSpPr>
              <p:nvPr/>
            </p:nvSpPr>
            <p:spPr>
              <a:xfrm>
                <a:off x="2251498" y="4986218"/>
                <a:ext cx="4572000" cy="507831"/>
              </a:xfrm>
              <a:prstGeom prst="rect">
                <a:avLst/>
              </a:prstGeom>
              <a:blipFill>
                <a:blip r:embed="rId4"/>
                <a:stretch>
                  <a:fillRect l="-267" t="-2410" b="-10843"/>
                </a:stretch>
              </a:blipFill>
            </p:spPr>
            <p:txBody>
              <a:bodyPr/>
              <a:lstStyle/>
              <a:p>
                <a:r>
                  <a:rPr lang="en-US">
                    <a:noFill/>
                  </a:rPr>
                  <a:t> </a:t>
                </a:r>
              </a:p>
            </p:txBody>
          </p:sp>
        </mc:Fallback>
      </mc:AlternateContent>
    </p:spTree>
    <p:extLst>
      <p:ext uri="{BB962C8B-B14F-4D97-AF65-F5344CB8AC3E}">
        <p14:creationId xmlns:p14="http://schemas.microsoft.com/office/powerpoint/2010/main" val="716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Cost function</a:t>
            </a:r>
            <a:endParaRPr lang="ko-KR" altLang="en-US" sz="3300" dirty="0">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1194502" y="1950244"/>
                <a:ext cx="1947071"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Hypothesis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1194502" y="1950244"/>
                <a:ext cx="1947071" cy="646331"/>
              </a:xfrm>
              <a:prstGeom prst="rect">
                <a:avLst/>
              </a:prstGeom>
              <a:blipFill>
                <a:blip r:embed="rId2"/>
                <a:stretch>
                  <a:fillRect l="-2821"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99819" y="2636044"/>
                <a:ext cx="1317092"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Parameters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1199819" y="2636044"/>
                <a:ext cx="1317092" cy="646331"/>
              </a:xfrm>
              <a:prstGeom prst="rect">
                <a:avLst/>
              </a:prstGeom>
              <a:blipFill>
                <a:blip r:embed="rId3"/>
                <a:stretch>
                  <a:fillRect l="-4167" t="-5660" r="-4167" b="-1887"/>
                </a:stretch>
              </a:blipFill>
            </p:spPr>
            <p:txBody>
              <a:bodyPr/>
              <a:lstStyle/>
              <a:p>
                <a:r>
                  <a:rPr lang="en-US">
                    <a:noFill/>
                  </a:rPr>
                  <a:t> </a:t>
                </a:r>
              </a:p>
            </p:txBody>
          </p:sp>
        </mc:Fallback>
      </mc:AlternateContent>
      <p:sp>
        <p:nvSpPr>
          <p:cNvPr id="6" name="Rectangle 5"/>
          <p:cNvSpPr/>
          <p:nvPr/>
        </p:nvSpPr>
        <p:spPr>
          <a:xfrm>
            <a:off x="1181211" y="3321565"/>
            <a:ext cx="14863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Cost function</a:t>
            </a:r>
          </a:p>
        </p:txBody>
      </p:sp>
      <mc:AlternateContent xmlns:mc="http://schemas.openxmlformats.org/markup-compatibility/2006" xmlns:a14="http://schemas.microsoft.com/office/drawing/2010/main">
        <mc:Choice Requires="a14">
          <p:sp>
            <p:nvSpPr>
              <p:cNvPr id="7" name="Rectangle 6"/>
              <p:cNvSpPr/>
              <p:nvPr/>
            </p:nvSpPr>
            <p:spPr>
              <a:xfrm>
                <a:off x="1199819" y="4464844"/>
                <a:ext cx="165622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Goal: minimize</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rPr>
                            <m:t> ,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1199819" y="4464844"/>
                <a:ext cx="1656223" cy="646331"/>
              </a:xfrm>
              <a:prstGeom prst="rect">
                <a:avLst/>
              </a:prstGeom>
              <a:blipFill>
                <a:blip r:embed="rId4"/>
                <a:stretch>
                  <a:fillRect l="-3309" t="-5660" r="-2941"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0087" y="3550444"/>
                <a:ext cx="3815759" cy="8485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0</m:t>
                          </m:r>
                          <m:r>
                            <m:rPr>
                              <m:nor/>
                            </m:rPr>
                            <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rPr>
                            <m:t> , </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m:t>
                          </m:r>
                          <m:r>
                            <a:rPr kumimoji="0" lang="en-US" sz="180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a:ea typeface="+mn-ea"/>
                              <a:cs typeface="+mn-cs"/>
                            </a:rPr>
                            <m:t>𝑖</m:t>
                          </m:r>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 −</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00087" y="3550444"/>
                <a:ext cx="3815759" cy="8485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18"/>
              <p:cNvSpPr/>
              <p:nvPr/>
            </p:nvSpPr>
            <p:spPr>
              <a:xfrm>
                <a:off x="4549625" y="1950244"/>
                <a:ext cx="145655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Simplified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9" name="Rectangle 18"/>
              <p:cNvSpPr>
                <a:spLocks noRot="1" noChangeAspect="1" noMove="1" noResize="1" noEditPoints="1" noAdjustHandles="1" noChangeArrowheads="1" noChangeShapeType="1" noTextEdit="1"/>
              </p:cNvSpPr>
              <p:nvPr/>
            </p:nvSpPr>
            <p:spPr>
              <a:xfrm>
                <a:off x="4549625" y="1950244"/>
                <a:ext cx="1456553" cy="646331"/>
              </a:xfrm>
              <a:prstGeom prst="rect">
                <a:avLst/>
              </a:prstGeom>
              <a:blipFill>
                <a:blip r:embed="rId6"/>
                <a:stretch>
                  <a:fillRect l="-3347"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19"/>
              <p:cNvSpPr/>
              <p:nvPr/>
            </p:nvSpPr>
            <p:spPr>
              <a:xfrm>
                <a:off x="4554942" y="2636044"/>
                <a:ext cx="1317092"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Parameters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0" name="Rectangle 19"/>
              <p:cNvSpPr>
                <a:spLocks noRot="1" noChangeAspect="1" noMove="1" noResize="1" noEditPoints="1" noAdjustHandles="1" noChangeArrowheads="1" noChangeShapeType="1" noTextEdit="1"/>
              </p:cNvSpPr>
              <p:nvPr/>
            </p:nvSpPr>
            <p:spPr>
              <a:xfrm>
                <a:off x="4554942" y="2636044"/>
                <a:ext cx="1317092" cy="646331"/>
              </a:xfrm>
              <a:prstGeom prst="rect">
                <a:avLst/>
              </a:prstGeom>
              <a:blipFill>
                <a:blip r:embed="rId7"/>
                <a:stretch>
                  <a:fillRect l="-3704" t="-5660" r="-4630" b="-943"/>
                </a:stretch>
              </a:blipFill>
            </p:spPr>
            <p:txBody>
              <a:bodyPr/>
              <a:lstStyle/>
              <a:p>
                <a:r>
                  <a:rPr lang="en-US">
                    <a:noFill/>
                  </a:rPr>
                  <a:t> </a:t>
                </a:r>
              </a:p>
            </p:txBody>
          </p:sp>
        </mc:Fallback>
      </mc:AlternateContent>
      <p:sp>
        <p:nvSpPr>
          <p:cNvPr id="11" name="Rectangle 20"/>
          <p:cNvSpPr/>
          <p:nvPr/>
        </p:nvSpPr>
        <p:spPr>
          <a:xfrm>
            <a:off x="4536334" y="3321565"/>
            <a:ext cx="14863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Cost function</a:t>
            </a:r>
          </a:p>
        </p:txBody>
      </p:sp>
      <mc:AlternateContent xmlns:mc="http://schemas.openxmlformats.org/markup-compatibility/2006" xmlns:a14="http://schemas.microsoft.com/office/drawing/2010/main">
        <mc:Choice Requires="a14">
          <p:sp>
            <p:nvSpPr>
              <p:cNvPr id="12" name="Rectangle 21"/>
              <p:cNvSpPr/>
              <p:nvPr/>
            </p:nvSpPr>
            <p:spPr>
              <a:xfrm>
                <a:off x="4572121" y="4477484"/>
                <a:ext cx="165622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mbria Math"/>
                    <a:ea typeface="Cambria Math"/>
                    <a:cs typeface="+mn-cs"/>
                  </a:rPr>
                  <a:t>Goal: minimize</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2" name="Rectangle 21"/>
              <p:cNvSpPr>
                <a:spLocks noRot="1" noChangeAspect="1" noMove="1" noResize="1" noEditPoints="1" noAdjustHandles="1" noChangeArrowheads="1" noChangeShapeType="1" noTextEdit="1"/>
              </p:cNvSpPr>
              <p:nvPr/>
            </p:nvSpPr>
            <p:spPr>
              <a:xfrm>
                <a:off x="4572121" y="4477484"/>
                <a:ext cx="1656223" cy="646331"/>
              </a:xfrm>
              <a:prstGeom prst="rect">
                <a:avLst/>
              </a:prstGeom>
              <a:blipFill>
                <a:blip r:embed="rId8"/>
                <a:stretch>
                  <a:fillRect l="-2941" t="-5607" r="-3309"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57688" y="3550444"/>
                <a:ext cx="3226203" cy="8485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m:t>
                          </m:r>
                          <m:r>
                            <a:rPr kumimoji="0" lang="en-US" sz="1800" b="0" i="1" u="none" strike="noStrike" kern="1200" cap="none" spc="0" normalizeH="0" baseline="0" noProof="0">
                              <a:ln>
                                <a:noFill/>
                              </a:ln>
                              <a:solidFill>
                                <a:prstClr val="black"/>
                              </a:solidFill>
                              <a:effectLst/>
                              <a:uLnTx/>
                              <a:uFillTx/>
                              <a:latin typeface="Cambria Math"/>
                              <a:ea typeface="+mn-ea"/>
                              <a:cs typeface="+mn-cs"/>
                            </a:rPr>
                            <m:t>𝑚</m:t>
                          </m:r>
                        </m:den>
                      </m:f>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a:ea typeface="+mn-ea"/>
                              <a:cs typeface="+mn-cs"/>
                            </a:rPr>
                            <m:t>𝑖</m:t>
                          </m:r>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a:ea typeface="+mn-ea"/>
                              <a:cs typeface="+mn-cs"/>
                            </a:rPr>
                            <m:t>𝑚</m:t>
                          </m:r>
                        </m:sup>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 −</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sSup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𝑦</m:t>
                                  </m:r>
                                </m:e>
                                <m:sup>
                                  <m:r>
                                    <a:rPr kumimoji="0" lang="en-US" sz="1800" b="0" i="1" u="none" strike="noStrike" kern="1200" cap="none" spc="0" normalizeH="0" baseline="0" noProof="0">
                                      <a:ln>
                                        <a:noFill/>
                                      </a:ln>
                                      <a:solidFill>
                                        <a:prstClr val="black"/>
                                      </a:solidFill>
                                      <a:effectLst/>
                                      <a:uLnTx/>
                                      <a:uFillTx/>
                                      <a:latin typeface="Cambria Math"/>
                                      <a:ea typeface="Cambria Math"/>
                                      <a:cs typeface="+mn-cs"/>
                                    </a:rPr>
                                    <m:t>𝑖</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57688" y="3550444"/>
                <a:ext cx="3226203" cy="848566"/>
              </a:xfrm>
              <a:prstGeom prst="rect">
                <a:avLst/>
              </a:prstGeom>
              <a:blipFill>
                <a:blip r:embed="rId9"/>
                <a:stretch>
                  <a:fillRect/>
                </a:stretch>
              </a:blipFill>
            </p:spPr>
            <p:txBody>
              <a:bodyPr/>
              <a:lstStyle/>
              <a:p>
                <a:r>
                  <a:rPr lang="en-US">
                    <a:noFill/>
                  </a:rPr>
                  <a:t> </a:t>
                </a:r>
              </a:p>
            </p:txBody>
          </p:sp>
        </mc:Fallback>
      </mc:AlternateContent>
      <p:cxnSp>
        <p:nvCxnSpPr>
          <p:cNvPr id="14" name="Straight Connector 8"/>
          <p:cNvCxnSpPr/>
          <p:nvPr/>
        </p:nvCxnSpPr>
        <p:spPr>
          <a:xfrm flipH="1">
            <a:off x="4327484" y="2121694"/>
            <a:ext cx="9716" cy="317489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43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68" y="2286001"/>
            <a:ext cx="2628259" cy="178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12" y="2246839"/>
            <a:ext cx="2829014" cy="182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537245" y="4343042"/>
                <a:ext cx="9108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7245" y="4343042"/>
                <a:ext cx="910827" cy="369332"/>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5"/>
              <p:cNvSpPr/>
              <p:nvPr/>
            </p:nvSpPr>
            <p:spPr>
              <a:xfrm>
                <a:off x="522001" y="4725155"/>
                <a:ext cx="1369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7" name="Rectangle 5"/>
              <p:cNvSpPr>
                <a:spLocks noRot="1" noChangeAspect="1" noMove="1" noResize="1" noEditPoints="1" noAdjustHandles="1" noChangeArrowheads="1" noChangeShapeType="1" noTextEdit="1"/>
              </p:cNvSpPr>
              <p:nvPr/>
            </p:nvSpPr>
            <p:spPr>
              <a:xfrm>
                <a:off x="522001" y="4725155"/>
                <a:ext cx="1369990" cy="369332"/>
              </a:xfrm>
              <a:prstGeom prst="rect">
                <a:avLst/>
              </a:prstGeom>
              <a:blipFill>
                <a:blip r:embed="rId5"/>
                <a:stretch>
                  <a:fillRect b="-1639"/>
                </a:stretch>
              </a:blipFill>
            </p:spPr>
            <p:txBody>
              <a:bodyPr/>
              <a:lstStyle/>
              <a:p>
                <a:r>
                  <a:rPr lang="en-US">
                    <a:noFill/>
                  </a:rPr>
                  <a:t> </a:t>
                </a:r>
              </a:p>
            </p:txBody>
          </p:sp>
        </mc:Fallback>
      </mc:AlternateContent>
      <p:cxnSp>
        <p:nvCxnSpPr>
          <p:cNvPr id="8" name="Straight Connector 7"/>
          <p:cNvCxnSpPr/>
          <p:nvPr/>
        </p:nvCxnSpPr>
        <p:spPr>
          <a:xfrm flipV="1">
            <a:off x="857250" y="2246838"/>
            <a:ext cx="2171700" cy="1525062"/>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90063" y="5148706"/>
                <a:ext cx="5477774" cy="612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2∗3</m:t>
                          </m:r>
                        </m:den>
                      </m:f>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1−1</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−2</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(3</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−3</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=0</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90063" y="5148706"/>
                <a:ext cx="5477774" cy="612732"/>
              </a:xfrm>
              <a:prstGeom prst="rect">
                <a:avLst/>
              </a:prstGeom>
              <a:blipFill>
                <a:blip r:embed="rId6"/>
                <a:stretch>
                  <a:fillRect/>
                </a:stretch>
              </a:blipFill>
            </p:spPr>
            <p:txBody>
              <a:bodyPr/>
              <a:lstStyle/>
              <a:p>
                <a:r>
                  <a:rPr lang="en-US">
                    <a:noFill/>
                  </a:rPr>
                  <a:t> </a:t>
                </a:r>
              </a:p>
            </p:txBody>
          </p:sp>
        </mc:Fallback>
      </mc:AlternateContent>
      <p:sp>
        <p:nvSpPr>
          <p:cNvPr id="10" name="Multiply 9"/>
          <p:cNvSpPr/>
          <p:nvPr/>
        </p:nvSpPr>
        <p:spPr>
          <a:xfrm>
            <a:off x="5086350" y="3419061"/>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Tree>
    <p:extLst>
      <p:ext uri="{BB962C8B-B14F-4D97-AF65-F5344CB8AC3E}">
        <p14:creationId xmlns:p14="http://schemas.microsoft.com/office/powerpoint/2010/main" val="28716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68" y="2286001"/>
            <a:ext cx="2628259" cy="178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12" y="2246839"/>
            <a:ext cx="2829014" cy="182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418296" y="4186700"/>
                <a:ext cx="10871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=0.5</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18296" y="4186700"/>
                <a:ext cx="1087157"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5"/>
              <p:cNvSpPr/>
              <p:nvPr/>
            </p:nvSpPr>
            <p:spPr>
              <a:xfrm>
                <a:off x="418296" y="4693928"/>
                <a:ext cx="15463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=0.5</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7" name="Rectangle 5"/>
              <p:cNvSpPr>
                <a:spLocks noRot="1" noChangeAspect="1" noMove="1" noResize="1" noEditPoints="1" noAdjustHandles="1" noChangeArrowheads="1" noChangeShapeType="1" noTextEdit="1"/>
              </p:cNvSpPr>
              <p:nvPr/>
            </p:nvSpPr>
            <p:spPr>
              <a:xfrm>
                <a:off x="418296" y="4693928"/>
                <a:ext cx="1546321" cy="369332"/>
              </a:xfrm>
              <a:prstGeom prst="rect">
                <a:avLst/>
              </a:prstGeom>
              <a:blipFill>
                <a:blip r:embed="rId5"/>
                <a:stretch>
                  <a:fillRect b="-1639"/>
                </a:stretch>
              </a:blipFill>
            </p:spPr>
            <p:txBody>
              <a:bodyPr/>
              <a:lstStyle/>
              <a:p>
                <a:r>
                  <a:rPr lang="en-US">
                    <a:noFill/>
                  </a:rPr>
                  <a:t> </a:t>
                </a:r>
              </a:p>
            </p:txBody>
          </p:sp>
        </mc:Fallback>
      </mc:AlternateContent>
      <p:cxnSp>
        <p:nvCxnSpPr>
          <p:cNvPr id="8" name="Straight Connector 7"/>
          <p:cNvCxnSpPr/>
          <p:nvPr/>
        </p:nvCxnSpPr>
        <p:spPr>
          <a:xfrm flipV="1">
            <a:off x="898911" y="2971800"/>
            <a:ext cx="2244340" cy="74295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85750" y="5159879"/>
                <a:ext cx="6025276" cy="612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=1</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2∗3</m:t>
                          </m:r>
                        </m:den>
                      </m:f>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0.5−1</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1−2</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(1.5</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−3</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=0.58</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85750" y="5159879"/>
                <a:ext cx="6025276" cy="612732"/>
              </a:xfrm>
              <a:prstGeom prst="rect">
                <a:avLst/>
              </a:prstGeom>
              <a:blipFill>
                <a:blip r:embed="rId6"/>
                <a:stretch>
                  <a:fillRect/>
                </a:stretch>
              </a:blipFill>
            </p:spPr>
            <p:txBody>
              <a:bodyPr/>
              <a:lstStyle/>
              <a:p>
                <a:r>
                  <a:rPr lang="en-US">
                    <a:noFill/>
                  </a:rPr>
                  <a:t> </a:t>
                </a:r>
              </a:p>
            </p:txBody>
          </p:sp>
        </mc:Fallback>
      </mc:AlternateContent>
      <p:sp>
        <p:nvSpPr>
          <p:cNvPr id="10" name="Multiply 9"/>
          <p:cNvSpPr/>
          <p:nvPr/>
        </p:nvSpPr>
        <p:spPr>
          <a:xfrm>
            <a:off x="4743450" y="3176498"/>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1" name="Up Arrow 36"/>
          <p:cNvSpPr/>
          <p:nvPr/>
        </p:nvSpPr>
        <p:spPr>
          <a:xfrm>
            <a:off x="1625918" y="3257550"/>
            <a:ext cx="34289" cy="228600"/>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2" name="Up Arrow 39"/>
          <p:cNvSpPr/>
          <p:nvPr/>
        </p:nvSpPr>
        <p:spPr>
          <a:xfrm>
            <a:off x="2171700" y="2857501"/>
            <a:ext cx="57150" cy="413717"/>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3" name="Up Arrow 40"/>
          <p:cNvSpPr/>
          <p:nvPr/>
        </p:nvSpPr>
        <p:spPr>
          <a:xfrm>
            <a:off x="2743200" y="2457451"/>
            <a:ext cx="57150" cy="606908"/>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4" name="Multiply 42"/>
          <p:cNvSpPr/>
          <p:nvPr/>
        </p:nvSpPr>
        <p:spPr>
          <a:xfrm>
            <a:off x="5086350" y="3409772"/>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mc:AlternateContent xmlns:mc="http://schemas.openxmlformats.org/markup-compatibility/2006" xmlns:a14="http://schemas.microsoft.com/office/drawing/2010/main">
        <mc:Choice Requires="a14">
          <p:sp>
            <p:nvSpPr>
              <p:cNvPr id="15" name="Rectangle 37"/>
              <p:cNvSpPr/>
              <p:nvPr/>
            </p:nvSpPr>
            <p:spPr>
              <a:xfrm>
                <a:off x="1426831" y="1543050"/>
                <a:ext cx="652936"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5" name="Rectangle 37"/>
              <p:cNvSpPr>
                <a:spLocks noRot="1" noChangeAspect="1" noMove="1" noResize="1" noEditPoints="1" noAdjustHandles="1" noChangeArrowheads="1" noChangeShapeType="1" noTextEdit="1"/>
              </p:cNvSpPr>
              <p:nvPr/>
            </p:nvSpPr>
            <p:spPr>
              <a:xfrm>
                <a:off x="1426831" y="1543050"/>
                <a:ext cx="652936"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43"/>
              <p:cNvSpPr/>
              <p:nvPr/>
            </p:nvSpPr>
            <p:spPr>
              <a:xfrm>
                <a:off x="4569279" y="1543050"/>
                <a:ext cx="620363"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6" name="Rectangle 43"/>
              <p:cNvSpPr>
                <a:spLocks noRot="1" noChangeAspect="1" noMove="1" noResize="1" noEditPoints="1" noAdjustHandles="1" noChangeArrowheads="1" noChangeShapeType="1" noTextEdit="1"/>
              </p:cNvSpPr>
              <p:nvPr/>
            </p:nvSpPr>
            <p:spPr>
              <a:xfrm>
                <a:off x="4569279" y="1543050"/>
                <a:ext cx="620363" cy="300082"/>
              </a:xfrm>
              <a:prstGeom prst="rect">
                <a:avLst/>
              </a:prstGeom>
              <a:blipFill>
                <a:blip r:embed="rId8"/>
                <a:stretch>
                  <a:fillRect b="-8163"/>
                </a:stretch>
              </a:blipFill>
            </p:spPr>
            <p:txBody>
              <a:bodyPr/>
              <a:lstStyle/>
              <a:p>
                <a:r>
                  <a:rPr lang="en-US">
                    <a:noFill/>
                  </a:rPr>
                  <a:t> </a:t>
                </a:r>
              </a:p>
            </p:txBody>
          </p:sp>
        </mc:Fallback>
      </mc:AlternateContent>
    </p:spTree>
    <p:extLst>
      <p:ext uri="{BB962C8B-B14F-4D97-AF65-F5344CB8AC3E}">
        <p14:creationId xmlns:p14="http://schemas.microsoft.com/office/powerpoint/2010/main" val="313167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80">
                                          <p:stCondLst>
                                            <p:cond delay="0"/>
                                          </p:stCondLst>
                                        </p:cTn>
                                        <p:tgtEl>
                                          <p:spTgt spid="10"/>
                                        </p:tgtEl>
                                      </p:cBhvr>
                                    </p:animEffect>
                                    <p:anim calcmode="lin" valueType="num">
                                      <p:cBhvr>
                                        <p:cTn id="3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5" dur="26">
                                          <p:stCondLst>
                                            <p:cond delay="650"/>
                                          </p:stCondLst>
                                        </p:cTn>
                                        <p:tgtEl>
                                          <p:spTgt spid="10"/>
                                        </p:tgtEl>
                                      </p:cBhvr>
                                      <p:to x="100000" y="60000"/>
                                    </p:animScale>
                                    <p:animScale>
                                      <p:cBhvr>
                                        <p:cTn id="36" dur="166" decel="50000">
                                          <p:stCondLst>
                                            <p:cond delay="676"/>
                                          </p:stCondLst>
                                        </p:cTn>
                                        <p:tgtEl>
                                          <p:spTgt spid="10"/>
                                        </p:tgtEl>
                                      </p:cBhvr>
                                      <p:to x="100000" y="100000"/>
                                    </p:animScale>
                                    <p:animScale>
                                      <p:cBhvr>
                                        <p:cTn id="37" dur="26">
                                          <p:stCondLst>
                                            <p:cond delay="1312"/>
                                          </p:stCondLst>
                                        </p:cTn>
                                        <p:tgtEl>
                                          <p:spTgt spid="10"/>
                                        </p:tgtEl>
                                      </p:cBhvr>
                                      <p:to x="100000" y="80000"/>
                                    </p:animScale>
                                    <p:animScale>
                                      <p:cBhvr>
                                        <p:cTn id="38" dur="166" decel="50000">
                                          <p:stCondLst>
                                            <p:cond delay="1338"/>
                                          </p:stCondLst>
                                        </p:cTn>
                                        <p:tgtEl>
                                          <p:spTgt spid="10"/>
                                        </p:tgtEl>
                                      </p:cBhvr>
                                      <p:to x="100000" y="100000"/>
                                    </p:animScale>
                                    <p:animScale>
                                      <p:cBhvr>
                                        <p:cTn id="39" dur="26">
                                          <p:stCondLst>
                                            <p:cond delay="1642"/>
                                          </p:stCondLst>
                                        </p:cTn>
                                        <p:tgtEl>
                                          <p:spTgt spid="10"/>
                                        </p:tgtEl>
                                      </p:cBhvr>
                                      <p:to x="100000" y="90000"/>
                                    </p:animScale>
                                    <p:animScale>
                                      <p:cBhvr>
                                        <p:cTn id="40" dur="166" decel="50000">
                                          <p:stCondLst>
                                            <p:cond delay="1668"/>
                                          </p:stCondLst>
                                        </p:cTn>
                                        <p:tgtEl>
                                          <p:spTgt spid="10"/>
                                        </p:tgtEl>
                                      </p:cBhvr>
                                      <p:to x="100000" y="100000"/>
                                    </p:animScale>
                                    <p:animScale>
                                      <p:cBhvr>
                                        <p:cTn id="41" dur="26">
                                          <p:stCondLst>
                                            <p:cond delay="1808"/>
                                          </p:stCondLst>
                                        </p:cTn>
                                        <p:tgtEl>
                                          <p:spTgt spid="10"/>
                                        </p:tgtEl>
                                      </p:cBhvr>
                                      <p:to x="100000" y="95000"/>
                                    </p:animScale>
                                    <p:animScale>
                                      <p:cBhvr>
                                        <p:cTn id="4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latinLnBrk="0"/>
            <a:r>
              <a:rPr lang="en-US" altLang="ko-KR" sz="3300" dirty="0">
                <a:solidFill>
                  <a:schemeClr val="tx1"/>
                </a:solidFill>
              </a:rPr>
              <a:t>Cost function</a:t>
            </a:r>
            <a:endParaRPr lang="ko-KR" altLang="en-US" sz="3300" dirty="0">
              <a:solidFill>
                <a:schemeClr val="tx1"/>
              </a:solidFill>
            </a:endParaRPr>
          </a:p>
        </p:txBody>
      </p:sp>
      <p:sp>
        <p:nvSpPr>
          <p:cNvPr id="3" name="텍스트 개체 틀 2"/>
          <p:cNvSpPr>
            <a:spLocks noGrp="1"/>
          </p:cNvSpPr>
          <p:nvPr>
            <p:ph type="body" sz="quarter" idx="41"/>
          </p:nvPr>
        </p:nvSpPr>
        <p:spPr>
          <a:xfrm>
            <a:off x="0" y="1611286"/>
            <a:ext cx="9144000" cy="4097999"/>
          </a:xfrm>
        </p:spPr>
        <p:txBody>
          <a:bodyPr/>
          <a:lstStyle/>
          <a:p>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68" y="2286001"/>
            <a:ext cx="2628259" cy="178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12" y="2246839"/>
            <a:ext cx="2829014" cy="182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456520" y="4345541"/>
                <a:ext cx="9108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=0</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6520" y="4345541"/>
                <a:ext cx="910827"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5"/>
              <p:cNvSpPr/>
              <p:nvPr/>
            </p:nvSpPr>
            <p:spPr>
              <a:xfrm>
                <a:off x="456520" y="4688441"/>
                <a:ext cx="1369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h</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e>
                      </m:d>
                      <m:r>
                        <a:rPr kumimoji="0" lang="en-US" sz="1800" b="0" i="1" u="none" strike="noStrike" kern="1200" cap="none" spc="0" normalizeH="0" baseline="0" noProof="0">
                          <a:ln>
                            <a:noFill/>
                          </a:ln>
                          <a:solidFill>
                            <a:prstClr val="black"/>
                          </a:solidFill>
                          <a:effectLst/>
                          <a:uLnTx/>
                          <a:uFillTx/>
                          <a:latin typeface="Cambria Math"/>
                          <a:ea typeface="Cambria Math"/>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𝑥</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7" name="Rectangle 5"/>
              <p:cNvSpPr>
                <a:spLocks noRot="1" noChangeAspect="1" noMove="1" noResize="1" noEditPoints="1" noAdjustHandles="1" noChangeArrowheads="1" noChangeShapeType="1" noTextEdit="1"/>
              </p:cNvSpPr>
              <p:nvPr/>
            </p:nvSpPr>
            <p:spPr>
              <a:xfrm>
                <a:off x="456520" y="4688441"/>
                <a:ext cx="1369990" cy="369332"/>
              </a:xfrm>
              <a:prstGeom prst="rect">
                <a:avLst/>
              </a:prstGeom>
              <a:blipFill>
                <a:blip r:embed="rId5"/>
                <a:stretch>
                  <a:fillRect b="-1639"/>
                </a:stretch>
              </a:blipFill>
            </p:spPr>
            <p:txBody>
              <a:bodyPr/>
              <a:lstStyle/>
              <a:p>
                <a:r>
                  <a:rPr lang="en-US">
                    <a:noFill/>
                  </a:rPr>
                  <a:t> </a:t>
                </a:r>
              </a:p>
            </p:txBody>
          </p:sp>
        </mc:Fallback>
      </mc:AlternateContent>
      <p:cxnSp>
        <p:nvCxnSpPr>
          <p:cNvPr id="8" name="Straight Connector 7"/>
          <p:cNvCxnSpPr/>
          <p:nvPr/>
        </p:nvCxnSpPr>
        <p:spPr>
          <a:xfrm>
            <a:off x="898911" y="3638372"/>
            <a:ext cx="2244340" cy="0"/>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70802" y="5073903"/>
                <a:ext cx="5657850" cy="6127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800" b="0" i="1" u="none" strike="noStrike" kern="1200" cap="none" spc="0" normalizeH="0" baseline="-25000" noProof="0">
                              <a:ln>
                                <a:noFill/>
                              </a:ln>
                              <a:solidFill>
                                <a:prstClr val="black"/>
                              </a:solidFill>
                              <a:effectLst/>
                              <a:uLnTx/>
                              <a:uFillTx/>
                              <a:latin typeface="Cambria Math"/>
                              <a:ea typeface="Cambria Math"/>
                              <a:cs typeface="+mn-cs"/>
                            </a:rPr>
                            <m:t>1</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t>0</m:t>
                          </m:r>
                        </m:e>
                      </m:d>
                      <m:r>
                        <a:rPr kumimoji="0" lang="en-US" sz="18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a:ea typeface="+mn-ea"/>
                              <a:cs typeface="+mn-cs"/>
                            </a:rPr>
                            <m:t>1</m:t>
                          </m:r>
                        </m:num>
                        <m:den>
                          <m:r>
                            <a:rPr kumimoji="0" lang="en-US" sz="1800" b="0" i="1" u="none" strike="noStrike" kern="1200" cap="none" spc="0" normalizeH="0" baseline="0" noProof="0">
                              <a:ln>
                                <a:noFill/>
                              </a:ln>
                              <a:solidFill>
                                <a:prstClr val="black"/>
                              </a:solidFill>
                              <a:effectLst/>
                              <a:uLnTx/>
                              <a:uFillTx/>
                              <a:latin typeface="Cambria Math"/>
                              <a:ea typeface="+mn-ea"/>
                              <a:cs typeface="+mn-cs"/>
                            </a:rPr>
                            <m:t>2∗3</m:t>
                          </m:r>
                        </m:den>
                      </m:f>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0−1</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0−2</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(0</m:t>
                          </m:r>
                          <m:r>
                            <a:rPr kumimoji="0" lang="en-US" sz="1800" b="0" i="1" u="none" strike="noStrike" kern="1200" cap="none" spc="0" normalizeH="0" baseline="0" noProof="0">
                              <a:ln>
                                <a:noFill/>
                              </a:ln>
                              <a:solidFill>
                                <a:prstClr val="black"/>
                              </a:solidFill>
                              <a:effectLst/>
                              <a:uLnTx/>
                              <a:uFillTx/>
                              <a:latin typeface="Cambria Math"/>
                              <a:ea typeface="Cambria Math"/>
                              <a:cs typeface="+mn-cs"/>
                            </a:rPr>
                            <m:t>−3</m:t>
                          </m:r>
                          <m:r>
                            <a:rPr kumimoji="0" lang="en-US" sz="1800" b="0" i="1" u="none" strike="noStrike" kern="1200" cap="none" spc="0" normalizeH="0" baseline="0" noProof="0">
                              <a:ln>
                                <a:noFill/>
                              </a:ln>
                              <a:solidFill>
                                <a:prstClr val="black"/>
                              </a:solidFill>
                              <a:effectLst/>
                              <a:uLnTx/>
                              <a:uFillTx/>
                              <a:latin typeface="Cambria Math"/>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a:ea typeface="+mn-ea"/>
                          <a:cs typeface="+mn-cs"/>
                        </a:rPr>
                        <m:t>=2.3</m:t>
                      </m:r>
                    </m:oMath>
                  </m:oMathPara>
                </a14:m>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70802" y="5073903"/>
                <a:ext cx="5657850" cy="612732"/>
              </a:xfrm>
              <a:prstGeom prst="rect">
                <a:avLst/>
              </a:prstGeom>
              <a:blipFill>
                <a:blip r:embed="rId6"/>
                <a:stretch>
                  <a:fillRect/>
                </a:stretch>
              </a:blipFill>
            </p:spPr>
            <p:txBody>
              <a:bodyPr/>
              <a:lstStyle/>
              <a:p>
                <a:r>
                  <a:rPr lang="en-US">
                    <a:noFill/>
                  </a:rPr>
                  <a:t> </a:t>
                </a:r>
              </a:p>
            </p:txBody>
          </p:sp>
        </mc:Fallback>
      </mc:AlternateContent>
      <p:sp>
        <p:nvSpPr>
          <p:cNvPr id="10" name="Multiply 9"/>
          <p:cNvSpPr/>
          <p:nvPr/>
        </p:nvSpPr>
        <p:spPr>
          <a:xfrm>
            <a:off x="4743450" y="3176498"/>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1" name="Up Arrow 36"/>
          <p:cNvSpPr/>
          <p:nvPr/>
        </p:nvSpPr>
        <p:spPr>
          <a:xfrm>
            <a:off x="1625918" y="3257550"/>
            <a:ext cx="34289" cy="380822"/>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2" name="Up Arrow 39"/>
          <p:cNvSpPr/>
          <p:nvPr/>
        </p:nvSpPr>
        <p:spPr>
          <a:xfrm>
            <a:off x="2170983" y="2857500"/>
            <a:ext cx="53934" cy="780872"/>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3" name="Up Arrow 40"/>
          <p:cNvSpPr/>
          <p:nvPr/>
        </p:nvSpPr>
        <p:spPr>
          <a:xfrm>
            <a:off x="2743201" y="2457450"/>
            <a:ext cx="34289" cy="1180922"/>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4" name="Multiply 42"/>
          <p:cNvSpPr/>
          <p:nvPr/>
        </p:nvSpPr>
        <p:spPr>
          <a:xfrm>
            <a:off x="5086350" y="3409772"/>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mc:AlternateContent xmlns:mc="http://schemas.openxmlformats.org/markup-compatibility/2006" xmlns:a14="http://schemas.microsoft.com/office/drawing/2010/main">
        <mc:Choice Requires="a14">
          <p:sp>
            <p:nvSpPr>
              <p:cNvPr id="15" name="Rectangle 37"/>
              <p:cNvSpPr/>
              <p:nvPr/>
            </p:nvSpPr>
            <p:spPr>
              <a:xfrm>
                <a:off x="1426831" y="1543050"/>
                <a:ext cx="652936"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Cambria Math"/>
                          <a:cs typeface="+mn-cs"/>
                        </a:rPr>
                        <m:t>h</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𝜃</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Cambria Math"/>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𝑥</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5" name="Rectangle 37"/>
              <p:cNvSpPr>
                <a:spLocks noRot="1" noChangeAspect="1" noMove="1" noResize="1" noEditPoints="1" noAdjustHandles="1" noChangeArrowheads="1" noChangeShapeType="1" noTextEdit="1"/>
              </p:cNvSpPr>
              <p:nvPr/>
            </p:nvSpPr>
            <p:spPr>
              <a:xfrm>
                <a:off x="1426831" y="1543050"/>
                <a:ext cx="652936"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43"/>
              <p:cNvSpPr/>
              <p:nvPr/>
            </p:nvSpPr>
            <p:spPr>
              <a:xfrm>
                <a:off x="4569279" y="1543050"/>
                <a:ext cx="620363"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50" b="0" i="1" u="none" strike="noStrike" kern="1200" cap="none" spc="0" normalizeH="0" baseline="0" noProof="0">
                          <a:ln>
                            <a:noFill/>
                          </a:ln>
                          <a:solidFill>
                            <a:prstClr val="black"/>
                          </a:solidFill>
                          <a:effectLst/>
                          <a:uLnTx/>
                          <a:uFillTx/>
                          <a:latin typeface="Cambria Math"/>
                          <a:ea typeface="+mn-ea"/>
                          <a:cs typeface="+mn-cs"/>
                        </a:rPr>
                        <m:t>𝐽</m:t>
                      </m:r>
                      <m:d>
                        <m:dPr>
                          <m:ctrlPr>
                            <a:rPr kumimoji="0" lang="en-US" sz="135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350" b="0" i="1" u="none" strike="noStrike" kern="1200" cap="none" spc="0" normalizeH="0" baseline="0" noProof="0">
                              <a:ln>
                                <a:noFill/>
                              </a:ln>
                              <a:solidFill>
                                <a:prstClr val="black"/>
                              </a:solidFill>
                              <a:effectLst/>
                              <a:uLnTx/>
                              <a:uFillTx/>
                              <a:latin typeface="Cambria Math"/>
                              <a:ea typeface="Cambria Math"/>
                              <a:cs typeface="+mn-cs"/>
                            </a:rPr>
                            <m:t>𝜃</m:t>
                          </m:r>
                          <m:r>
                            <a:rPr kumimoji="0" lang="en-US" sz="1350" b="0" i="1" u="none" strike="noStrike" kern="1200" cap="none" spc="0" normalizeH="0" baseline="-25000" noProof="0">
                              <a:ln>
                                <a:noFill/>
                              </a:ln>
                              <a:solidFill>
                                <a:prstClr val="black"/>
                              </a:solidFill>
                              <a:effectLst/>
                              <a:uLnTx/>
                              <a:uFillTx/>
                              <a:latin typeface="Cambria Math"/>
                              <a:ea typeface="Cambria Math"/>
                              <a:cs typeface="+mn-cs"/>
                            </a:rPr>
                            <m:t>1</m:t>
                          </m:r>
                        </m:e>
                      </m:d>
                    </m:oMath>
                  </m:oMathPara>
                </a14:m>
                <a:endParaRPr kumimoji="0" lang="en-US" sz="135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16" name="Rectangle 43"/>
              <p:cNvSpPr>
                <a:spLocks noRot="1" noChangeAspect="1" noMove="1" noResize="1" noEditPoints="1" noAdjustHandles="1" noChangeArrowheads="1" noChangeShapeType="1" noTextEdit="1"/>
              </p:cNvSpPr>
              <p:nvPr/>
            </p:nvSpPr>
            <p:spPr>
              <a:xfrm>
                <a:off x="4569279" y="1543050"/>
                <a:ext cx="620363" cy="300082"/>
              </a:xfrm>
              <a:prstGeom prst="rect">
                <a:avLst/>
              </a:prstGeom>
              <a:blipFill>
                <a:blip r:embed="rId8"/>
                <a:stretch>
                  <a:fillRect b="-8163"/>
                </a:stretch>
              </a:blipFill>
            </p:spPr>
            <p:txBody>
              <a:bodyPr/>
              <a:lstStyle/>
              <a:p>
                <a:r>
                  <a:rPr lang="en-US">
                    <a:noFill/>
                  </a:rPr>
                  <a:t> </a:t>
                </a:r>
              </a:p>
            </p:txBody>
          </p:sp>
        </mc:Fallback>
      </mc:AlternateContent>
      <p:sp>
        <p:nvSpPr>
          <p:cNvPr id="17" name="Multiply 14"/>
          <p:cNvSpPr/>
          <p:nvPr/>
        </p:nvSpPr>
        <p:spPr>
          <a:xfrm>
            <a:off x="4397829" y="2532304"/>
            <a:ext cx="171450" cy="228600"/>
          </a:xfrm>
          <a:prstGeom prst="mathMultiply">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Tree>
    <p:extLst>
      <p:ext uri="{BB962C8B-B14F-4D97-AF65-F5344CB8AC3E}">
        <p14:creationId xmlns:p14="http://schemas.microsoft.com/office/powerpoint/2010/main" val="158792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80">
                                          <p:stCondLst>
                                            <p:cond delay="0"/>
                                          </p:stCondLst>
                                        </p:cTn>
                                        <p:tgtEl>
                                          <p:spTgt spid="17"/>
                                        </p:tgtEl>
                                      </p:cBhvr>
                                    </p:animEffect>
                                    <p:anim calcmode="lin" valueType="num">
                                      <p:cBhvr>
                                        <p:cTn id="3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5" dur="26">
                                          <p:stCondLst>
                                            <p:cond delay="650"/>
                                          </p:stCondLst>
                                        </p:cTn>
                                        <p:tgtEl>
                                          <p:spTgt spid="17"/>
                                        </p:tgtEl>
                                      </p:cBhvr>
                                      <p:to x="100000" y="60000"/>
                                    </p:animScale>
                                    <p:animScale>
                                      <p:cBhvr>
                                        <p:cTn id="36" dur="166" decel="50000">
                                          <p:stCondLst>
                                            <p:cond delay="676"/>
                                          </p:stCondLst>
                                        </p:cTn>
                                        <p:tgtEl>
                                          <p:spTgt spid="17"/>
                                        </p:tgtEl>
                                      </p:cBhvr>
                                      <p:to x="100000" y="100000"/>
                                    </p:animScale>
                                    <p:animScale>
                                      <p:cBhvr>
                                        <p:cTn id="37" dur="26">
                                          <p:stCondLst>
                                            <p:cond delay="1312"/>
                                          </p:stCondLst>
                                        </p:cTn>
                                        <p:tgtEl>
                                          <p:spTgt spid="17"/>
                                        </p:tgtEl>
                                      </p:cBhvr>
                                      <p:to x="100000" y="80000"/>
                                    </p:animScale>
                                    <p:animScale>
                                      <p:cBhvr>
                                        <p:cTn id="38" dur="166" decel="50000">
                                          <p:stCondLst>
                                            <p:cond delay="1338"/>
                                          </p:stCondLst>
                                        </p:cTn>
                                        <p:tgtEl>
                                          <p:spTgt spid="17"/>
                                        </p:tgtEl>
                                      </p:cBhvr>
                                      <p:to x="100000" y="100000"/>
                                    </p:animScale>
                                    <p:animScale>
                                      <p:cBhvr>
                                        <p:cTn id="39" dur="26">
                                          <p:stCondLst>
                                            <p:cond delay="1642"/>
                                          </p:stCondLst>
                                        </p:cTn>
                                        <p:tgtEl>
                                          <p:spTgt spid="17"/>
                                        </p:tgtEl>
                                      </p:cBhvr>
                                      <p:to x="100000" y="90000"/>
                                    </p:animScale>
                                    <p:animScale>
                                      <p:cBhvr>
                                        <p:cTn id="40" dur="166" decel="50000">
                                          <p:stCondLst>
                                            <p:cond delay="1668"/>
                                          </p:stCondLst>
                                        </p:cTn>
                                        <p:tgtEl>
                                          <p:spTgt spid="17"/>
                                        </p:tgtEl>
                                      </p:cBhvr>
                                      <p:to x="100000" y="100000"/>
                                    </p:animScale>
                                    <p:animScale>
                                      <p:cBhvr>
                                        <p:cTn id="41" dur="26">
                                          <p:stCondLst>
                                            <p:cond delay="1808"/>
                                          </p:stCondLst>
                                        </p:cTn>
                                        <p:tgtEl>
                                          <p:spTgt spid="17"/>
                                        </p:tgtEl>
                                      </p:cBhvr>
                                      <p:to x="100000" y="95000"/>
                                    </p:animScale>
                                    <p:animScale>
                                      <p:cBhvr>
                                        <p:cTn id="42"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animBg="1"/>
      <p:bldP spid="12" grpId="0" animBg="1"/>
      <p:bldP spid="13"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1595</Words>
  <Application>Microsoft Office PowerPoint</Application>
  <PresentationFormat>On-screen Show (4:3)</PresentationFormat>
  <Paragraphs>295</Paragraphs>
  <Slides>44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맑은 고딕</vt:lpstr>
      <vt:lpstr>Arial</vt:lpstr>
      <vt:lpstr>Calibri</vt:lpstr>
      <vt:lpstr>Calibri Light</vt:lpstr>
      <vt:lpstr>Cambria Math</vt:lpstr>
      <vt:lpstr>Times New Roman</vt:lpstr>
      <vt:lpstr>Office Theme</vt:lpstr>
      <vt:lpstr>Office 테마</vt:lpstr>
      <vt:lpstr>1_Office Theme</vt:lpstr>
      <vt:lpstr>Artificial Intelligence Lecture 2</vt:lpstr>
      <vt:lpstr>Linear regression</vt:lpstr>
      <vt:lpstr>Linear regression</vt:lpstr>
      <vt:lpstr>Linear regression</vt:lpstr>
      <vt:lpstr>Linear regression</vt:lpstr>
      <vt:lpstr>Cost function</vt:lpstr>
      <vt:lpstr>Cost function</vt:lpstr>
      <vt:lpstr>Cost function</vt:lpstr>
      <vt:lpstr>Cost function</vt:lpstr>
      <vt:lpstr>Cost function</vt:lpstr>
      <vt:lpstr>Cost function</vt:lpstr>
      <vt:lpstr>Cost function</vt:lpstr>
      <vt:lpstr>Cost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Gradient Descent</vt:lpstr>
      <vt:lpstr>Problem setup</vt:lpstr>
      <vt:lpstr>PowerPoint Presentation</vt:lpstr>
      <vt:lpstr>Gradient descent algorithm </vt:lpstr>
      <vt:lpstr>Gradient descent algorithm </vt:lpstr>
      <vt:lpstr>Understand Gradient Descent</vt:lpstr>
      <vt:lpstr>Understand Gradient Descent</vt:lpstr>
      <vt:lpstr>Understand Gradient Descent</vt:lpstr>
      <vt:lpstr>Understand Gradient Descent</vt:lpstr>
      <vt:lpstr>Understand Gradient Descent</vt:lpstr>
      <vt:lpstr>Gradient Descent For Linear Regression</vt:lpstr>
      <vt:lpstr>Gradient Descent For Linear Regression</vt:lpstr>
      <vt:lpstr>Gradient Descent For Linear Regression</vt:lpstr>
      <vt:lpstr>Multiple features linear regression</vt:lpstr>
      <vt:lpstr>Multiple features linear regression</vt:lpstr>
      <vt:lpstr>Gradient Descent for Multiple Linear Regression</vt:lpstr>
      <vt:lpstr>Gradient Descent for Multiple Linear Regression</vt:lpstr>
      <vt:lpstr>Gradient Descent for Multiple Linear Regression</vt:lpstr>
      <vt:lpstr>Learning rate</vt:lpstr>
      <vt:lpstr>Learning rate</vt:lpstr>
      <vt:lpstr>Learning rate</vt:lpstr>
      <vt:lpstr>Learning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타야라히랄</cp:lastModifiedBy>
  <cp:revision>1</cp:revision>
  <dcterms:created xsi:type="dcterms:W3CDTF">2017-09-07T13:06:28Z</dcterms:created>
  <dcterms:modified xsi:type="dcterms:W3CDTF">2023-03-02T05:24:25Z</dcterms:modified>
</cp:coreProperties>
</file>