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25"/>
  </p:notesMasterIdLst>
  <p:sldIdLst>
    <p:sldId id="256" r:id="rId3"/>
    <p:sldId id="334" r:id="rId4"/>
    <p:sldId id="30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7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C398B-632B-4504-845E-E3835AAE7D2A}" v="11" dt="2023-03-15T02:58:42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94" autoAdjust="0"/>
  </p:normalViewPr>
  <p:slideViewPr>
    <p:cSldViewPr snapToGrid="0">
      <p:cViewPr varScale="1">
        <p:scale>
          <a:sx n="122" d="100"/>
          <a:sy n="122" d="100"/>
        </p:scale>
        <p:origin x="28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21403311-2D3A-4BE1-9C5E-CE7E691827F1}"/>
    <pc:docChg chg="delSld">
      <pc:chgData name="타야라히랄" userId="4cbd64cf-559c-4aef-b363-525ec37fb7ad" providerId="ADAL" clId="{21403311-2D3A-4BE1-9C5E-CE7E691827F1}" dt="2023-03-15T03:06:04.630" v="0" actId="47"/>
      <pc:docMkLst>
        <pc:docMk/>
      </pc:docMkLst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3102233131" sldId="353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1403529692" sldId="354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3289130484" sldId="355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2548148459" sldId="356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1050459936" sldId="358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2775201159" sldId="359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2503958524" sldId="360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4234826221" sldId="361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3095051440" sldId="362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4205218821" sldId="363"/>
        </pc:sldMkLst>
      </pc:sldChg>
      <pc:sldChg chg="del">
        <pc:chgData name="타야라히랄" userId="4cbd64cf-559c-4aef-b363-525ec37fb7ad" providerId="ADAL" clId="{21403311-2D3A-4BE1-9C5E-CE7E691827F1}" dt="2023-03-15T03:06:04.630" v="0" actId="47"/>
        <pc:sldMkLst>
          <pc:docMk/>
          <pc:sldMk cId="1335693049" sldId="364"/>
        </pc:sldMkLst>
      </pc:sldChg>
    </pc:docChg>
  </pc:docChgLst>
  <pc:docChgLst>
    <pc:chgData name="타야라히랄" userId="4cbd64cf-559c-4aef-b363-525ec37fb7ad" providerId="ADAL" clId="{9EFC398B-632B-4504-845E-E3835AAE7D2A}"/>
    <pc:docChg chg="undo custSel addSld delSld modSld">
      <pc:chgData name="타야라히랄" userId="4cbd64cf-559c-4aef-b363-525ec37fb7ad" providerId="ADAL" clId="{9EFC398B-632B-4504-845E-E3835AAE7D2A}" dt="2023-03-15T02:20:27.374" v="65" actId="47"/>
      <pc:docMkLst>
        <pc:docMk/>
      </pc:docMkLst>
      <pc:sldChg chg="modSp mod">
        <pc:chgData name="타야라히랄" userId="4cbd64cf-559c-4aef-b363-525ec37fb7ad" providerId="ADAL" clId="{9EFC398B-632B-4504-845E-E3835AAE7D2A}" dt="2023-03-03T01:03:30.215" v="64" actId="20577"/>
        <pc:sldMkLst>
          <pc:docMk/>
          <pc:sldMk cId="1609272880" sldId="256"/>
        </pc:sldMkLst>
        <pc:spChg chg="mod">
          <ac:chgData name="타야라히랄" userId="4cbd64cf-559c-4aef-b363-525ec37fb7ad" providerId="ADAL" clId="{9EFC398B-632B-4504-845E-E3835AAE7D2A}" dt="2023-03-03T01:03:30.215" v="64" actId="20577"/>
          <ac:spMkLst>
            <pc:docMk/>
            <pc:sldMk cId="1609272880" sldId="256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22.133" v="30" actId="14100"/>
        <pc:sldMkLst>
          <pc:docMk/>
          <pc:sldMk cId="59522296" sldId="300"/>
        </pc:sldMkLst>
        <pc:spChg chg="mod">
          <ac:chgData name="타야라히랄" userId="4cbd64cf-559c-4aef-b363-525ec37fb7ad" providerId="ADAL" clId="{9EFC398B-632B-4504-845E-E3835AAE7D2A}" dt="2023-03-02T05:25:13.527" v="28"/>
          <ac:spMkLst>
            <pc:docMk/>
            <pc:sldMk cId="59522296" sldId="300"/>
            <ac:spMk id="2" creationId="{00000000-0000-0000-0000-000000000000}"/>
          </ac:spMkLst>
        </pc:spChg>
        <pc:spChg chg="mod">
          <ac:chgData name="타야라히랄" userId="4cbd64cf-559c-4aef-b363-525ec37fb7ad" providerId="ADAL" clId="{9EFC398B-632B-4504-845E-E3835AAE7D2A}" dt="2023-03-02T05:25:22.133" v="30" actId="14100"/>
          <ac:spMkLst>
            <pc:docMk/>
            <pc:sldMk cId="59522296" sldId="300"/>
            <ac:spMk id="9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7.896" v="25"/>
        <pc:sldMkLst>
          <pc:docMk/>
          <pc:sldMk cId="2476664128" sldId="334"/>
        </pc:sldMkLst>
        <pc:spChg chg="mod">
          <ac:chgData name="타야라히랄" userId="4cbd64cf-559c-4aef-b363-525ec37fb7ad" providerId="ADAL" clId="{9EFC398B-632B-4504-845E-E3835AAE7D2A}" dt="2023-03-02T05:25:07.896" v="25"/>
          <ac:spMkLst>
            <pc:docMk/>
            <pc:sldMk cId="2476664128" sldId="334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29.335" v="33"/>
        <pc:sldMkLst>
          <pc:docMk/>
          <pc:sldMk cId="1549219771" sldId="335"/>
        </pc:sldMkLst>
        <pc:spChg chg="mod">
          <ac:chgData name="타야라히랄" userId="4cbd64cf-559c-4aef-b363-525ec37fb7ad" providerId="ADAL" clId="{9EFC398B-632B-4504-845E-E3835AAE7D2A}" dt="2023-03-02T05:25:29.335" v="33"/>
          <ac:spMkLst>
            <pc:docMk/>
            <pc:sldMk cId="1549219771" sldId="335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32.848" v="36"/>
        <pc:sldMkLst>
          <pc:docMk/>
          <pc:sldMk cId="3928513233" sldId="336"/>
        </pc:sldMkLst>
        <pc:spChg chg="mod">
          <ac:chgData name="타야라히랄" userId="4cbd64cf-559c-4aef-b363-525ec37fb7ad" providerId="ADAL" clId="{9EFC398B-632B-4504-845E-E3835AAE7D2A}" dt="2023-03-02T05:25:32.848" v="36"/>
          <ac:spMkLst>
            <pc:docMk/>
            <pc:sldMk cId="3928513233" sldId="336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56.022" v="59"/>
        <pc:sldMkLst>
          <pc:docMk/>
          <pc:sldMk cId="1762221541" sldId="337"/>
        </pc:sldMkLst>
        <pc:spChg chg="mod">
          <ac:chgData name="타야라히랄" userId="4cbd64cf-559c-4aef-b363-525ec37fb7ad" providerId="ADAL" clId="{9EFC398B-632B-4504-845E-E3835AAE7D2A}" dt="2023-03-02T05:25:56.022" v="59"/>
          <ac:spMkLst>
            <pc:docMk/>
            <pc:sldMk cId="1762221541" sldId="337"/>
            <ac:spMk id="2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6:01.743" v="63"/>
        <pc:sldMkLst>
          <pc:docMk/>
          <pc:sldMk cId="639645129" sldId="338"/>
        </pc:sldMkLst>
        <pc:spChg chg="mod">
          <ac:chgData name="타야라히랄" userId="4cbd64cf-559c-4aef-b363-525ec37fb7ad" providerId="ADAL" clId="{9EFC398B-632B-4504-845E-E3835AAE7D2A}" dt="2023-03-02T05:26:01.743" v="63"/>
          <ac:spMkLst>
            <pc:docMk/>
            <pc:sldMk cId="639645129" sldId="338"/>
            <ac:spMk id="2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43572298" sldId="339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296253243" sldId="340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81681837" sldId="341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2610894227" sldId="342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693138874" sldId="343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129819320" sldId="344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69621702" sldId="345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640596575" sldId="346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1225475623" sldId="347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1290548397" sldId="348"/>
        </pc:sldMkLst>
      </pc:sldChg>
      <pc:sldChg chg="modSp add del mod">
        <pc:chgData name="타야라히랄" userId="4cbd64cf-559c-4aef-b363-525ec37fb7ad" providerId="ADAL" clId="{9EFC398B-632B-4504-845E-E3835AAE7D2A}" dt="2023-03-02T05:25:05.123" v="14"/>
        <pc:sldMkLst>
          <pc:docMk/>
          <pc:sldMk cId="4248840580" sldId="349"/>
        </pc:sldMkLst>
        <pc:spChg chg="mod">
          <ac:chgData name="타야라히랄" userId="4cbd64cf-559c-4aef-b363-525ec37fb7ad" providerId="ADAL" clId="{9EFC398B-632B-4504-845E-E3835AAE7D2A}" dt="2023-03-02T05:25:03.362" v="13"/>
          <ac:spMkLst>
            <pc:docMk/>
            <pc:sldMk cId="4248840580" sldId="349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53" v="18" actId="27636"/>
        <pc:sldMkLst>
          <pc:docMk/>
          <pc:sldMk cId="798210510" sldId="350"/>
        </pc:sldMkLst>
        <pc:spChg chg="mod">
          <ac:chgData name="타야라히랄" userId="4cbd64cf-559c-4aef-b363-525ec37fb7ad" providerId="ADAL" clId="{9EFC398B-632B-4504-845E-E3835AAE7D2A}" dt="2023-03-02T05:25:05.253" v="18" actId="27636"/>
          <ac:spMkLst>
            <pc:docMk/>
            <pc:sldMk cId="798210510" sldId="350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2919812046" sldId="351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620642041" sldId="352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102233131" sldId="353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1403529692" sldId="354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289130484" sldId="355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2548148459" sldId="356"/>
        </pc:sldMkLst>
      </pc:sldChg>
      <pc:sldChg chg="modSp add del mod">
        <pc:chgData name="타야라히랄" userId="4cbd64cf-559c-4aef-b363-525ec37fb7ad" providerId="ADAL" clId="{9EFC398B-632B-4504-845E-E3835AAE7D2A}" dt="2023-03-02T05:25:05.257" v="19" actId="27636"/>
        <pc:sldMkLst>
          <pc:docMk/>
          <pc:sldMk cId="4134819866" sldId="357"/>
        </pc:sldMkLst>
        <pc:spChg chg="mod">
          <ac:chgData name="타야라히랄" userId="4cbd64cf-559c-4aef-b363-525ec37fb7ad" providerId="ADAL" clId="{9EFC398B-632B-4504-845E-E3835AAE7D2A}" dt="2023-03-02T05:25:05.257" v="19" actId="27636"/>
          <ac:spMkLst>
            <pc:docMk/>
            <pc:sldMk cId="4134819866" sldId="357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0" v="20" actId="27636"/>
        <pc:sldMkLst>
          <pc:docMk/>
          <pc:sldMk cId="1050459936" sldId="358"/>
        </pc:sldMkLst>
        <pc:spChg chg="mod">
          <ac:chgData name="타야라히랄" userId="4cbd64cf-559c-4aef-b363-525ec37fb7ad" providerId="ADAL" clId="{9EFC398B-632B-4504-845E-E3835AAE7D2A}" dt="2023-03-02T05:25:05.260" v="20" actId="27636"/>
          <ac:spMkLst>
            <pc:docMk/>
            <pc:sldMk cId="1050459936" sldId="358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2" v="21" actId="27636"/>
        <pc:sldMkLst>
          <pc:docMk/>
          <pc:sldMk cId="2775201159" sldId="359"/>
        </pc:sldMkLst>
        <pc:spChg chg="mod">
          <ac:chgData name="타야라히랄" userId="4cbd64cf-559c-4aef-b363-525ec37fb7ad" providerId="ADAL" clId="{9EFC398B-632B-4504-845E-E3835AAE7D2A}" dt="2023-03-02T05:25:05.262" v="21" actId="27636"/>
          <ac:spMkLst>
            <pc:docMk/>
            <pc:sldMk cId="2775201159" sldId="359"/>
            <ac:spMk id="3" creationId="{00000000-0000-0000-0000-000000000000}"/>
          </ac:spMkLst>
        </pc:spChg>
      </pc:sldChg>
      <pc:sldChg chg="modSp add del mod">
        <pc:chgData name="타야라히랄" userId="4cbd64cf-559c-4aef-b363-525ec37fb7ad" providerId="ADAL" clId="{9EFC398B-632B-4504-845E-E3835AAE7D2A}" dt="2023-03-02T05:25:05.264" v="22" actId="27636"/>
        <pc:sldMkLst>
          <pc:docMk/>
          <pc:sldMk cId="2503958524" sldId="360"/>
        </pc:sldMkLst>
        <pc:spChg chg="mod">
          <ac:chgData name="타야라히랄" userId="4cbd64cf-559c-4aef-b363-525ec37fb7ad" providerId="ADAL" clId="{9EFC398B-632B-4504-845E-E3835AAE7D2A}" dt="2023-03-02T05:25:05.264" v="22" actId="27636"/>
          <ac:spMkLst>
            <pc:docMk/>
            <pc:sldMk cId="2503958524" sldId="360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4234826221" sldId="361"/>
        </pc:sldMkLst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3095051440" sldId="362"/>
        </pc:sldMkLst>
      </pc:sldChg>
      <pc:sldChg chg="modSp add del mod">
        <pc:chgData name="타야라히랄" userId="4cbd64cf-559c-4aef-b363-525ec37fb7ad" providerId="ADAL" clId="{9EFC398B-632B-4504-845E-E3835AAE7D2A}" dt="2023-03-02T05:25:05.287" v="23" actId="27636"/>
        <pc:sldMkLst>
          <pc:docMk/>
          <pc:sldMk cId="4205218821" sldId="363"/>
        </pc:sldMkLst>
        <pc:spChg chg="mod">
          <ac:chgData name="타야라히랄" userId="4cbd64cf-559c-4aef-b363-525ec37fb7ad" providerId="ADAL" clId="{9EFC398B-632B-4504-845E-E3835AAE7D2A}" dt="2023-03-02T05:25:05.287" v="23" actId="27636"/>
          <ac:spMkLst>
            <pc:docMk/>
            <pc:sldMk cId="4205218821" sldId="363"/>
            <ac:spMk id="3" creationId="{00000000-0000-0000-0000-000000000000}"/>
          </ac:spMkLst>
        </pc:spChg>
      </pc:sldChg>
      <pc:sldChg chg="add del">
        <pc:chgData name="타야라히랄" userId="4cbd64cf-559c-4aef-b363-525ec37fb7ad" providerId="ADAL" clId="{9EFC398B-632B-4504-845E-E3835AAE7D2A}" dt="2023-03-02T05:25:05.123" v="14"/>
        <pc:sldMkLst>
          <pc:docMk/>
          <pc:sldMk cId="1335693049" sldId="364"/>
        </pc:sldMkLst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1822562549" sldId="395"/>
        </pc:sldMkLst>
        <pc:spChg chg="mod">
          <ac:chgData name="타야라히랄" userId="4cbd64cf-559c-4aef-b363-525ec37fb7ad" providerId="ADAL" clId="{9EFC398B-632B-4504-845E-E3835AAE7D2A}" dt="2023-03-02T05:25:05.224" v="15" actId="27636"/>
          <ac:spMkLst>
            <pc:docMk/>
            <pc:sldMk cId="1822562549" sldId="395"/>
            <ac:spMk id="3" creationId="{315D3D8A-C05C-4C01-953E-0E2BB3B095AD}"/>
          </ac:spMkLst>
        </pc:spChg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2490034809" sldId="396"/>
        </pc:sldMkLst>
        <pc:spChg chg="mod">
          <ac:chgData name="타야라히랄" userId="4cbd64cf-559c-4aef-b363-525ec37fb7ad" providerId="ADAL" clId="{9EFC398B-632B-4504-845E-E3835AAE7D2A}" dt="2023-03-02T05:25:05.226" v="16" actId="27636"/>
          <ac:spMkLst>
            <pc:docMk/>
            <pc:sldMk cId="2490034809" sldId="396"/>
            <ac:spMk id="3" creationId="{6E371BAD-EC8A-412C-B274-46274AE8D18A}"/>
          </ac:spMkLst>
        </pc:spChg>
      </pc:sldChg>
      <pc:sldChg chg="modSp add del mod">
        <pc:chgData name="타야라히랄" userId="4cbd64cf-559c-4aef-b363-525ec37fb7ad" providerId="ADAL" clId="{9EFC398B-632B-4504-845E-E3835AAE7D2A}" dt="2023-03-15T02:20:27.374" v="65" actId="47"/>
        <pc:sldMkLst>
          <pc:docMk/>
          <pc:sldMk cId="1638773304" sldId="397"/>
        </pc:sldMkLst>
        <pc:spChg chg="mod">
          <ac:chgData name="타야라히랄" userId="4cbd64cf-559c-4aef-b363-525ec37fb7ad" providerId="ADAL" clId="{9EFC398B-632B-4504-845E-E3835AAE7D2A}" dt="2023-03-02T05:25:05.228" v="17" actId="27636"/>
          <ac:spMkLst>
            <pc:docMk/>
            <pc:sldMk cId="1638773304" sldId="397"/>
            <ac:spMk id="3" creationId="{7C6A7BCE-535A-45F6-B42E-3F0CE66AB7E4}"/>
          </ac:spMkLst>
        </pc:spChg>
      </pc:sldChg>
    </pc:docChg>
  </pc:docChgLst>
  <pc:docChgLst>
    <pc:chgData name="타야라히랄" userId="4cbd64cf-559c-4aef-b363-525ec37fb7ad" providerId="ADAL" clId="{575D6629-A65F-453F-8C09-2E61113B16B0}"/>
    <pc:docChg chg="delSld">
      <pc:chgData name="타야라히랄" userId="4cbd64cf-559c-4aef-b363-525ec37fb7ad" providerId="ADAL" clId="{575D6629-A65F-453F-8C09-2E61113B16B0}" dt="2023-03-02T05:03:27.903" v="0" actId="47"/>
      <pc:docMkLst>
        <pc:docMk/>
      </pc:docMkLst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836946267" sldId="25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81420019" sldId="26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433640347" sldId="26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268555822" sldId="271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13630720" sldId="27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965592953" sldId="27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989238877" sldId="27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292759274" sldId="27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568434506" sldId="27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820320373" sldId="279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661584697" sldId="28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796807113" sldId="28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4034312350" sldId="28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665125614" sldId="28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735930999" sldId="295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08968163" sldId="29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307592115" sldId="29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186288590" sldId="300"/>
        </pc:sldMkLst>
      </pc:sldChg>
    </pc:docChg>
  </pc:docChgLst>
  <pc:docChgLst>
    <pc:chgData name="타야라히랄" userId="4cbd64cf-559c-4aef-b363-525ec37fb7ad" providerId="ADAL" clId="{28F87769-2F2D-4CD4-B3EE-D1F51BB4CF57}"/>
    <pc:docChg chg="undo custSel addSld delSld modSld">
      <pc:chgData name="타야라히랄" userId="4cbd64cf-559c-4aef-b363-525ec37fb7ad" providerId="ADAL" clId="{28F87769-2F2D-4CD4-B3EE-D1F51BB4CF57}" dt="2022-02-25T07:34:09.160" v="93" actId="6549"/>
      <pc:docMkLst>
        <pc:docMk/>
      </pc:docMkLst>
      <pc:sldChg chg="modSp mod">
        <pc:chgData name="타야라히랄" userId="4cbd64cf-559c-4aef-b363-525ec37fb7ad" providerId="ADAL" clId="{28F87769-2F2D-4CD4-B3EE-D1F51BB4CF57}" dt="2022-02-24T01:45:56.702" v="72" actId="20577"/>
        <pc:sldMkLst>
          <pc:docMk/>
          <pc:sldMk cId="2836946267" sldId="257"/>
        </pc:sldMkLst>
        <pc:spChg chg="mod">
          <ac:chgData name="타야라히랄" userId="4cbd64cf-559c-4aef-b363-525ec37fb7ad" providerId="ADAL" clId="{28F87769-2F2D-4CD4-B3EE-D1F51BB4CF57}" dt="2022-02-24T01:45:56.702" v="72" actId="20577"/>
          <ac:spMkLst>
            <pc:docMk/>
            <pc:sldMk cId="2836946267" sldId="257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653134339" sldId="26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704145734" sldId="264"/>
        </pc:sldMkLst>
      </pc:sldChg>
      <pc:sldChg chg="addSp modSp mod">
        <pc:chgData name="타야라히랄" userId="4cbd64cf-559c-4aef-b363-525ec37fb7ad" providerId="ADAL" clId="{28F87769-2F2D-4CD4-B3EE-D1F51BB4CF57}" dt="2022-02-24T01:47:39.978" v="90" actId="1076"/>
        <pc:sldMkLst>
          <pc:docMk/>
          <pc:sldMk cId="1433640347" sldId="268"/>
        </pc:sldMkLst>
        <pc:spChg chg="add mod">
          <ac:chgData name="타야라히랄" userId="4cbd64cf-559c-4aef-b363-525ec37fb7ad" providerId="ADAL" clId="{28F87769-2F2D-4CD4-B3EE-D1F51BB4CF57}" dt="2022-02-24T01:47:39.978" v="90" actId="1076"/>
          <ac:spMkLst>
            <pc:docMk/>
            <pc:sldMk cId="1433640347" sldId="268"/>
            <ac:spMk id="27" creationId="{AD506B9F-B72E-491D-A3DA-4E662C7AABEC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130777152" sldId="270"/>
        </pc:sldMkLst>
      </pc:sldChg>
      <pc:sldChg chg="modSp mod">
        <pc:chgData name="타야라히랄" userId="4cbd64cf-559c-4aef-b363-525ec37fb7ad" providerId="ADAL" clId="{28F87769-2F2D-4CD4-B3EE-D1F51BB4CF57}" dt="2022-02-24T01:32:12.730" v="36" actId="6549"/>
        <pc:sldMkLst>
          <pc:docMk/>
          <pc:sldMk cId="2213630720" sldId="273"/>
        </pc:sldMkLst>
        <pc:spChg chg="mod">
          <ac:chgData name="타야라히랄" userId="4cbd64cf-559c-4aef-b363-525ec37fb7ad" providerId="ADAL" clId="{28F87769-2F2D-4CD4-B3EE-D1F51BB4CF57}" dt="2022-02-24T01:32:12.730" v="36" actId="6549"/>
          <ac:spMkLst>
            <pc:docMk/>
            <pc:sldMk cId="2213630720" sldId="273"/>
            <ac:spMk id="3" creationId="{00000000-0000-0000-0000-000000000000}"/>
          </ac:spMkLst>
        </pc:spChg>
      </pc:sldChg>
      <pc:sldChg chg="modNotesTx">
        <pc:chgData name="타야라히랄" userId="4cbd64cf-559c-4aef-b363-525ec37fb7ad" providerId="ADAL" clId="{28F87769-2F2D-4CD4-B3EE-D1F51BB4CF57}" dt="2022-02-25T07:34:09.160" v="93" actId="6549"/>
        <pc:sldMkLst>
          <pc:docMk/>
          <pc:sldMk cId="820320373" sldId="279"/>
        </pc:sldMkLst>
      </pc:sldChg>
      <pc:sldChg chg="modSp mod">
        <pc:chgData name="타야라히랄" userId="4cbd64cf-559c-4aef-b363-525ec37fb7ad" providerId="ADAL" clId="{28F87769-2F2D-4CD4-B3EE-D1F51BB4CF57}" dt="2022-02-24T01:50:21.826" v="92" actId="33524"/>
        <pc:sldMkLst>
          <pc:docMk/>
          <pc:sldMk cId="1796807113" sldId="284"/>
        </pc:sldMkLst>
        <pc:spChg chg="mod">
          <ac:chgData name="타야라히랄" userId="4cbd64cf-559c-4aef-b363-525ec37fb7ad" providerId="ADAL" clId="{28F87769-2F2D-4CD4-B3EE-D1F51BB4CF57}" dt="2022-02-24T01:50:21.826" v="92" actId="33524"/>
          <ac:spMkLst>
            <pc:docMk/>
            <pc:sldMk cId="1796807113" sldId="284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5:52.367" v="70" actId="47"/>
        <pc:sldMkLst>
          <pc:docMk/>
          <pc:sldMk cId="2195373191" sldId="285"/>
        </pc:sldMkLst>
      </pc:sldChg>
      <pc:sldChg chg="modSp mod">
        <pc:chgData name="타야라히랄" userId="4cbd64cf-559c-4aef-b363-525ec37fb7ad" providerId="ADAL" clId="{28F87769-2F2D-4CD4-B3EE-D1F51BB4CF57}" dt="2022-02-24T01:46:08.119" v="78" actId="20577"/>
        <pc:sldMkLst>
          <pc:docMk/>
          <pc:sldMk cId="4034312350" sldId="286"/>
        </pc:sldMkLst>
        <pc:spChg chg="mod">
          <ac:chgData name="타야라히랄" userId="4cbd64cf-559c-4aef-b363-525ec37fb7ad" providerId="ADAL" clId="{28F87769-2F2D-4CD4-B3EE-D1F51BB4CF57}" dt="2022-02-24T01:46:08.119" v="78" actId="20577"/>
          <ac:spMkLst>
            <pc:docMk/>
            <pc:sldMk cId="4034312350" sldId="286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820341228" sldId="289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846012156" sldId="291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738707162" sldId="29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4013734979" sldId="293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90799128" sldId="294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103190464" sldId="297"/>
        </pc:sldMkLst>
      </pc:sldChg>
      <pc:sldChg chg="modSp mod">
        <pc:chgData name="타야라히랄" userId="4cbd64cf-559c-4aef-b363-525ec37fb7ad" providerId="ADAL" clId="{28F87769-2F2D-4CD4-B3EE-D1F51BB4CF57}" dt="2022-02-24T01:31:41.801" v="35" actId="948"/>
        <pc:sldMkLst>
          <pc:docMk/>
          <pc:sldMk cId="3307592115" sldId="298"/>
        </pc:sldMkLst>
        <pc:spChg chg="mod">
          <ac:chgData name="타야라히랄" userId="4cbd64cf-559c-4aef-b363-525ec37fb7ad" providerId="ADAL" clId="{28F87769-2F2D-4CD4-B3EE-D1F51BB4CF57}" dt="2022-02-24T01:31:41.801" v="35" actId="948"/>
          <ac:spMkLst>
            <pc:docMk/>
            <pc:sldMk cId="3307592115" sldId="298"/>
            <ac:spMk id="3" creationId="{BEA01B59-AA73-44AC-A5FF-B3DF298EC78E}"/>
          </ac:spMkLst>
        </pc:spChg>
      </pc:sldChg>
      <pc:sldChg chg="del">
        <pc:chgData name="타야라히랄" userId="4cbd64cf-559c-4aef-b363-525ec37fb7ad" providerId="ADAL" clId="{28F87769-2F2D-4CD4-B3EE-D1F51BB4CF57}" dt="2022-02-24T01:35:16.640" v="37" actId="47"/>
        <pc:sldMkLst>
          <pc:docMk/>
          <pc:sldMk cId="2266378506" sldId="299"/>
        </pc:sldMkLst>
      </pc:sldChg>
      <pc:sldChg chg="modSp mod">
        <pc:chgData name="타야라히랄" userId="4cbd64cf-559c-4aef-b363-525ec37fb7ad" providerId="ADAL" clId="{28F87769-2F2D-4CD4-B3EE-D1F51BB4CF57}" dt="2022-02-24T01:35:30.451" v="42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28F87769-2F2D-4CD4-B3EE-D1F51BB4CF57}" dt="2022-02-24T01:35:30.451" v="42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addSp delSp modSp new mod">
        <pc:chgData name="타야라히랄" userId="4cbd64cf-559c-4aef-b363-525ec37fb7ad" providerId="ADAL" clId="{28F87769-2F2D-4CD4-B3EE-D1F51BB4CF57}" dt="2022-02-24T01:45:47.078" v="69" actId="20577"/>
        <pc:sldMkLst>
          <pc:docMk/>
          <pc:sldMk cId="3274056778" sldId="301"/>
        </pc:sldMkLst>
        <pc:spChg chg="mod">
          <ac:chgData name="타야라히랄" userId="4cbd64cf-559c-4aef-b363-525ec37fb7ad" providerId="ADAL" clId="{28F87769-2F2D-4CD4-B3EE-D1F51BB4CF57}" dt="2022-02-24T01:45:47.078" v="69" actId="20577"/>
          <ac:spMkLst>
            <pc:docMk/>
            <pc:sldMk cId="3274056778" sldId="301"/>
            <ac:spMk id="2" creationId="{285800DA-86B5-474A-A270-F2F4B10C671E}"/>
          </ac:spMkLst>
        </pc:spChg>
        <pc:spChg chg="del">
          <ac:chgData name="타야라히랄" userId="4cbd64cf-559c-4aef-b363-525ec37fb7ad" providerId="ADAL" clId="{28F87769-2F2D-4CD4-B3EE-D1F51BB4CF57}" dt="2022-02-24T01:41:15.807" v="47" actId="22"/>
          <ac:spMkLst>
            <pc:docMk/>
            <pc:sldMk cId="3274056778" sldId="301"/>
            <ac:spMk id="3" creationId="{9A0AA9E2-D302-4485-91F7-5C862D02F9A2}"/>
          </ac:spMkLst>
        </pc:spChg>
        <pc:spChg chg="add mod">
          <ac:chgData name="타야라히랄" userId="4cbd64cf-559c-4aef-b363-525ec37fb7ad" providerId="ADAL" clId="{28F87769-2F2D-4CD4-B3EE-D1F51BB4CF57}" dt="2022-02-24T01:44:43.849" v="55" actId="1076"/>
          <ac:spMkLst>
            <pc:docMk/>
            <pc:sldMk cId="3274056778" sldId="301"/>
            <ac:spMk id="7" creationId="{CBCD7F30-722B-47FC-A93F-E1C983515E8C}"/>
          </ac:spMkLst>
        </pc:spChg>
        <pc:spChg chg="add mod">
          <ac:chgData name="타야라히랄" userId="4cbd64cf-559c-4aef-b363-525ec37fb7ad" providerId="ADAL" clId="{28F87769-2F2D-4CD4-B3EE-D1F51BB4CF57}" dt="2022-02-24T01:45:40.758" v="60" actId="20577"/>
          <ac:spMkLst>
            <pc:docMk/>
            <pc:sldMk cId="3274056778" sldId="301"/>
            <ac:spMk id="9" creationId="{CF24D039-4704-428D-8F58-38B6D67A2097}"/>
          </ac:spMkLst>
        </pc:spChg>
        <pc:picChg chg="add mod ord">
          <ac:chgData name="타야라히랄" userId="4cbd64cf-559c-4aef-b363-525ec37fb7ad" providerId="ADAL" clId="{28F87769-2F2D-4CD4-B3EE-D1F51BB4CF57}" dt="2022-02-24T01:41:28.550" v="52" actId="1076"/>
          <ac:picMkLst>
            <pc:docMk/>
            <pc:sldMk cId="3274056778" sldId="301"/>
            <ac:picMk id="5" creationId="{22D3C799-147B-45D9-976C-2C5A6F61E1FB}"/>
          </ac:picMkLst>
        </pc:picChg>
      </pc:sldChg>
    </pc:docChg>
  </pc:docChgLst>
  <pc:docChgLst>
    <pc:chgData name="타야라히랄" userId="4cbd64cf-559c-4aef-b363-525ec37fb7ad" providerId="ADAL" clId="{1CFC4B94-8DEF-43E3-9CEA-812FF6DB2C9D}"/>
    <pc:docChg chg="undo custSel delSld modSld">
      <pc:chgData name="타야라히랄" userId="4cbd64cf-559c-4aef-b363-525ec37fb7ad" providerId="ADAL" clId="{1CFC4B94-8DEF-43E3-9CEA-812FF6DB2C9D}" dt="2023-03-02T01:07:43.967" v="124" actId="47"/>
      <pc:docMkLst>
        <pc:docMk/>
      </pc:docMkLst>
      <pc:sldChg chg="addSp delSp modSp mod setBg delDesignElem">
        <pc:chgData name="타야라히랄" userId="4cbd64cf-559c-4aef-b363-525ec37fb7ad" providerId="ADAL" clId="{1CFC4B94-8DEF-43E3-9CEA-812FF6DB2C9D}" dt="2023-03-02T01:03:47.253" v="27" actId="26606"/>
        <pc:sldMkLst>
          <pc:docMk/>
          <pc:sldMk cId="1609272880" sldId="256"/>
        </pc:sldMkLst>
        <pc:spChg chg="mod or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2" creationId="{00000000-0000-0000-0000-000000000000}"/>
          </ac:spMkLst>
        </pc:spChg>
        <pc:spChg chg="del">
          <ac:chgData name="타야라히랄" userId="4cbd64cf-559c-4aef-b363-525ec37fb7ad" providerId="ADAL" clId="{1CFC4B94-8DEF-43E3-9CEA-812FF6DB2C9D}" dt="2023-03-02T01:02:21.129" v="5" actId="478"/>
          <ac:spMkLst>
            <pc:docMk/>
            <pc:sldMk cId="1609272880" sldId="256"/>
            <ac:spMk id="3" creationId="{00000000-0000-0000-0000-000000000000}"/>
          </ac:spMkLst>
        </pc:spChg>
        <pc:spChg chg="add del">
          <ac:chgData name="타야라히랄" userId="4cbd64cf-559c-4aef-b363-525ec37fb7ad" providerId="ADAL" clId="{1CFC4B94-8DEF-43E3-9CEA-812FF6DB2C9D}" dt="2023-03-02T01:03:38.599" v="22" actId="26606"/>
          <ac:spMkLst>
            <pc:docMk/>
            <pc:sldMk cId="1609272880" sldId="256"/>
            <ac:spMk id="7" creationId="{1FBD4BA0-5E13-4403-B4A7-40DF3A0185D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8" creationId="{C63C853E-3842-4594-86A9-051FFAF4D34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16" creationId="{2E67E8BF-E4B2-4098-9FB3-9E400BD86935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5" creationId="{BEBFA723-5A7B-472D-ABD7-1526B8D3A38B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6" creationId="{A6B27065-399A-4CF7-BF70-CF79B9848FC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0" creationId="{A8384FB5-9ADC-4DDC-881B-597D56F5B15D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1" creationId="{91E5A9A7-95C6-4F4F-B00E-C82E07FE62EF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2" creationId="{D07DD2DE-F619-49DD-B5E7-03A290FF4ED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3" creationId="{85149191-5F60-4A28-AAFF-039F96B0F3EC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4" creationId="{F8260ED5-17F7-4158-B241-D51DD4CF1B7E}"/>
          </ac:spMkLst>
        </pc:spChg>
        <pc:spChg chg="ad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46" creationId="{37C89E4B-3C9F-44B9-8B86-D9E3D112D8EC}"/>
          </ac:spMkLst>
        </pc:spChg>
        <pc:grpChg chg="add del">
          <ac:chgData name="타야라히랄" userId="4cbd64cf-559c-4aef-b363-525ec37fb7ad" providerId="ADAL" clId="{1CFC4B94-8DEF-43E3-9CEA-812FF6DB2C9D}" dt="2023-03-02T01:03:38.599" v="22" actId="26606"/>
          <ac:grpSpMkLst>
            <pc:docMk/>
            <pc:sldMk cId="1609272880" sldId="256"/>
            <ac:grpSpMk id="9" creationId="{622F0806-F5D8-4CCD-A924-6CC3D7BB26F7}"/>
          </ac:grpSpMkLst>
        </pc:grpChg>
        <pc:grpChg chg="add del">
          <ac:chgData name="타야라히랄" userId="4cbd64cf-559c-4aef-b363-525ec37fb7ad" providerId="ADAL" clId="{1CFC4B94-8DEF-43E3-9CEA-812FF6DB2C9D}" dt="2023-03-02T01:03:40.507" v="24" actId="26606"/>
          <ac:grpSpMkLst>
            <pc:docMk/>
            <pc:sldMk cId="1609272880" sldId="256"/>
            <ac:grpSpMk id="37" creationId="{CF22986C-DDF7-4109-9D6A-006800D6B041}"/>
          </ac:grpSpMkLst>
        </pc:grpChg>
        <pc:picChg chg="add del mod">
          <ac:chgData name="타야라히랄" userId="4cbd64cf-559c-4aef-b363-525ec37fb7ad" providerId="ADAL" clId="{1CFC4B94-8DEF-43E3-9CEA-812FF6DB2C9D}" dt="2023-03-02T01:03:06.503" v="10" actId="21"/>
          <ac:picMkLst>
            <pc:docMk/>
            <pc:sldMk cId="1609272880" sldId="256"/>
            <ac:picMk id="4" creationId="{B02A0259-E3C5-4280-8448-42D00FA50943}"/>
          </ac:picMkLst>
        </pc:picChg>
        <pc:picChg chg="add mod ord">
          <ac:chgData name="타야라히랄" userId="4cbd64cf-559c-4aef-b363-525ec37fb7ad" providerId="ADAL" clId="{1CFC4B94-8DEF-43E3-9CEA-812FF6DB2C9D}" dt="2023-03-02T01:03:47.253" v="27" actId="26606"/>
          <ac:picMkLst>
            <pc:docMk/>
            <pc:sldMk cId="1609272880" sldId="256"/>
            <ac:picMk id="5" creationId="{6E200A30-7653-E15F-B837-39BC71862BF8}"/>
          </ac:picMkLst>
        </pc:picChg>
        <pc:picChg chg="add del">
          <ac:chgData name="타야라히랄" userId="4cbd64cf-559c-4aef-b363-525ec37fb7ad" providerId="ADAL" clId="{1CFC4B94-8DEF-43E3-9CEA-812FF6DB2C9D}" dt="2023-03-02T01:03:09" v="12"/>
          <ac:picMkLst>
            <pc:docMk/>
            <pc:sldMk cId="1609272880" sldId="256"/>
            <ac:picMk id="10" creationId="{B591CDC5-6B61-4116-B3B5-0FF42B6E606D}"/>
          </ac:picMkLst>
        </pc:pic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2" creationId="{25B08984-5BEB-422F-A364-2B41E6A516EB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4" creationId="{A8F413B1-54E0-4B16-92AB-1CC5C7D645BC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8" creationId="{3781A10F-5DF6-4C9B-AE0B-5249E4399D26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7" creationId="{AA2EAA10-076F-46BD-8F0F-B9A2FB77A85C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8" creationId="{D891E407-403B-4764-86C9-33A56D3BCAA3}"/>
          </ac:cxnSpMkLst>
        </pc:cxn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836946267" sldId="25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836946267" sldId="257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7:17.633" v="110" actId="1076"/>
        <pc:sldMkLst>
          <pc:docMk/>
          <pc:sldMk cId="181420019" sldId="26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81420019" sldId="26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7:17.633" v="110" actId="1076"/>
          <ac:spMkLst>
            <pc:docMk/>
            <pc:sldMk cId="181420019" sldId="263"/>
            <ac:spMk id="4" creationId="{00000000-0000-0000-0000-000000000000}"/>
          </ac:spMkLst>
        </pc:spChg>
        <pc:picChg chg="mod">
          <ac:chgData name="타야라히랄" userId="4cbd64cf-559c-4aef-b363-525ec37fb7ad" providerId="ADAL" clId="{1CFC4B94-8DEF-43E3-9CEA-812FF6DB2C9D}" dt="2023-03-02T01:07:12.808" v="109" actId="14100"/>
          <ac:picMkLst>
            <pc:docMk/>
            <pc:sldMk cId="181420019" sldId="263"/>
            <ac:picMk id="4098" creationId="{00000000-0000-0000-0000-000000000000}"/>
          </ac:picMkLst>
        </pc:pic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433640347" sldId="26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433640347" sldId="268"/>
            <ac:spMk id="26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268555822" sldId="27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268555822" sldId="271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2213630720" sldId="27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965592953" sldId="27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965592953" sldId="274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989238877" sldId="27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989238877" sldId="276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3292759274" sldId="27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568434506" sldId="27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568434506" sldId="278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661584697" sldId="28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661584697" sldId="283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1796807113" sldId="28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4034312350" sldId="28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665125614" sldId="28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665125614" sldId="287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735930999" sldId="295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735930999" sldId="295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208968163" sldId="29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08968163" sldId="296"/>
            <ac:spMk id="2" creationId="{00000000-0000-0000-0000-000000000000}"/>
          </ac:spMkLst>
        </pc:spChg>
      </pc:sldChg>
      <pc:sldChg chg="modSp mod setBg setClrOvrMap">
        <pc:chgData name="타야라히랄" userId="4cbd64cf-559c-4aef-b363-525ec37fb7ad" providerId="ADAL" clId="{1CFC4B94-8DEF-43E3-9CEA-812FF6DB2C9D}" dt="2023-03-02T01:06:07.481" v="106" actId="20577"/>
        <pc:sldMkLst>
          <pc:docMk/>
          <pc:sldMk cId="3307592115" sldId="29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307592115" sldId="298"/>
            <ac:spMk id="2" creationId="{D91A49CE-0308-4CDA-9F0B-7BFFB1C85A28}"/>
          </ac:spMkLst>
        </pc:spChg>
        <pc:spChg chg="mod">
          <ac:chgData name="타야라히랄" userId="4cbd64cf-559c-4aef-b363-525ec37fb7ad" providerId="ADAL" clId="{1CFC4B94-8DEF-43E3-9CEA-812FF6DB2C9D}" dt="2023-03-02T01:06:07.481" v="106" actId="20577"/>
          <ac:spMkLst>
            <pc:docMk/>
            <pc:sldMk cId="3307592115" sldId="298"/>
            <ac:spMk id="3" creationId="{BEA01B59-AA73-44AC-A5FF-B3DF298EC78E}"/>
          </ac:spMkLst>
        </pc:spChg>
      </pc:sldChg>
      <pc:sldChg chg="modSp mod">
        <pc:chgData name="타야라히랄" userId="4cbd64cf-559c-4aef-b363-525ec37fb7ad" providerId="ADAL" clId="{1CFC4B94-8DEF-43E3-9CEA-812FF6DB2C9D}" dt="2023-03-02T01:07:25.448" v="123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186288590" sldId="300"/>
            <ac:spMk id="2" creationId="{EF3038E7-0393-42D7-8298-EA3BEFAACF18}"/>
          </ac:spMkLst>
        </pc:spChg>
        <pc:spChg chg="mod">
          <ac:chgData name="타야라히랄" userId="4cbd64cf-559c-4aef-b363-525ec37fb7ad" providerId="ADAL" clId="{1CFC4B94-8DEF-43E3-9CEA-812FF6DB2C9D}" dt="2023-03-02T01:07:25.448" v="123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modSp del">
        <pc:chgData name="타야라히랄" userId="4cbd64cf-559c-4aef-b363-525ec37fb7ad" providerId="ADAL" clId="{1CFC4B94-8DEF-43E3-9CEA-812FF6DB2C9D}" dt="2023-03-02T01:07:43.967" v="124" actId="47"/>
        <pc:sldMkLst>
          <pc:docMk/>
          <pc:sldMk cId="3274056778" sldId="30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74056778" sldId="301"/>
            <ac:spMk id="2" creationId="{285800DA-86B5-474A-A270-F2F4B10C67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918E-E222-4B76-9493-2B4AAD7DB2D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7618-0EE5-4E4D-AA4F-7A0C5BFB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1EC-6EFD-7D79-BB04-96E5032A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362DB-A0F9-6840-D99D-99329CB9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E2F9-630D-7E0D-5676-C8DB22A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1C93-BC8E-4F2D-B985-6508424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F2FD-5B7C-3509-8995-FD3EA5B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0AD-2859-7E21-0B21-75625A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BCD4-4886-B045-1ADE-191298D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1E91-BF12-6EE7-235B-A1CF9F2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541E-262D-1120-4488-C030C82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9CEF-04A5-FC38-28D9-4F86A00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6C65-186F-5F07-66C8-86780731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1F41-E104-9E9A-939E-179CECB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79CE-1195-4C1C-585C-AA87715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2E71-77A9-3CBC-6828-986F7CF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25E4-31E0-E480-7C7A-F25BE00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1B06-4162-8D1D-9651-EF5C390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90B5-31D7-261D-4E3A-608E2CFC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FF78-E86F-7902-FF38-33F3248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F75-A62C-EE5A-50D4-2A30E63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D948-6A5F-A8FE-845D-4FF9F4B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4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2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7B64-B98A-B591-8641-9B38AF7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5C3-315B-231E-81B2-2B9154B5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404C-AA25-DC3A-B367-15397B5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971-DB03-1FFB-FC83-A4F9BAB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A51-2490-70D2-C502-3708697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A321-1429-6917-D6D8-A310ABC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E15-1B89-8484-8C13-2BE38738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21EC5-A47C-41E0-9A7A-97171F17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A11B-FF1C-2A66-D573-EB94F98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BE21-1483-EF35-A7BC-FC2FD01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C2E7-DF54-197A-6266-212D083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29B-84AD-5A1F-5C69-CFCA3C0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E5CC-5D14-C108-5414-20524203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CC63-9CBA-6066-7A91-04B5783B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EDB3-FBC1-6035-3C58-E24C0FCC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777-563B-7190-E48A-AEF67337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726D-B8F6-877E-58CE-14B56F5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89C4-00C6-9F51-01FA-D9ED47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BB5E8-3CEE-612E-4086-571F457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888-AA47-1359-371F-777056C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14CC5-216B-A4DC-A563-3DF14DE3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C284-7BD9-B42A-A391-752E9AA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09D9F-A445-2090-05B3-8EFEECD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E25F-F06D-C79E-EA16-05AF5279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A69A-CE36-43E1-1B57-7491A66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BAE8-CAD6-7781-0136-6A3B965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F9B-E5EB-ADDC-BBC6-72F04C1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AB96-8FF2-2B09-889B-A4EF25E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055C-09CD-8B9C-89E4-575B4474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9FC4-2E6B-8765-D2B8-7B4CEF35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F13F-522E-E0D0-5FB3-D188BE6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722B-CE76-472F-29E2-E065555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2D5E-9215-0577-96FB-D034DCEC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9B71-7977-C44A-BA9F-1385D845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2CDF-D5BC-EB7A-A351-05130B96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9214-09CA-180F-3D80-41D2C4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0470-D6FF-DD0B-415A-6833261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1949-DDBA-D523-E303-D842DBB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39274-8E96-77F6-2802-BFDAA1C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D62-5B64-B06B-8C77-593592F0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2A87-8608-15BA-E2BC-3139E1578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F877-3AAB-464C-9CBD-247AE6212CD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FF54-01A2-4BB3-32B0-E30201FB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2E04-9E04-DD0C-FFE3-D7070C85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EF6-D5C1-4B6C-A9A0-3B329C3263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6E200A30-7653-E15F-B837-39BC71862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r="2544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Lecture 3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7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2065564"/>
            <a:ext cx="2457450" cy="221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3273878" y="2033819"/>
                <a:ext cx="4286250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400" i="1" baseline="-25000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defTabSz="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                       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78" y="2033819"/>
                <a:ext cx="4286250" cy="822469"/>
              </a:xfrm>
              <a:prstGeom prst="rect">
                <a:avLst/>
              </a:prstGeom>
              <a:blipFill>
                <a:blip r:embed="rId3"/>
                <a:stretch>
                  <a:fillRect b="-1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45528" y="2971571"/>
                <a:ext cx="2025876" cy="1046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𝑳𝒆𝒕𝒔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𝒔𝒖𝒑𝒑𝒐𝒔𝒆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28" y="2971571"/>
                <a:ext cx="2025876" cy="1046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1025978" y="4281792"/>
                <a:ext cx="640080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′ </m:t>
                        </m:r>
                      </m:sup>
                    </m:sSup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−1+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;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1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78" y="4281792"/>
                <a:ext cx="6400800" cy="415498"/>
              </a:xfrm>
              <a:prstGeom prst="rect">
                <a:avLst/>
              </a:prstGeom>
              <a:blipFill>
                <a:blip r:embed="rId5"/>
                <a:stretch>
                  <a:fillRect l="-667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3"/>
          <p:cNvSpPr/>
          <p:nvPr/>
        </p:nvSpPr>
        <p:spPr>
          <a:xfrm>
            <a:off x="1730828" y="2778898"/>
            <a:ext cx="800100" cy="832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273878" y="3770539"/>
            <a:ext cx="15384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Decision boundary </a:t>
            </a:r>
          </a:p>
        </p:txBody>
      </p:sp>
      <p:cxnSp>
        <p:nvCxnSpPr>
          <p:cNvPr id="9" name="Straight Arrow Connector 9"/>
          <p:cNvCxnSpPr>
            <a:endCxn id="7" idx="5"/>
          </p:cNvCxnSpPr>
          <p:nvPr/>
        </p:nvCxnSpPr>
        <p:spPr>
          <a:xfrm flipH="1" flipV="1">
            <a:off x="2413757" y="3489519"/>
            <a:ext cx="860122" cy="419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12"/>
          <p:cNvSpPr/>
          <p:nvPr/>
        </p:nvSpPr>
        <p:spPr>
          <a:xfrm>
            <a:off x="1045028" y="4980215"/>
            <a:ext cx="638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Decision boundary is defined by the parameters not by the data</a:t>
            </a:r>
          </a:p>
        </p:txBody>
      </p:sp>
    </p:spTree>
    <p:extLst>
      <p:ext uri="{BB962C8B-B14F-4D97-AF65-F5344CB8AC3E}">
        <p14:creationId xmlns:p14="http://schemas.microsoft.com/office/powerpoint/2010/main" val="816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/>
          <p:nvPr/>
        </p:nvSpPr>
        <p:spPr>
          <a:xfrm>
            <a:off x="1906360" y="2139355"/>
            <a:ext cx="437369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Training set: {(x</a:t>
            </a:r>
            <a:r>
              <a:rPr lang="en-US" sz="21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,y</a:t>
            </a:r>
            <a:r>
              <a:rPr lang="en-US" sz="21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), (x</a:t>
            </a:r>
            <a:r>
              <a:rPr lang="en-US" sz="21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,y</a:t>
            </a:r>
            <a:r>
              <a:rPr lang="en-US" sz="21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), …, (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100" baseline="-25000" dirty="0" err="1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,y</a:t>
            </a:r>
            <a:r>
              <a:rPr lang="en-US" sz="2100" baseline="-25000" dirty="0" err="1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44535" y="2721199"/>
                <a:ext cx="4730726" cy="92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b="1" i="1">
                        <a:solidFill>
                          <a:prstClr val="black"/>
                        </a:solidFill>
                        <a:latin typeface="Cambria Math"/>
                      </a:rPr>
                      <m:t>𝑿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𝑥𝑛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 </m:t>
                    </m:r>
                    <m:sSup>
                      <m:sSup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35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35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                    </m:t>
                    </m:r>
                    <m:r>
                      <m:rPr>
                        <m:sty m:val="p"/>
                      </m:rPr>
                      <a:rPr lang="en-US" sz="135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a:rPr lang="en-US" sz="135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0=1, </m:t>
                    </m:r>
                    <m:r>
                      <m:rPr>
                        <m:sty m:val="p"/>
                      </m:rPr>
                      <a:rPr lang="en-US" sz="135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y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∈{0,1}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35" y="2721199"/>
                <a:ext cx="4730726" cy="920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3916838" y="3842657"/>
                <a:ext cx="2024208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38" y="3842657"/>
                <a:ext cx="2024208" cy="62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1906361" y="4814207"/>
                <a:ext cx="2961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How to choose parameters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61" y="4814207"/>
                <a:ext cx="2961516" cy="369332"/>
              </a:xfrm>
              <a:prstGeom prst="rect">
                <a:avLst/>
              </a:prstGeom>
              <a:blipFill>
                <a:blip r:embed="rId4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9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62943" y="2014649"/>
                <a:ext cx="2914650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43" y="2014649"/>
                <a:ext cx="2914650" cy="659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77143" y="2768874"/>
                <a:ext cx="428625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𝑐𝑜𝑠𝑡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,</m:t>
                    </m:r>
                    <m:sSup>
                      <m:sSup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) =</m:t>
                    </m:r>
                    <m:f>
                      <m:f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sz="1350" i="1" baseline="-25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35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 but this is  a non convex function and we cannot minimize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3" y="2768874"/>
                <a:ext cx="4286250" cy="593496"/>
              </a:xfrm>
              <a:prstGeom prst="rect">
                <a:avLst/>
              </a:prstGeom>
              <a:blipFill>
                <a:blip r:embed="rId3"/>
                <a:stretch>
                  <a:fillRect l="-284" r="-853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6"/>
          <p:cNvCxnSpPr/>
          <p:nvPr/>
        </p:nvCxnSpPr>
        <p:spPr>
          <a:xfrm>
            <a:off x="1377043" y="5268686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777468" y="5262971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9"/>
          <p:cNvCxnSpPr/>
          <p:nvPr/>
        </p:nvCxnSpPr>
        <p:spPr>
          <a:xfrm flipV="1">
            <a:off x="1491343" y="4011386"/>
            <a:ext cx="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/>
          <p:nvPr/>
        </p:nvCxnSpPr>
        <p:spPr>
          <a:xfrm flipV="1">
            <a:off x="4920343" y="3954236"/>
            <a:ext cx="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reeform 11"/>
          <p:cNvSpPr/>
          <p:nvPr/>
        </p:nvSpPr>
        <p:spPr>
          <a:xfrm>
            <a:off x="1562780" y="4125686"/>
            <a:ext cx="1628775" cy="914400"/>
          </a:xfrm>
          <a:custGeom>
            <a:avLst/>
            <a:gdLst>
              <a:gd name="connsiteX0" fmla="*/ 0 w 2507034"/>
              <a:gd name="connsiteY0" fmla="*/ 0 h 1318260"/>
              <a:gd name="connsiteX1" fmla="*/ 7620 w 2507034"/>
              <a:gd name="connsiteY1" fmla="*/ 152400 h 1318260"/>
              <a:gd name="connsiteX2" fmla="*/ 30480 w 2507034"/>
              <a:gd name="connsiteY2" fmla="*/ 213360 h 1318260"/>
              <a:gd name="connsiteX3" fmla="*/ 45720 w 2507034"/>
              <a:gd name="connsiteY3" fmla="*/ 236220 h 1318260"/>
              <a:gd name="connsiteX4" fmla="*/ 83820 w 2507034"/>
              <a:gd name="connsiteY4" fmla="*/ 281940 h 1318260"/>
              <a:gd name="connsiteX5" fmla="*/ 167640 w 2507034"/>
              <a:gd name="connsiteY5" fmla="*/ 274320 h 1318260"/>
              <a:gd name="connsiteX6" fmla="*/ 220980 w 2507034"/>
              <a:gd name="connsiteY6" fmla="*/ 266700 h 1318260"/>
              <a:gd name="connsiteX7" fmla="*/ 228600 w 2507034"/>
              <a:gd name="connsiteY7" fmla="*/ 243840 h 1318260"/>
              <a:gd name="connsiteX8" fmla="*/ 251460 w 2507034"/>
              <a:gd name="connsiteY8" fmla="*/ 259080 h 1318260"/>
              <a:gd name="connsiteX9" fmla="*/ 274320 w 2507034"/>
              <a:gd name="connsiteY9" fmla="*/ 320040 h 1318260"/>
              <a:gd name="connsiteX10" fmla="*/ 281940 w 2507034"/>
              <a:gd name="connsiteY10" fmla="*/ 342900 h 1318260"/>
              <a:gd name="connsiteX11" fmla="*/ 289560 w 2507034"/>
              <a:gd name="connsiteY11" fmla="*/ 441960 h 1318260"/>
              <a:gd name="connsiteX12" fmla="*/ 304800 w 2507034"/>
              <a:gd name="connsiteY12" fmla="*/ 502920 h 1318260"/>
              <a:gd name="connsiteX13" fmla="*/ 350520 w 2507034"/>
              <a:gd name="connsiteY13" fmla="*/ 533400 h 1318260"/>
              <a:gd name="connsiteX14" fmla="*/ 365760 w 2507034"/>
              <a:gd name="connsiteY14" fmla="*/ 510540 h 1318260"/>
              <a:gd name="connsiteX15" fmla="*/ 381000 w 2507034"/>
              <a:gd name="connsiteY15" fmla="*/ 464820 h 1318260"/>
              <a:gd name="connsiteX16" fmla="*/ 403860 w 2507034"/>
              <a:gd name="connsiteY16" fmla="*/ 457200 h 1318260"/>
              <a:gd name="connsiteX17" fmla="*/ 426720 w 2507034"/>
              <a:gd name="connsiteY17" fmla="*/ 487680 h 1318260"/>
              <a:gd name="connsiteX18" fmla="*/ 434340 w 2507034"/>
              <a:gd name="connsiteY18" fmla="*/ 518160 h 1318260"/>
              <a:gd name="connsiteX19" fmla="*/ 449580 w 2507034"/>
              <a:gd name="connsiteY19" fmla="*/ 548640 h 1318260"/>
              <a:gd name="connsiteX20" fmla="*/ 457200 w 2507034"/>
              <a:gd name="connsiteY20" fmla="*/ 594360 h 1318260"/>
              <a:gd name="connsiteX21" fmla="*/ 464820 w 2507034"/>
              <a:gd name="connsiteY21" fmla="*/ 647700 h 1318260"/>
              <a:gd name="connsiteX22" fmla="*/ 480060 w 2507034"/>
              <a:gd name="connsiteY22" fmla="*/ 701040 h 1318260"/>
              <a:gd name="connsiteX23" fmla="*/ 495300 w 2507034"/>
              <a:gd name="connsiteY23" fmla="*/ 723900 h 1318260"/>
              <a:gd name="connsiteX24" fmla="*/ 518160 w 2507034"/>
              <a:gd name="connsiteY24" fmla="*/ 716280 h 1318260"/>
              <a:gd name="connsiteX25" fmla="*/ 525780 w 2507034"/>
              <a:gd name="connsiteY25" fmla="*/ 685800 h 1318260"/>
              <a:gd name="connsiteX26" fmla="*/ 541020 w 2507034"/>
              <a:gd name="connsiteY26" fmla="*/ 655320 h 1318260"/>
              <a:gd name="connsiteX27" fmla="*/ 563880 w 2507034"/>
              <a:gd name="connsiteY27" fmla="*/ 632460 h 1318260"/>
              <a:gd name="connsiteX28" fmla="*/ 579120 w 2507034"/>
              <a:gd name="connsiteY28" fmla="*/ 609600 h 1318260"/>
              <a:gd name="connsiteX29" fmla="*/ 586740 w 2507034"/>
              <a:gd name="connsiteY29" fmla="*/ 731520 h 1318260"/>
              <a:gd name="connsiteX30" fmla="*/ 594360 w 2507034"/>
              <a:gd name="connsiteY30" fmla="*/ 754380 h 1318260"/>
              <a:gd name="connsiteX31" fmla="*/ 609600 w 2507034"/>
              <a:gd name="connsiteY31" fmla="*/ 845820 h 1318260"/>
              <a:gd name="connsiteX32" fmla="*/ 655320 w 2507034"/>
              <a:gd name="connsiteY32" fmla="*/ 899160 h 1318260"/>
              <a:gd name="connsiteX33" fmla="*/ 670560 w 2507034"/>
              <a:gd name="connsiteY33" fmla="*/ 922020 h 1318260"/>
              <a:gd name="connsiteX34" fmla="*/ 678180 w 2507034"/>
              <a:gd name="connsiteY34" fmla="*/ 944880 h 1318260"/>
              <a:gd name="connsiteX35" fmla="*/ 723900 w 2507034"/>
              <a:gd name="connsiteY35" fmla="*/ 967740 h 1318260"/>
              <a:gd name="connsiteX36" fmla="*/ 731520 w 2507034"/>
              <a:gd name="connsiteY36" fmla="*/ 944880 h 1318260"/>
              <a:gd name="connsiteX37" fmla="*/ 762000 w 2507034"/>
              <a:gd name="connsiteY37" fmla="*/ 891540 h 1318260"/>
              <a:gd name="connsiteX38" fmla="*/ 784860 w 2507034"/>
              <a:gd name="connsiteY38" fmla="*/ 838200 h 1318260"/>
              <a:gd name="connsiteX39" fmla="*/ 815340 w 2507034"/>
              <a:gd name="connsiteY39" fmla="*/ 876300 h 1318260"/>
              <a:gd name="connsiteX40" fmla="*/ 845820 w 2507034"/>
              <a:gd name="connsiteY40" fmla="*/ 937260 h 1318260"/>
              <a:gd name="connsiteX41" fmla="*/ 868680 w 2507034"/>
              <a:gd name="connsiteY41" fmla="*/ 1013460 h 1318260"/>
              <a:gd name="connsiteX42" fmla="*/ 876300 w 2507034"/>
              <a:gd name="connsiteY42" fmla="*/ 1036320 h 1318260"/>
              <a:gd name="connsiteX43" fmla="*/ 883920 w 2507034"/>
              <a:gd name="connsiteY43" fmla="*/ 1059180 h 1318260"/>
              <a:gd name="connsiteX44" fmla="*/ 929640 w 2507034"/>
              <a:gd name="connsiteY44" fmla="*/ 1112520 h 1318260"/>
              <a:gd name="connsiteX45" fmla="*/ 937260 w 2507034"/>
              <a:gd name="connsiteY45" fmla="*/ 1143000 h 1318260"/>
              <a:gd name="connsiteX46" fmla="*/ 952500 w 2507034"/>
              <a:gd name="connsiteY46" fmla="*/ 1173480 h 1318260"/>
              <a:gd name="connsiteX47" fmla="*/ 967740 w 2507034"/>
              <a:gd name="connsiteY47" fmla="*/ 1234440 h 1318260"/>
              <a:gd name="connsiteX48" fmla="*/ 975360 w 2507034"/>
              <a:gd name="connsiteY48" fmla="*/ 1257300 h 1318260"/>
              <a:gd name="connsiteX49" fmla="*/ 1021080 w 2507034"/>
              <a:gd name="connsiteY49" fmla="*/ 1280160 h 1318260"/>
              <a:gd name="connsiteX50" fmla="*/ 1082040 w 2507034"/>
              <a:gd name="connsiteY50" fmla="*/ 1272540 h 1318260"/>
              <a:gd name="connsiteX51" fmla="*/ 1104900 w 2507034"/>
              <a:gd name="connsiteY51" fmla="*/ 1242060 h 1318260"/>
              <a:gd name="connsiteX52" fmla="*/ 1150620 w 2507034"/>
              <a:gd name="connsiteY52" fmla="*/ 1143000 h 1318260"/>
              <a:gd name="connsiteX53" fmla="*/ 1158240 w 2507034"/>
              <a:gd name="connsiteY53" fmla="*/ 1112520 h 1318260"/>
              <a:gd name="connsiteX54" fmla="*/ 1181100 w 2507034"/>
              <a:gd name="connsiteY54" fmla="*/ 1074420 h 1318260"/>
              <a:gd name="connsiteX55" fmla="*/ 1196340 w 2507034"/>
              <a:gd name="connsiteY55" fmla="*/ 1051560 h 1318260"/>
              <a:gd name="connsiteX56" fmla="*/ 1211580 w 2507034"/>
              <a:gd name="connsiteY56" fmla="*/ 1005840 h 1318260"/>
              <a:gd name="connsiteX57" fmla="*/ 1242060 w 2507034"/>
              <a:gd name="connsiteY57" fmla="*/ 1104900 h 1318260"/>
              <a:gd name="connsiteX58" fmla="*/ 1272540 w 2507034"/>
              <a:gd name="connsiteY58" fmla="*/ 1173480 h 1318260"/>
              <a:gd name="connsiteX59" fmla="*/ 1303020 w 2507034"/>
              <a:gd name="connsiteY59" fmla="*/ 1242060 h 1318260"/>
              <a:gd name="connsiteX60" fmla="*/ 1325880 w 2507034"/>
              <a:gd name="connsiteY60" fmla="*/ 1264920 h 1318260"/>
              <a:gd name="connsiteX61" fmla="*/ 1363980 w 2507034"/>
              <a:gd name="connsiteY61" fmla="*/ 1310640 h 1318260"/>
              <a:gd name="connsiteX62" fmla="*/ 1386840 w 2507034"/>
              <a:gd name="connsiteY62" fmla="*/ 1318260 h 1318260"/>
              <a:gd name="connsiteX63" fmla="*/ 1409700 w 2507034"/>
              <a:gd name="connsiteY63" fmla="*/ 1310640 h 1318260"/>
              <a:gd name="connsiteX64" fmla="*/ 1455420 w 2507034"/>
              <a:gd name="connsiteY64" fmla="*/ 1287780 h 1318260"/>
              <a:gd name="connsiteX65" fmla="*/ 1485900 w 2507034"/>
              <a:gd name="connsiteY65" fmla="*/ 1264920 h 1318260"/>
              <a:gd name="connsiteX66" fmla="*/ 1501140 w 2507034"/>
              <a:gd name="connsiteY66" fmla="*/ 1242060 h 1318260"/>
              <a:gd name="connsiteX67" fmla="*/ 1524000 w 2507034"/>
              <a:gd name="connsiteY67" fmla="*/ 1211580 h 1318260"/>
              <a:gd name="connsiteX68" fmla="*/ 1546860 w 2507034"/>
              <a:gd name="connsiteY68" fmla="*/ 1158240 h 1318260"/>
              <a:gd name="connsiteX69" fmla="*/ 1554480 w 2507034"/>
              <a:gd name="connsiteY69" fmla="*/ 1135380 h 1318260"/>
              <a:gd name="connsiteX70" fmla="*/ 1569720 w 2507034"/>
              <a:gd name="connsiteY70" fmla="*/ 1074420 h 1318260"/>
              <a:gd name="connsiteX71" fmla="*/ 1584960 w 2507034"/>
              <a:gd name="connsiteY71" fmla="*/ 1043940 h 1318260"/>
              <a:gd name="connsiteX72" fmla="*/ 1600200 w 2507034"/>
              <a:gd name="connsiteY72" fmla="*/ 998220 h 1318260"/>
              <a:gd name="connsiteX73" fmla="*/ 1607820 w 2507034"/>
              <a:gd name="connsiteY73" fmla="*/ 975360 h 1318260"/>
              <a:gd name="connsiteX74" fmla="*/ 1623060 w 2507034"/>
              <a:gd name="connsiteY74" fmla="*/ 1005840 h 1318260"/>
              <a:gd name="connsiteX75" fmla="*/ 1638300 w 2507034"/>
              <a:gd name="connsiteY75" fmla="*/ 1028700 h 1318260"/>
              <a:gd name="connsiteX76" fmla="*/ 1645920 w 2507034"/>
              <a:gd name="connsiteY76" fmla="*/ 1051560 h 1318260"/>
              <a:gd name="connsiteX77" fmla="*/ 1661160 w 2507034"/>
              <a:gd name="connsiteY77" fmla="*/ 1074420 h 1318260"/>
              <a:gd name="connsiteX78" fmla="*/ 1699260 w 2507034"/>
              <a:gd name="connsiteY78" fmla="*/ 1135380 h 1318260"/>
              <a:gd name="connsiteX79" fmla="*/ 1714500 w 2507034"/>
              <a:gd name="connsiteY79" fmla="*/ 1158240 h 1318260"/>
              <a:gd name="connsiteX80" fmla="*/ 1737360 w 2507034"/>
              <a:gd name="connsiteY80" fmla="*/ 1165860 h 1318260"/>
              <a:gd name="connsiteX81" fmla="*/ 1798320 w 2507034"/>
              <a:gd name="connsiteY81" fmla="*/ 1150620 h 1318260"/>
              <a:gd name="connsiteX82" fmla="*/ 1844040 w 2507034"/>
              <a:gd name="connsiteY82" fmla="*/ 1097280 h 1318260"/>
              <a:gd name="connsiteX83" fmla="*/ 1905000 w 2507034"/>
              <a:gd name="connsiteY83" fmla="*/ 1059180 h 1318260"/>
              <a:gd name="connsiteX84" fmla="*/ 1927860 w 2507034"/>
              <a:gd name="connsiteY84" fmla="*/ 1036320 h 1318260"/>
              <a:gd name="connsiteX85" fmla="*/ 1943100 w 2507034"/>
              <a:gd name="connsiteY85" fmla="*/ 990600 h 1318260"/>
              <a:gd name="connsiteX86" fmla="*/ 1950720 w 2507034"/>
              <a:gd name="connsiteY86" fmla="*/ 952500 h 1318260"/>
              <a:gd name="connsiteX87" fmla="*/ 1965960 w 2507034"/>
              <a:gd name="connsiteY87" fmla="*/ 914400 h 1318260"/>
              <a:gd name="connsiteX88" fmla="*/ 1973580 w 2507034"/>
              <a:gd name="connsiteY88" fmla="*/ 868680 h 1318260"/>
              <a:gd name="connsiteX89" fmla="*/ 1981200 w 2507034"/>
              <a:gd name="connsiteY89" fmla="*/ 845820 h 1318260"/>
              <a:gd name="connsiteX90" fmla="*/ 2011680 w 2507034"/>
              <a:gd name="connsiteY90" fmla="*/ 868680 h 1318260"/>
              <a:gd name="connsiteX91" fmla="*/ 2026920 w 2507034"/>
              <a:gd name="connsiteY91" fmla="*/ 891540 h 1318260"/>
              <a:gd name="connsiteX92" fmla="*/ 2072640 w 2507034"/>
              <a:gd name="connsiteY92" fmla="*/ 929640 h 1318260"/>
              <a:gd name="connsiteX93" fmla="*/ 2125980 w 2507034"/>
              <a:gd name="connsiteY93" fmla="*/ 990600 h 1318260"/>
              <a:gd name="connsiteX94" fmla="*/ 2148840 w 2507034"/>
              <a:gd name="connsiteY94" fmla="*/ 998220 h 1318260"/>
              <a:gd name="connsiteX95" fmla="*/ 2209800 w 2507034"/>
              <a:gd name="connsiteY95" fmla="*/ 967740 h 1318260"/>
              <a:gd name="connsiteX96" fmla="*/ 2225040 w 2507034"/>
              <a:gd name="connsiteY96" fmla="*/ 922020 h 1318260"/>
              <a:gd name="connsiteX97" fmla="*/ 2255520 w 2507034"/>
              <a:gd name="connsiteY97" fmla="*/ 861060 h 1318260"/>
              <a:gd name="connsiteX98" fmla="*/ 2286000 w 2507034"/>
              <a:gd name="connsiteY98" fmla="*/ 800100 h 1318260"/>
              <a:gd name="connsiteX99" fmla="*/ 2301240 w 2507034"/>
              <a:gd name="connsiteY99" fmla="*/ 754380 h 1318260"/>
              <a:gd name="connsiteX100" fmla="*/ 2308860 w 2507034"/>
              <a:gd name="connsiteY100" fmla="*/ 685800 h 1318260"/>
              <a:gd name="connsiteX101" fmla="*/ 2324100 w 2507034"/>
              <a:gd name="connsiteY101" fmla="*/ 640080 h 1318260"/>
              <a:gd name="connsiteX102" fmla="*/ 2339340 w 2507034"/>
              <a:gd name="connsiteY102" fmla="*/ 548640 h 1318260"/>
              <a:gd name="connsiteX103" fmla="*/ 2362200 w 2507034"/>
              <a:gd name="connsiteY103" fmla="*/ 556260 h 1318260"/>
              <a:gd name="connsiteX104" fmla="*/ 2385060 w 2507034"/>
              <a:gd name="connsiteY104" fmla="*/ 571500 h 1318260"/>
              <a:gd name="connsiteX105" fmla="*/ 2438400 w 2507034"/>
              <a:gd name="connsiteY105" fmla="*/ 556260 h 1318260"/>
              <a:gd name="connsiteX106" fmla="*/ 2453640 w 2507034"/>
              <a:gd name="connsiteY106" fmla="*/ 525780 h 1318260"/>
              <a:gd name="connsiteX107" fmla="*/ 2468880 w 2507034"/>
              <a:gd name="connsiteY107" fmla="*/ 487680 h 1318260"/>
              <a:gd name="connsiteX108" fmla="*/ 2491740 w 2507034"/>
              <a:gd name="connsiteY108" fmla="*/ 457200 h 1318260"/>
              <a:gd name="connsiteX109" fmla="*/ 2506980 w 2507034"/>
              <a:gd name="connsiteY109" fmla="*/ 381000 h 1318260"/>
              <a:gd name="connsiteX110" fmla="*/ 2499360 w 2507034"/>
              <a:gd name="connsiteY110" fmla="*/ 13716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507034" h="1318260">
                <a:moveTo>
                  <a:pt x="0" y="0"/>
                </a:moveTo>
                <a:cubicBezTo>
                  <a:pt x="2540" y="50800"/>
                  <a:pt x="3396" y="101712"/>
                  <a:pt x="7620" y="152400"/>
                </a:cubicBezTo>
                <a:cubicBezTo>
                  <a:pt x="9449" y="174353"/>
                  <a:pt x="19825" y="194715"/>
                  <a:pt x="30480" y="213360"/>
                </a:cubicBezTo>
                <a:cubicBezTo>
                  <a:pt x="35024" y="221311"/>
                  <a:pt x="39857" y="229185"/>
                  <a:pt x="45720" y="236220"/>
                </a:cubicBezTo>
                <a:cubicBezTo>
                  <a:pt x="94613" y="294892"/>
                  <a:pt x="45982" y="225183"/>
                  <a:pt x="83820" y="281940"/>
                </a:cubicBezTo>
                <a:cubicBezTo>
                  <a:pt x="111760" y="279400"/>
                  <a:pt x="139756" y="277418"/>
                  <a:pt x="167640" y="274320"/>
                </a:cubicBezTo>
                <a:cubicBezTo>
                  <a:pt x="185491" y="272337"/>
                  <a:pt x="204916" y="274732"/>
                  <a:pt x="220980" y="266700"/>
                </a:cubicBezTo>
                <a:cubicBezTo>
                  <a:pt x="228164" y="263108"/>
                  <a:pt x="226060" y="251460"/>
                  <a:pt x="228600" y="243840"/>
                </a:cubicBezTo>
                <a:cubicBezTo>
                  <a:pt x="236220" y="248920"/>
                  <a:pt x="244984" y="252604"/>
                  <a:pt x="251460" y="259080"/>
                </a:cubicBezTo>
                <a:cubicBezTo>
                  <a:pt x="272366" y="279986"/>
                  <a:pt x="267051" y="290963"/>
                  <a:pt x="274320" y="320040"/>
                </a:cubicBezTo>
                <a:cubicBezTo>
                  <a:pt x="276268" y="327832"/>
                  <a:pt x="279400" y="335280"/>
                  <a:pt x="281940" y="342900"/>
                </a:cubicBezTo>
                <a:cubicBezTo>
                  <a:pt x="284480" y="375920"/>
                  <a:pt x="284876" y="409175"/>
                  <a:pt x="289560" y="441960"/>
                </a:cubicBezTo>
                <a:cubicBezTo>
                  <a:pt x="292522" y="462695"/>
                  <a:pt x="287372" y="491302"/>
                  <a:pt x="304800" y="502920"/>
                </a:cubicBezTo>
                <a:lnTo>
                  <a:pt x="350520" y="533400"/>
                </a:lnTo>
                <a:cubicBezTo>
                  <a:pt x="355600" y="525780"/>
                  <a:pt x="362041" y="518909"/>
                  <a:pt x="365760" y="510540"/>
                </a:cubicBezTo>
                <a:cubicBezTo>
                  <a:pt x="372284" y="495860"/>
                  <a:pt x="365760" y="469900"/>
                  <a:pt x="381000" y="464820"/>
                </a:cubicBezTo>
                <a:lnTo>
                  <a:pt x="403860" y="457200"/>
                </a:lnTo>
                <a:cubicBezTo>
                  <a:pt x="411480" y="467360"/>
                  <a:pt x="421040" y="476321"/>
                  <a:pt x="426720" y="487680"/>
                </a:cubicBezTo>
                <a:cubicBezTo>
                  <a:pt x="431404" y="497047"/>
                  <a:pt x="430663" y="508354"/>
                  <a:pt x="434340" y="518160"/>
                </a:cubicBezTo>
                <a:cubicBezTo>
                  <a:pt x="438328" y="528796"/>
                  <a:pt x="444500" y="538480"/>
                  <a:pt x="449580" y="548640"/>
                </a:cubicBezTo>
                <a:cubicBezTo>
                  <a:pt x="452120" y="563880"/>
                  <a:pt x="454851" y="579089"/>
                  <a:pt x="457200" y="594360"/>
                </a:cubicBezTo>
                <a:cubicBezTo>
                  <a:pt x="459931" y="612112"/>
                  <a:pt x="461607" y="630029"/>
                  <a:pt x="464820" y="647700"/>
                </a:cubicBezTo>
                <a:cubicBezTo>
                  <a:pt x="466215" y="655373"/>
                  <a:pt x="475397" y="691713"/>
                  <a:pt x="480060" y="701040"/>
                </a:cubicBezTo>
                <a:cubicBezTo>
                  <a:pt x="484156" y="709231"/>
                  <a:pt x="490220" y="716280"/>
                  <a:pt x="495300" y="723900"/>
                </a:cubicBezTo>
                <a:cubicBezTo>
                  <a:pt x="502920" y="721360"/>
                  <a:pt x="513142" y="722552"/>
                  <a:pt x="518160" y="716280"/>
                </a:cubicBezTo>
                <a:cubicBezTo>
                  <a:pt x="524702" y="708102"/>
                  <a:pt x="522103" y="695606"/>
                  <a:pt x="525780" y="685800"/>
                </a:cubicBezTo>
                <a:cubicBezTo>
                  <a:pt x="529768" y="675164"/>
                  <a:pt x="534418" y="664563"/>
                  <a:pt x="541020" y="655320"/>
                </a:cubicBezTo>
                <a:cubicBezTo>
                  <a:pt x="547284" y="646551"/>
                  <a:pt x="556981" y="640739"/>
                  <a:pt x="563880" y="632460"/>
                </a:cubicBezTo>
                <a:cubicBezTo>
                  <a:pt x="569743" y="625425"/>
                  <a:pt x="574040" y="617220"/>
                  <a:pt x="579120" y="609600"/>
                </a:cubicBezTo>
                <a:cubicBezTo>
                  <a:pt x="581660" y="650240"/>
                  <a:pt x="582477" y="691024"/>
                  <a:pt x="586740" y="731520"/>
                </a:cubicBezTo>
                <a:cubicBezTo>
                  <a:pt x="587581" y="739508"/>
                  <a:pt x="593040" y="746457"/>
                  <a:pt x="594360" y="754380"/>
                </a:cubicBezTo>
                <a:cubicBezTo>
                  <a:pt x="598585" y="779731"/>
                  <a:pt x="596202" y="819024"/>
                  <a:pt x="609600" y="845820"/>
                </a:cubicBezTo>
                <a:cubicBezTo>
                  <a:pt x="623595" y="873810"/>
                  <a:pt x="632822" y="872913"/>
                  <a:pt x="655320" y="899160"/>
                </a:cubicBezTo>
                <a:cubicBezTo>
                  <a:pt x="661280" y="906113"/>
                  <a:pt x="666464" y="913829"/>
                  <a:pt x="670560" y="922020"/>
                </a:cubicBezTo>
                <a:cubicBezTo>
                  <a:pt x="674152" y="929204"/>
                  <a:pt x="673162" y="938608"/>
                  <a:pt x="678180" y="944880"/>
                </a:cubicBezTo>
                <a:cubicBezTo>
                  <a:pt x="688923" y="958309"/>
                  <a:pt x="708841" y="962720"/>
                  <a:pt x="723900" y="967740"/>
                </a:cubicBezTo>
                <a:cubicBezTo>
                  <a:pt x="726440" y="960120"/>
                  <a:pt x="727928" y="952064"/>
                  <a:pt x="731520" y="944880"/>
                </a:cubicBezTo>
                <a:cubicBezTo>
                  <a:pt x="769784" y="868353"/>
                  <a:pt x="721923" y="985054"/>
                  <a:pt x="762000" y="891540"/>
                </a:cubicBezTo>
                <a:cubicBezTo>
                  <a:pt x="795636" y="813055"/>
                  <a:pt x="734315" y="939289"/>
                  <a:pt x="784860" y="838200"/>
                </a:cubicBezTo>
                <a:cubicBezTo>
                  <a:pt x="820659" y="862066"/>
                  <a:pt x="799337" y="841094"/>
                  <a:pt x="815340" y="876300"/>
                </a:cubicBezTo>
                <a:cubicBezTo>
                  <a:pt x="824741" y="896982"/>
                  <a:pt x="840310" y="915220"/>
                  <a:pt x="845820" y="937260"/>
                </a:cubicBezTo>
                <a:cubicBezTo>
                  <a:pt x="857336" y="983325"/>
                  <a:pt x="850128" y="957805"/>
                  <a:pt x="868680" y="1013460"/>
                </a:cubicBezTo>
                <a:lnTo>
                  <a:pt x="876300" y="1036320"/>
                </a:lnTo>
                <a:cubicBezTo>
                  <a:pt x="878840" y="1043940"/>
                  <a:pt x="878240" y="1053500"/>
                  <a:pt x="883920" y="1059180"/>
                </a:cubicBezTo>
                <a:cubicBezTo>
                  <a:pt x="920876" y="1096136"/>
                  <a:pt x="906430" y="1077705"/>
                  <a:pt x="929640" y="1112520"/>
                </a:cubicBezTo>
                <a:cubicBezTo>
                  <a:pt x="932180" y="1122680"/>
                  <a:pt x="933583" y="1133194"/>
                  <a:pt x="937260" y="1143000"/>
                </a:cubicBezTo>
                <a:cubicBezTo>
                  <a:pt x="941248" y="1153636"/>
                  <a:pt x="948908" y="1162704"/>
                  <a:pt x="952500" y="1173480"/>
                </a:cubicBezTo>
                <a:cubicBezTo>
                  <a:pt x="959124" y="1193351"/>
                  <a:pt x="961116" y="1214569"/>
                  <a:pt x="967740" y="1234440"/>
                </a:cubicBezTo>
                <a:cubicBezTo>
                  <a:pt x="970280" y="1242060"/>
                  <a:pt x="970342" y="1251028"/>
                  <a:pt x="975360" y="1257300"/>
                </a:cubicBezTo>
                <a:cubicBezTo>
                  <a:pt x="986103" y="1270729"/>
                  <a:pt x="1006021" y="1275140"/>
                  <a:pt x="1021080" y="1280160"/>
                </a:cubicBezTo>
                <a:cubicBezTo>
                  <a:pt x="1041400" y="1277620"/>
                  <a:pt x="1063397" y="1281014"/>
                  <a:pt x="1082040" y="1272540"/>
                </a:cubicBezTo>
                <a:cubicBezTo>
                  <a:pt x="1093602" y="1267285"/>
                  <a:pt x="1097518" y="1252394"/>
                  <a:pt x="1104900" y="1242060"/>
                </a:cubicBezTo>
                <a:cubicBezTo>
                  <a:pt x="1127601" y="1210278"/>
                  <a:pt x="1139780" y="1186360"/>
                  <a:pt x="1150620" y="1143000"/>
                </a:cubicBezTo>
                <a:cubicBezTo>
                  <a:pt x="1153160" y="1132840"/>
                  <a:pt x="1153987" y="1122090"/>
                  <a:pt x="1158240" y="1112520"/>
                </a:cubicBezTo>
                <a:cubicBezTo>
                  <a:pt x="1164255" y="1098986"/>
                  <a:pt x="1173250" y="1086979"/>
                  <a:pt x="1181100" y="1074420"/>
                </a:cubicBezTo>
                <a:cubicBezTo>
                  <a:pt x="1185954" y="1066654"/>
                  <a:pt x="1192621" y="1059929"/>
                  <a:pt x="1196340" y="1051560"/>
                </a:cubicBezTo>
                <a:cubicBezTo>
                  <a:pt x="1202864" y="1036880"/>
                  <a:pt x="1211580" y="1005840"/>
                  <a:pt x="1211580" y="1005840"/>
                </a:cubicBezTo>
                <a:cubicBezTo>
                  <a:pt x="1243018" y="1068716"/>
                  <a:pt x="1212553" y="1001626"/>
                  <a:pt x="1242060" y="1104900"/>
                </a:cubicBezTo>
                <a:cubicBezTo>
                  <a:pt x="1254919" y="1149905"/>
                  <a:pt x="1256664" y="1133790"/>
                  <a:pt x="1272540" y="1173480"/>
                </a:cubicBezTo>
                <a:cubicBezTo>
                  <a:pt x="1287875" y="1211818"/>
                  <a:pt x="1280466" y="1214995"/>
                  <a:pt x="1303020" y="1242060"/>
                </a:cubicBezTo>
                <a:cubicBezTo>
                  <a:pt x="1309919" y="1250339"/>
                  <a:pt x="1318981" y="1256641"/>
                  <a:pt x="1325880" y="1264920"/>
                </a:cubicBezTo>
                <a:cubicBezTo>
                  <a:pt x="1343451" y="1286005"/>
                  <a:pt x="1338935" y="1293944"/>
                  <a:pt x="1363980" y="1310640"/>
                </a:cubicBezTo>
                <a:cubicBezTo>
                  <a:pt x="1370663" y="1315095"/>
                  <a:pt x="1379220" y="1315720"/>
                  <a:pt x="1386840" y="1318260"/>
                </a:cubicBezTo>
                <a:cubicBezTo>
                  <a:pt x="1394460" y="1315720"/>
                  <a:pt x="1402516" y="1314232"/>
                  <a:pt x="1409700" y="1310640"/>
                </a:cubicBezTo>
                <a:cubicBezTo>
                  <a:pt x="1468786" y="1281097"/>
                  <a:pt x="1397961" y="1306933"/>
                  <a:pt x="1455420" y="1287780"/>
                </a:cubicBezTo>
                <a:cubicBezTo>
                  <a:pt x="1465580" y="1280160"/>
                  <a:pt x="1476920" y="1273900"/>
                  <a:pt x="1485900" y="1264920"/>
                </a:cubicBezTo>
                <a:cubicBezTo>
                  <a:pt x="1492376" y="1258444"/>
                  <a:pt x="1495817" y="1249512"/>
                  <a:pt x="1501140" y="1242060"/>
                </a:cubicBezTo>
                <a:cubicBezTo>
                  <a:pt x="1508522" y="1231726"/>
                  <a:pt x="1516380" y="1221740"/>
                  <a:pt x="1524000" y="1211580"/>
                </a:cubicBezTo>
                <a:cubicBezTo>
                  <a:pt x="1541870" y="1157969"/>
                  <a:pt x="1518612" y="1224152"/>
                  <a:pt x="1546860" y="1158240"/>
                </a:cubicBezTo>
                <a:cubicBezTo>
                  <a:pt x="1550024" y="1150857"/>
                  <a:pt x="1552367" y="1143129"/>
                  <a:pt x="1554480" y="1135380"/>
                </a:cubicBezTo>
                <a:cubicBezTo>
                  <a:pt x="1559991" y="1115173"/>
                  <a:pt x="1560353" y="1093154"/>
                  <a:pt x="1569720" y="1074420"/>
                </a:cubicBezTo>
                <a:cubicBezTo>
                  <a:pt x="1574800" y="1064260"/>
                  <a:pt x="1580741" y="1054487"/>
                  <a:pt x="1584960" y="1043940"/>
                </a:cubicBezTo>
                <a:cubicBezTo>
                  <a:pt x="1590926" y="1029025"/>
                  <a:pt x="1595120" y="1013460"/>
                  <a:pt x="1600200" y="998220"/>
                </a:cubicBezTo>
                <a:lnTo>
                  <a:pt x="1607820" y="975360"/>
                </a:lnTo>
                <a:cubicBezTo>
                  <a:pt x="1612900" y="985520"/>
                  <a:pt x="1617424" y="995977"/>
                  <a:pt x="1623060" y="1005840"/>
                </a:cubicBezTo>
                <a:cubicBezTo>
                  <a:pt x="1627604" y="1013791"/>
                  <a:pt x="1634204" y="1020509"/>
                  <a:pt x="1638300" y="1028700"/>
                </a:cubicBezTo>
                <a:cubicBezTo>
                  <a:pt x="1641892" y="1035884"/>
                  <a:pt x="1642328" y="1044376"/>
                  <a:pt x="1645920" y="1051560"/>
                </a:cubicBezTo>
                <a:cubicBezTo>
                  <a:pt x="1650016" y="1059751"/>
                  <a:pt x="1656616" y="1066469"/>
                  <a:pt x="1661160" y="1074420"/>
                </a:cubicBezTo>
                <a:cubicBezTo>
                  <a:pt x="1702078" y="1146026"/>
                  <a:pt x="1647226" y="1062532"/>
                  <a:pt x="1699260" y="1135380"/>
                </a:cubicBezTo>
                <a:cubicBezTo>
                  <a:pt x="1704583" y="1142832"/>
                  <a:pt x="1707349" y="1152519"/>
                  <a:pt x="1714500" y="1158240"/>
                </a:cubicBezTo>
                <a:cubicBezTo>
                  <a:pt x="1720772" y="1163258"/>
                  <a:pt x="1729740" y="1163320"/>
                  <a:pt x="1737360" y="1165860"/>
                </a:cubicBezTo>
                <a:cubicBezTo>
                  <a:pt x="1742856" y="1164761"/>
                  <a:pt x="1788278" y="1157315"/>
                  <a:pt x="1798320" y="1150620"/>
                </a:cubicBezTo>
                <a:cubicBezTo>
                  <a:pt x="1823204" y="1134031"/>
                  <a:pt x="1822913" y="1118407"/>
                  <a:pt x="1844040" y="1097280"/>
                </a:cubicBezTo>
                <a:cubicBezTo>
                  <a:pt x="1884069" y="1057251"/>
                  <a:pt x="1862748" y="1089360"/>
                  <a:pt x="1905000" y="1059180"/>
                </a:cubicBezTo>
                <a:cubicBezTo>
                  <a:pt x="1913769" y="1052916"/>
                  <a:pt x="1920240" y="1043940"/>
                  <a:pt x="1927860" y="1036320"/>
                </a:cubicBezTo>
                <a:cubicBezTo>
                  <a:pt x="1932940" y="1021080"/>
                  <a:pt x="1939950" y="1006352"/>
                  <a:pt x="1943100" y="990600"/>
                </a:cubicBezTo>
                <a:cubicBezTo>
                  <a:pt x="1945640" y="977900"/>
                  <a:pt x="1946998" y="964905"/>
                  <a:pt x="1950720" y="952500"/>
                </a:cubicBezTo>
                <a:cubicBezTo>
                  <a:pt x="1954650" y="939399"/>
                  <a:pt x="1960880" y="927100"/>
                  <a:pt x="1965960" y="914400"/>
                </a:cubicBezTo>
                <a:cubicBezTo>
                  <a:pt x="1968500" y="899160"/>
                  <a:pt x="1970228" y="883762"/>
                  <a:pt x="1973580" y="868680"/>
                </a:cubicBezTo>
                <a:cubicBezTo>
                  <a:pt x="1975322" y="860839"/>
                  <a:pt x="1973168" y="845820"/>
                  <a:pt x="1981200" y="845820"/>
                </a:cubicBezTo>
                <a:cubicBezTo>
                  <a:pt x="1993900" y="845820"/>
                  <a:pt x="2002700" y="859700"/>
                  <a:pt x="2011680" y="868680"/>
                </a:cubicBezTo>
                <a:cubicBezTo>
                  <a:pt x="2018156" y="875156"/>
                  <a:pt x="2021057" y="884505"/>
                  <a:pt x="2026920" y="891540"/>
                </a:cubicBezTo>
                <a:cubicBezTo>
                  <a:pt x="2045255" y="913542"/>
                  <a:pt x="2050163" y="914655"/>
                  <a:pt x="2072640" y="929640"/>
                </a:cubicBezTo>
                <a:cubicBezTo>
                  <a:pt x="2095500" y="963930"/>
                  <a:pt x="2094230" y="974725"/>
                  <a:pt x="2125980" y="990600"/>
                </a:cubicBezTo>
                <a:cubicBezTo>
                  <a:pt x="2133164" y="994192"/>
                  <a:pt x="2141220" y="995680"/>
                  <a:pt x="2148840" y="998220"/>
                </a:cubicBezTo>
                <a:cubicBezTo>
                  <a:pt x="2172415" y="992326"/>
                  <a:pt x="2194257" y="991055"/>
                  <a:pt x="2209800" y="967740"/>
                </a:cubicBezTo>
                <a:cubicBezTo>
                  <a:pt x="2218711" y="954374"/>
                  <a:pt x="2216129" y="935386"/>
                  <a:pt x="2225040" y="922020"/>
                </a:cubicBezTo>
                <a:cubicBezTo>
                  <a:pt x="2254108" y="878418"/>
                  <a:pt x="2227558" y="921644"/>
                  <a:pt x="2255520" y="861060"/>
                </a:cubicBezTo>
                <a:cubicBezTo>
                  <a:pt x="2265040" y="840433"/>
                  <a:pt x="2278816" y="821653"/>
                  <a:pt x="2286000" y="800100"/>
                </a:cubicBezTo>
                <a:lnTo>
                  <a:pt x="2301240" y="754380"/>
                </a:lnTo>
                <a:cubicBezTo>
                  <a:pt x="2303780" y="731520"/>
                  <a:pt x="2304349" y="708354"/>
                  <a:pt x="2308860" y="685800"/>
                </a:cubicBezTo>
                <a:cubicBezTo>
                  <a:pt x="2312010" y="670048"/>
                  <a:pt x="2320615" y="655762"/>
                  <a:pt x="2324100" y="640080"/>
                </a:cubicBezTo>
                <a:cubicBezTo>
                  <a:pt x="2330803" y="609915"/>
                  <a:pt x="2334260" y="579120"/>
                  <a:pt x="2339340" y="548640"/>
                </a:cubicBezTo>
                <a:cubicBezTo>
                  <a:pt x="2346960" y="551180"/>
                  <a:pt x="2355016" y="552668"/>
                  <a:pt x="2362200" y="556260"/>
                </a:cubicBezTo>
                <a:cubicBezTo>
                  <a:pt x="2370391" y="560356"/>
                  <a:pt x="2375902" y="571500"/>
                  <a:pt x="2385060" y="571500"/>
                </a:cubicBezTo>
                <a:cubicBezTo>
                  <a:pt x="2403551" y="571500"/>
                  <a:pt x="2420620" y="561340"/>
                  <a:pt x="2438400" y="556260"/>
                </a:cubicBezTo>
                <a:cubicBezTo>
                  <a:pt x="2443480" y="546100"/>
                  <a:pt x="2449027" y="536160"/>
                  <a:pt x="2453640" y="525780"/>
                </a:cubicBezTo>
                <a:cubicBezTo>
                  <a:pt x="2459195" y="513281"/>
                  <a:pt x="2462237" y="499637"/>
                  <a:pt x="2468880" y="487680"/>
                </a:cubicBezTo>
                <a:cubicBezTo>
                  <a:pt x="2475048" y="476578"/>
                  <a:pt x="2484120" y="467360"/>
                  <a:pt x="2491740" y="457200"/>
                </a:cubicBezTo>
                <a:cubicBezTo>
                  <a:pt x="2496820" y="431800"/>
                  <a:pt x="2507905" y="406887"/>
                  <a:pt x="2506980" y="381000"/>
                </a:cubicBezTo>
                <a:cubicBezTo>
                  <a:pt x="2498997" y="157486"/>
                  <a:pt x="2499360" y="238805"/>
                  <a:pt x="2499360" y="1371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c 12"/>
          <p:cNvSpPr/>
          <p:nvPr/>
        </p:nvSpPr>
        <p:spPr>
          <a:xfrm rot="5400000">
            <a:off x="4840333" y="3239861"/>
            <a:ext cx="2114550" cy="1771650"/>
          </a:xfrm>
          <a:prstGeom prst="arc">
            <a:avLst>
              <a:gd name="adj1" fmla="val 16200000"/>
              <a:gd name="adj2" fmla="val 522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/>
              <p:nvPr/>
            </p:nvSpPr>
            <p:spPr>
              <a:xfrm>
                <a:off x="5409969" y="3717241"/>
                <a:ext cx="77341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𝑐𝑜𝑛𝑣𝑒𝑥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69" y="3717241"/>
                <a:ext cx="77341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4"/>
              <p:cNvSpPr/>
              <p:nvPr/>
            </p:nvSpPr>
            <p:spPr>
              <a:xfrm>
                <a:off x="1758585" y="3848686"/>
                <a:ext cx="127490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𝑛𝑜𝑛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𝑐𝑜𝑛𝑣𝑒𝑥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85" y="3848686"/>
                <a:ext cx="1274901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5"/>
              <p:cNvSpPr/>
              <p:nvPr/>
            </p:nvSpPr>
            <p:spPr>
              <a:xfrm>
                <a:off x="3262993" y="4109880"/>
                <a:ext cx="538865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993" y="4109880"/>
                <a:ext cx="538865" cy="300082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/>
              <p:nvPr/>
            </p:nvSpPr>
            <p:spPr>
              <a:xfrm>
                <a:off x="6577693" y="3815736"/>
                <a:ext cx="538865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93" y="3815736"/>
                <a:ext cx="538865" cy="300082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1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979712" y="2223408"/>
                <a:ext cx="5201296" cy="86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/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/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2" y="2223408"/>
                <a:ext cx="5201296" cy="869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4"/>
          <p:cNvCxnSpPr/>
          <p:nvPr/>
        </p:nvCxnSpPr>
        <p:spPr>
          <a:xfrm>
            <a:off x="865414" y="5138057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5"/>
          <p:cNvCxnSpPr/>
          <p:nvPr/>
        </p:nvCxnSpPr>
        <p:spPr>
          <a:xfrm flipV="1">
            <a:off x="979714" y="3880757"/>
            <a:ext cx="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2"/>
          <p:cNvSpPr/>
          <p:nvPr/>
        </p:nvSpPr>
        <p:spPr>
          <a:xfrm>
            <a:off x="1608738" y="3450525"/>
            <a:ext cx="6495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If y =1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9764" y="5195208"/>
                <a:ext cx="807593" cy="334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64" y="5195208"/>
                <a:ext cx="807593" cy="334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15323" y="5309507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65414" y="5333707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9780" y="4882489"/>
            <a:ext cx="2648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|</a:t>
            </a:r>
          </a:p>
        </p:txBody>
      </p:sp>
      <p:sp>
        <p:nvSpPr>
          <p:cNvPr id="11" name="Arc 10"/>
          <p:cNvSpPr/>
          <p:nvPr/>
        </p:nvSpPr>
        <p:spPr>
          <a:xfrm rot="10800000">
            <a:off x="1082860" y="3050065"/>
            <a:ext cx="2696699" cy="2059418"/>
          </a:xfrm>
          <a:prstGeom prst="arc">
            <a:avLst>
              <a:gd name="adj1" fmla="val 16216314"/>
              <a:gd name="adj2" fmla="val 2158077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22914" y="3671714"/>
                <a:ext cx="3282137" cy="1546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Cost = 0 If y =1,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 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But as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 0, cost  inf.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It captures the intuition that 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=0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Predict P(y=1|x,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)=0 , but y=1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We will penalize learning algorithm by a very large cost 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14" y="3671714"/>
                <a:ext cx="3282137" cy="1546577"/>
              </a:xfrm>
              <a:prstGeom prst="rect">
                <a:avLst/>
              </a:prstGeom>
              <a:blipFill>
                <a:blip r:embed="rId4"/>
                <a:stretch>
                  <a:fillRect l="-558" t="-394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1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1306285" y="2168979"/>
                <a:ext cx="5201296" cy="86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/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/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5" y="2168979"/>
                <a:ext cx="5201296" cy="869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4"/>
          <p:cNvCxnSpPr/>
          <p:nvPr/>
        </p:nvCxnSpPr>
        <p:spPr>
          <a:xfrm>
            <a:off x="1191986" y="5083629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5"/>
          <p:cNvCxnSpPr/>
          <p:nvPr/>
        </p:nvCxnSpPr>
        <p:spPr>
          <a:xfrm flipV="1">
            <a:off x="1306286" y="3826329"/>
            <a:ext cx="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2"/>
          <p:cNvSpPr/>
          <p:nvPr/>
        </p:nvSpPr>
        <p:spPr>
          <a:xfrm>
            <a:off x="1935310" y="3396097"/>
            <a:ext cx="6495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If y 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06336" y="5140780"/>
                <a:ext cx="807593" cy="334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36" y="5140780"/>
                <a:ext cx="807593" cy="334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641895" y="5255079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1986" y="5279278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6353" y="4828061"/>
            <a:ext cx="2648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/>
              <p:cNvSpPr/>
              <p:nvPr/>
            </p:nvSpPr>
            <p:spPr>
              <a:xfrm>
                <a:off x="4049487" y="3617285"/>
                <a:ext cx="3282137" cy="1546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Cost = 0 If y =0,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=0 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But as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 1, cost  inf.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It captures the intuition that 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=1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Predict P(y=1|x,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)=1 , but y=0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We will penalize learning algorithm by a very large cost  </a:t>
                </a:r>
              </a:p>
            </p:txBody>
          </p:sp>
        </mc:Choice>
        <mc:Fallback xmlns="">
          <p:sp>
            <p:nvSpPr>
              <p:cNvPr id="11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7" y="3617285"/>
                <a:ext cx="3282137" cy="1546577"/>
              </a:xfrm>
              <a:prstGeom prst="rect">
                <a:avLst/>
              </a:prstGeom>
              <a:blipFill>
                <a:blip r:embed="rId4"/>
                <a:stretch>
                  <a:fillRect l="-371" t="-394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DFDFFC3C-D7F3-47CF-8EE0-A8E6590F18BF}"/>
              </a:ext>
            </a:extLst>
          </p:cNvPr>
          <p:cNvSpPr/>
          <p:nvPr/>
        </p:nvSpPr>
        <p:spPr>
          <a:xfrm rot="6095528">
            <a:off x="173328" y="2524694"/>
            <a:ext cx="2696699" cy="2347383"/>
          </a:xfrm>
          <a:prstGeom prst="arc">
            <a:avLst>
              <a:gd name="adj1" fmla="val 16216314"/>
              <a:gd name="adj2" fmla="val 21319381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62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2035627" y="2321379"/>
                <a:ext cx="5201296" cy="86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/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/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27" y="2321379"/>
                <a:ext cx="5201296" cy="869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1600412" y="3635828"/>
                <a:ext cx="39015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then cost (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, y)=0 (for y=0 and y=1)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12" y="3635828"/>
                <a:ext cx="3901581" cy="300082"/>
              </a:xfrm>
              <a:prstGeom prst="rect">
                <a:avLst/>
              </a:prstGeom>
              <a:blipFill>
                <a:blip r:embed="rId3"/>
                <a:stretch>
                  <a:fillRect l="-469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1600411" y="4031056"/>
                <a:ext cx="35050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=0 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then cost(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, y)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 </a:t>
                </a:r>
                <a:r>
                  <a:rPr lang="en-US" sz="1350" dirty="0" err="1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inf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  as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1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11" y="4031056"/>
                <a:ext cx="3505062" cy="300082"/>
              </a:xfrm>
              <a:prstGeom prst="rect">
                <a:avLst/>
              </a:prstGeom>
              <a:blipFill>
                <a:blip r:embed="rId4"/>
                <a:stretch>
                  <a:fillRect l="-522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1600411" y="4438696"/>
                <a:ext cx="354353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=0 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then cost (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, y)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 </a:t>
                </a:r>
                <a:r>
                  <a:rPr lang="en-US" sz="1350" dirty="0" err="1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inf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  as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0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11" y="4438696"/>
                <a:ext cx="3543534" cy="300082"/>
              </a:xfrm>
              <a:prstGeom prst="rect">
                <a:avLst/>
              </a:prstGeom>
              <a:blipFill>
                <a:blip r:embed="rId5"/>
                <a:stretch>
                  <a:fillRect l="-516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/>
              <p:nvPr/>
            </p:nvSpPr>
            <p:spPr>
              <a:xfrm>
                <a:off x="1600411" y="4844729"/>
                <a:ext cx="55201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Regardless whenever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=0 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 ,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=0.5 then cost (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, y)</a:t>
                </a: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&gt;0.</a:t>
                </a: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11" y="4844729"/>
                <a:ext cx="5520166" cy="300082"/>
              </a:xfrm>
              <a:prstGeom prst="rect">
                <a:avLst/>
              </a:prstGeom>
              <a:blipFill>
                <a:blip r:embed="rId6"/>
                <a:stretch>
                  <a:fillRect l="-331" t="-408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/>
          <p:cNvSpPr/>
          <p:nvPr/>
        </p:nvSpPr>
        <p:spPr>
          <a:xfrm>
            <a:off x="6150429" y="3652884"/>
            <a:ext cx="4977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srgbClr val="00B050"/>
                </a:solidFill>
                <a:latin typeface="Calibri" panose="020F0502020204030204"/>
              </a:rPr>
              <a:t>True</a:t>
            </a:r>
          </a:p>
        </p:txBody>
      </p:sp>
      <p:sp>
        <p:nvSpPr>
          <p:cNvPr id="9" name="Rectangle 9"/>
          <p:cNvSpPr/>
          <p:nvPr/>
        </p:nvSpPr>
        <p:spPr>
          <a:xfrm>
            <a:off x="6187312" y="4041237"/>
            <a:ext cx="4977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srgbClr val="00B050"/>
                </a:solidFill>
                <a:latin typeface="Calibri" panose="020F0502020204030204"/>
              </a:rPr>
              <a:t>True</a:t>
            </a:r>
          </a:p>
        </p:txBody>
      </p:sp>
      <p:sp>
        <p:nvSpPr>
          <p:cNvPr id="10" name="Rectangle 10"/>
          <p:cNvSpPr/>
          <p:nvPr/>
        </p:nvSpPr>
        <p:spPr>
          <a:xfrm>
            <a:off x="6150428" y="4438696"/>
            <a:ext cx="5374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False</a:t>
            </a:r>
          </a:p>
        </p:txBody>
      </p:sp>
      <p:sp>
        <p:nvSpPr>
          <p:cNvPr id="11" name="Rectangle 11"/>
          <p:cNvSpPr/>
          <p:nvPr/>
        </p:nvSpPr>
        <p:spPr>
          <a:xfrm>
            <a:off x="7464879" y="4845890"/>
            <a:ext cx="4977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srgbClr val="00B050"/>
                </a:solidFill>
                <a:latin typeface="Calibri" panose="020F0502020204030204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405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2787421" y="1902279"/>
                <a:ext cx="2558714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/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/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21" y="1902279"/>
                <a:ext cx="2558714" cy="659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1889844" y="2538703"/>
                <a:ext cx="4352089" cy="739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50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sz="1500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sz="15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5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/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500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5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5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/>
                                      </m:sSup>
                                    </m:e>
                                  </m:d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44" y="2538703"/>
                <a:ext cx="4352089" cy="739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3560556" y="3255631"/>
                <a:ext cx="95545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 ∈{0, 1}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56" y="3255631"/>
                <a:ext cx="955454" cy="300082"/>
              </a:xfrm>
              <a:prstGeom prst="rect">
                <a:avLst/>
              </a:prstGeom>
              <a:blipFill>
                <a:blip r:embed="rId4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1536397" y="3538502"/>
                <a:ext cx="4996111" cy="403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func>
                        <m:func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/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97" y="3538502"/>
                <a:ext cx="4996111" cy="403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/>
          <p:nvPr/>
        </p:nvSpPr>
        <p:spPr>
          <a:xfrm>
            <a:off x="1167598" y="4011256"/>
            <a:ext cx="8194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If y=1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>
              <a:xfrm>
                <a:off x="1985510" y="3959679"/>
                <a:ext cx="3429000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func>
                        <m:func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/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0" y="3959679"/>
                <a:ext cx="3429000" cy="403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/>
          <p:nvPr/>
        </p:nvSpPr>
        <p:spPr>
          <a:xfrm>
            <a:off x="1189030" y="4369890"/>
            <a:ext cx="8194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If y=0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/>
              <p:cNvSpPr/>
              <p:nvPr/>
            </p:nvSpPr>
            <p:spPr>
              <a:xfrm>
                <a:off x="2037692" y="4318314"/>
                <a:ext cx="4024620" cy="334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𝑐𝑜𝑠𝑡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,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92" y="4318314"/>
                <a:ext cx="4024620" cy="334579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/>
              <p:cNvSpPr/>
              <p:nvPr/>
            </p:nvSpPr>
            <p:spPr>
              <a:xfrm>
                <a:off x="1344386" y="5003297"/>
                <a:ext cx="5952912" cy="659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𝑦𝑖</m:t>
                          </m:r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white"/>
                              </a:solidFill>
                              <a:latin typeface="Calibri" panose="020F0502020204030204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86" y="5003297"/>
                <a:ext cx="5952912" cy="659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4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462643" y="2171700"/>
                <a:ext cx="5952912" cy="659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𝑦𝑖</m:t>
                          </m:r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white"/>
                              </a:solidFill>
                              <a:latin typeface="Calibri" panose="020F0502020204030204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2171700"/>
                <a:ext cx="5952912" cy="659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462643" y="3131990"/>
                <a:ext cx="288373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To fit parameters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>
                        <a:solidFill>
                          <a:prstClr val="black"/>
                        </a:solidFill>
                        <a:latin typeface="Cambria Math"/>
                      </a:rPr>
                      <m:t>min</m:t>
                    </m:r>
                    <m:r>
                      <a:rPr lang="en-US" sz="135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w.r.t.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3131990"/>
                <a:ext cx="2883738" cy="300082"/>
              </a:xfrm>
              <a:prstGeom prst="rect">
                <a:avLst/>
              </a:prstGeom>
              <a:blipFill>
                <a:blip r:embed="rId3"/>
                <a:stretch>
                  <a:fillRect l="-634" t="-408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/>
          <p:cNvSpPr/>
          <p:nvPr/>
        </p:nvSpPr>
        <p:spPr>
          <a:xfrm>
            <a:off x="462643" y="3771900"/>
            <a:ext cx="22648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To make prediction for new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2843180" y="3610606"/>
                <a:ext cx="1718034" cy="534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5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500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180" y="3610606"/>
                <a:ext cx="1718034" cy="534313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/>
              <p:nvPr/>
            </p:nvSpPr>
            <p:spPr>
              <a:xfrm>
                <a:off x="634093" y="4651507"/>
                <a:ext cx="3500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/>
                  </a:rPr>
                  <a:t>How to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𝐦𝐢𝐧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𝑱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/>
                  </a:rPr>
                  <a:t> w.r.t.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3" y="4651507"/>
                <a:ext cx="3500317" cy="461665"/>
              </a:xfrm>
              <a:prstGeom prst="rect">
                <a:avLst/>
              </a:prstGeom>
              <a:blipFill>
                <a:blip r:embed="rId5"/>
                <a:stretch>
                  <a:fillRect l="-26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/>
          <p:cNvSpPr/>
          <p:nvPr/>
        </p:nvSpPr>
        <p:spPr>
          <a:xfrm>
            <a:off x="4192925" y="4732297"/>
            <a:ext cx="3545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  <a:sym typeface="Wingdings" panose="05000000000000000000" pitchFamily="2" charset="2"/>
              </a:rPr>
              <a:t></a:t>
            </a:r>
            <a:endParaRPr lang="en-US" sz="135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748893" y="4732297"/>
            <a:ext cx="14232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290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511629" y="2792186"/>
                <a:ext cx="4514850" cy="1543050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Repeat until convergence 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{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1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≔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1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𝜕𝜃</m:t>
                          </m:r>
                          <m:r>
                            <a:rPr lang="en-US" sz="210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𝑓𝑜𝑟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2792186"/>
                <a:ext cx="4514850" cy="1543050"/>
              </a:xfrm>
              <a:prstGeom prst="rect">
                <a:avLst/>
              </a:prstGeom>
              <a:blipFill>
                <a:blip r:embed="rId2"/>
                <a:stretch>
                  <a:fillRect l="-1350" t="-5138" b="-5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511629" y="2047305"/>
                <a:ext cx="5924058" cy="659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𝑦𝑖</m:t>
                          </m:r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white"/>
                              </a:solidFill>
                              <a:latin typeface="Calibri" panose="020F0502020204030204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2047305"/>
                <a:ext cx="5924058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511629" y="4278086"/>
                <a:ext cx="2914650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𝜕𝜃</m:t>
                          </m:r>
                          <m:r>
                            <a:rPr lang="en-US" sz="135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135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35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b/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4278086"/>
                <a:ext cx="2914650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84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2955472"/>
                <a:ext cx="5143500" cy="15430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Repeat until convergence 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{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1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≔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1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10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10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100" i="1" baseline="-25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b/>
                            <m:sup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𝑓𝑜𝑟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}</a:t>
                </a:r>
              </a:p>
              <a:p>
                <a:pPr marL="0" indent="0" defTabSz="685800">
                  <a:spcBef>
                    <a:spcPts val="750"/>
                  </a:spcBef>
                  <a:buNone/>
                </a:pPr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55472"/>
                <a:ext cx="5143500" cy="1543050"/>
              </a:xfrm>
              <a:prstGeom prst="rect">
                <a:avLst/>
              </a:prstGeom>
              <a:blipFill>
                <a:blip r:embed="rId2"/>
                <a:stretch>
                  <a:fillRect l="-592" t="-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457200" y="2112620"/>
                <a:ext cx="5880777" cy="659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50" i="1">
                          <a:solidFill>
                            <a:prstClr val="white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 ,</m:t>
                              </m:r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𝑦𝑖</m:t>
                          </m:r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sz="1350" i="1" baseline="-250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35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35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𝑦𝑖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35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135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350" i="1" baseline="-25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5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US" sz="1350" dirty="0">
                              <a:solidFill>
                                <a:prstClr val="white"/>
                              </a:solidFill>
                              <a:latin typeface="Calibri" panose="020F0502020204030204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2620"/>
                <a:ext cx="588077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1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Classification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47675" y="2171053"/>
                <a:ext cx="4572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Email:  Spam/ No spam?</a:t>
                </a: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Tumor: Malignant/ Benign? </a:t>
                </a: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</a:rPr>
                      <m:t> ∈{0, 1}</m:t>
                    </m:r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</a:p>
              <a:p>
                <a:pPr marL="342900" lvl="1"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0: Negative class  {No spam}</a:t>
                </a:r>
              </a:p>
              <a:p>
                <a:pPr marL="342900" lvl="1"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1: Positive class {Spam}.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2171053"/>
                <a:ext cx="4572000" cy="1338828"/>
              </a:xfrm>
              <a:prstGeom prst="rect">
                <a:avLst/>
              </a:prstGeom>
              <a:blipFill>
                <a:blip r:embed="rId2"/>
                <a:stretch>
                  <a:fillRect l="-267" t="-45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6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Multiclass Classification One-vs-all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71" y="1932929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429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Email tagging: Work, Friend, Family, Hobby</a:t>
            </a:r>
          </a:p>
          <a:p>
            <a:pPr defTabSz="342900"/>
            <a:endParaRPr lang="en-US" altLang="ko-KR" sz="135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3429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Medical diagnosis: Not ill, Cold, Flu</a:t>
            </a:r>
          </a:p>
          <a:p>
            <a:pPr defTabSz="342900"/>
            <a:endParaRPr lang="en-US" altLang="ko-KR" sz="135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3429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Weather: Sunny, Cloudy, Rain, Snow.</a:t>
            </a:r>
          </a:p>
        </p:txBody>
      </p:sp>
    </p:spTree>
    <p:extLst>
      <p:ext uri="{BB962C8B-B14F-4D97-AF65-F5344CB8AC3E}">
        <p14:creationId xmlns:p14="http://schemas.microsoft.com/office/powerpoint/2010/main" val="291981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Multiclass Classification One-vs-all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0" y="2117272"/>
            <a:ext cx="5993606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1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Multiclass Classification One-vs-all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4" y="2051957"/>
            <a:ext cx="1921669" cy="192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4" y="3991839"/>
            <a:ext cx="1135856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4" y="1888830"/>
            <a:ext cx="1807369" cy="129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6104164" y="1943695"/>
                <a:ext cx="68954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34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64" y="1943695"/>
                <a:ext cx="689548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46" y="3176457"/>
            <a:ext cx="16287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46" y="4476149"/>
            <a:ext cx="1588877" cy="11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/>
        </p:nvCxnSpPr>
        <p:spPr>
          <a:xfrm flipV="1">
            <a:off x="4961164" y="1888831"/>
            <a:ext cx="1200150" cy="1126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13"/>
          <p:cNvCxnSpPr/>
          <p:nvPr/>
        </p:nvCxnSpPr>
        <p:spPr>
          <a:xfrm>
            <a:off x="4961164" y="3322366"/>
            <a:ext cx="1200150" cy="85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7"/>
              <p:cNvSpPr/>
              <p:nvPr/>
            </p:nvSpPr>
            <p:spPr>
              <a:xfrm>
                <a:off x="6218463" y="3306544"/>
                <a:ext cx="68954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34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63" y="3306544"/>
                <a:ext cx="689548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8"/>
              <p:cNvSpPr/>
              <p:nvPr/>
            </p:nvSpPr>
            <p:spPr>
              <a:xfrm>
                <a:off x="6430623" y="4499145"/>
                <a:ext cx="68954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34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23" y="4499145"/>
                <a:ext cx="689548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20"/>
          <p:cNvCxnSpPr/>
          <p:nvPr/>
        </p:nvCxnSpPr>
        <p:spPr>
          <a:xfrm>
            <a:off x="5447951" y="4496028"/>
            <a:ext cx="490893" cy="99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3"/>
              <p:cNvSpPr/>
              <p:nvPr/>
            </p:nvSpPr>
            <p:spPr>
              <a:xfrm>
                <a:off x="1475014" y="5225796"/>
                <a:ext cx="261840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500" b="1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Final prediction is: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n-US" sz="1500" b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𝐦𝐚𝐱</m:t>
                        </m:r>
                      </m:fName>
                      <m:e>
                        <m:r>
                          <a:rPr lang="en-US" sz="15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𝒉</m:t>
                        </m:r>
                        <m:r>
                          <a:rPr lang="en-US" sz="1500" b="1" i="1" baseline="-25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r>
                          <a:rPr lang="en-US" sz="1500" b="1" i="1" baseline="340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d>
                          <m:dPr>
                            <m:ctrlPr>
                              <a:rPr lang="en-US" sz="15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sz="15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14" y="5225796"/>
                <a:ext cx="2618409" cy="323165"/>
              </a:xfrm>
              <a:prstGeom prst="rect">
                <a:avLst/>
              </a:prstGeom>
              <a:blipFill>
                <a:blip r:embed="rId10"/>
                <a:stretch>
                  <a:fillRect l="-932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Classification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95475"/>
            <a:ext cx="3763366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1343025" y="2000250"/>
            <a:ext cx="2914650" cy="142875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/>
              <p:nvPr/>
            </p:nvSpPr>
            <p:spPr>
              <a:xfrm>
                <a:off x="2257425" y="3424624"/>
                <a:ext cx="148374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3424624"/>
                <a:ext cx="148374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0"/>
              <p:cNvSpPr/>
              <p:nvPr/>
            </p:nvSpPr>
            <p:spPr>
              <a:xfrm>
                <a:off x="600075" y="4114800"/>
                <a:ext cx="2939716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Threshold classifier output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at 0.5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&gt;=0.5, predict y=1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&lt;0.5, predict y=0 </a:t>
                </a:r>
              </a:p>
            </p:txBody>
          </p:sp>
        </mc:Choice>
        <mc:Fallback xmlns="">
          <p:sp>
            <p:nvSpPr>
              <p:cNvPr id="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4114800"/>
                <a:ext cx="2939716" cy="715581"/>
              </a:xfrm>
              <a:prstGeom prst="rect">
                <a:avLst/>
              </a:prstGeom>
              <a:blipFill>
                <a:blip r:embed="rId4"/>
                <a:stretch>
                  <a:fillRect l="-414" t="-855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12"/>
          <p:cNvCxnSpPr/>
          <p:nvPr/>
        </p:nvCxnSpPr>
        <p:spPr>
          <a:xfrm>
            <a:off x="1743075" y="2628900"/>
            <a:ext cx="297180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8104" y="4962238"/>
            <a:ext cx="54614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 seems to be working well here but let's extend the horizontal axis</a:t>
            </a:r>
          </a:p>
        </p:txBody>
      </p:sp>
    </p:spTree>
    <p:extLst>
      <p:ext uri="{BB962C8B-B14F-4D97-AF65-F5344CB8AC3E}">
        <p14:creationId xmlns:p14="http://schemas.microsoft.com/office/powerpoint/2010/main" val="595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Classification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6975"/>
            <a:ext cx="3763366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4"/>
          <p:cNvCxnSpPr/>
          <p:nvPr/>
        </p:nvCxnSpPr>
        <p:spPr>
          <a:xfrm flipV="1">
            <a:off x="1257300" y="2571750"/>
            <a:ext cx="2914650" cy="142875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/>
              <p:nvPr/>
            </p:nvSpPr>
            <p:spPr>
              <a:xfrm>
                <a:off x="2171700" y="3996124"/>
                <a:ext cx="148374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996124"/>
                <a:ext cx="148374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0"/>
              <p:cNvSpPr/>
              <p:nvPr/>
            </p:nvSpPr>
            <p:spPr>
              <a:xfrm>
                <a:off x="514350" y="4686300"/>
                <a:ext cx="2939716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Threshold classifier output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at 0.5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&gt;=0.5, predict y=1</a:t>
                </a:r>
              </a:p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 &lt;0.5, predict y=0 </a:t>
                </a:r>
              </a:p>
            </p:txBody>
          </p:sp>
        </mc:Choice>
        <mc:Fallback xmlns="">
          <p:sp>
            <p:nvSpPr>
              <p:cNvPr id="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4686300"/>
                <a:ext cx="2939716" cy="715581"/>
              </a:xfrm>
              <a:prstGeom prst="rect">
                <a:avLst/>
              </a:prstGeom>
              <a:blipFill>
                <a:blip r:embed="rId4"/>
                <a:stretch>
                  <a:fillRect l="-414" t="-1709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12"/>
          <p:cNvCxnSpPr/>
          <p:nvPr/>
        </p:nvCxnSpPr>
        <p:spPr>
          <a:xfrm>
            <a:off x="1657350" y="3200400"/>
            <a:ext cx="297180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50" y="4547801"/>
            <a:ext cx="3057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 seems to be working well here but let’s extend the horizontal axis</a:t>
            </a:r>
          </a:p>
        </p:txBody>
      </p:sp>
      <p:cxnSp>
        <p:nvCxnSpPr>
          <p:cNvPr id="9" name="Straight Arrow Connector 5"/>
          <p:cNvCxnSpPr/>
          <p:nvPr/>
        </p:nvCxnSpPr>
        <p:spPr>
          <a:xfrm>
            <a:off x="4057650" y="3714750"/>
            <a:ext cx="22288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Multiply 6"/>
          <p:cNvSpPr/>
          <p:nvPr/>
        </p:nvSpPr>
        <p:spPr>
          <a:xfrm>
            <a:off x="5243513" y="2686050"/>
            <a:ext cx="428625" cy="3429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921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Classification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085975"/>
            <a:ext cx="3763366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4"/>
          <p:cNvCxnSpPr/>
          <p:nvPr/>
        </p:nvCxnSpPr>
        <p:spPr>
          <a:xfrm flipV="1">
            <a:off x="1362075" y="2190750"/>
            <a:ext cx="2914650" cy="142875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2276475" y="3615124"/>
                <a:ext cx="148374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3615124"/>
                <a:ext cx="148374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6"/>
          <p:cNvCxnSpPr/>
          <p:nvPr/>
        </p:nvCxnSpPr>
        <p:spPr>
          <a:xfrm>
            <a:off x="1762125" y="2819400"/>
            <a:ext cx="297180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>
            <a:off x="904875" y="3333750"/>
            <a:ext cx="56578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Multiply 8"/>
          <p:cNvSpPr/>
          <p:nvPr/>
        </p:nvSpPr>
        <p:spPr>
          <a:xfrm>
            <a:off x="5348288" y="2305050"/>
            <a:ext cx="428625" cy="3429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Connector 11"/>
          <p:cNvCxnSpPr/>
          <p:nvPr/>
        </p:nvCxnSpPr>
        <p:spPr>
          <a:xfrm flipV="1">
            <a:off x="1019175" y="1905000"/>
            <a:ext cx="5429250" cy="171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>
            <a:off x="3000014" y="2819400"/>
            <a:ext cx="0" cy="5143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/>
          <p:cNvCxnSpPr/>
          <p:nvPr/>
        </p:nvCxnSpPr>
        <p:spPr>
          <a:xfrm>
            <a:off x="3723554" y="2819400"/>
            <a:ext cx="0" cy="5143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5"/>
          <p:cNvSpPr/>
          <p:nvPr/>
        </p:nvSpPr>
        <p:spPr>
          <a:xfrm>
            <a:off x="3033713" y="2247900"/>
            <a:ext cx="428625" cy="3429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ultiply 16"/>
          <p:cNvSpPr/>
          <p:nvPr/>
        </p:nvSpPr>
        <p:spPr>
          <a:xfrm>
            <a:off x="3305175" y="2247900"/>
            <a:ext cx="428625" cy="3429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7"/>
          <p:cNvSpPr/>
          <p:nvPr/>
        </p:nvSpPr>
        <p:spPr>
          <a:xfrm>
            <a:off x="3000014" y="2190750"/>
            <a:ext cx="805223" cy="571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794" y="5127799"/>
            <a:ext cx="579158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42900"/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We cannot use linear regression for 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07092" y="4248150"/>
                <a:ext cx="3519874" cy="4531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&gt;1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&lt;0 ????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92" y="4248150"/>
                <a:ext cx="3519874" cy="453137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0"/>
          <p:cNvSpPr/>
          <p:nvPr/>
        </p:nvSpPr>
        <p:spPr>
          <a:xfrm>
            <a:off x="1362075" y="1871170"/>
            <a:ext cx="4514850" cy="3086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700" dirty="0">
                <a:solidFill>
                  <a:prstClr val="white"/>
                </a:solidFill>
                <a:latin typeface="Calibri" panose="020F0502020204030204"/>
              </a:rPr>
              <a:t>Develop an  algorithm </a:t>
            </a:r>
          </a:p>
          <a:p>
            <a:pPr algn="ctr" defTabSz="342900"/>
            <a:r>
              <a:rPr lang="en-US" sz="2700" dirty="0">
                <a:solidFill>
                  <a:prstClr val="white"/>
                </a:solidFill>
                <a:latin typeface="Calibri" panose="020F0502020204030204"/>
              </a:rPr>
              <a:t>“Logistic Regression”</a:t>
            </a:r>
          </a:p>
          <a:p>
            <a:pPr algn="ctr" defTabSz="342900"/>
            <a:r>
              <a:rPr lang="en-US" sz="2700" dirty="0">
                <a:solidFill>
                  <a:prstClr val="white"/>
                </a:solidFill>
                <a:latin typeface="Calibri" panose="020F0502020204030204"/>
              </a:rPr>
              <a:t>The output is always between zero and one</a:t>
            </a:r>
          </a:p>
        </p:txBody>
      </p:sp>
    </p:spTree>
    <p:extLst>
      <p:ext uri="{BB962C8B-B14F-4D97-AF65-F5344CB8AC3E}">
        <p14:creationId xmlns:p14="http://schemas.microsoft.com/office/powerpoint/2010/main" val="39285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Logistic regression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152651"/>
            <a:ext cx="6172200" cy="676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Logistic Regression Model: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Want 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62150" y="2829141"/>
                <a:ext cx="2121222" cy="46166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0≤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50" y="2829141"/>
                <a:ext cx="2121222" cy="46166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0551" y="3660047"/>
                <a:ext cx="1771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3660047"/>
                <a:ext cx="17715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2967" y="4210051"/>
                <a:ext cx="1355436" cy="486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7" y="4210051"/>
                <a:ext cx="1355436" cy="486095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74392" y="4943475"/>
            <a:ext cx="34290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 is sigmoid function or called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19400" y="3778130"/>
                <a:ext cx="2024208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78130"/>
                <a:ext cx="2024208" cy="62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323861" y="3660048"/>
            <a:ext cx="438389" cy="835753"/>
          </a:xfrm>
          <a:prstGeom prst="rightBrace">
            <a:avLst>
              <a:gd name="adj1" fmla="val 8333"/>
              <a:gd name="adj2" fmla="val 522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/>
              <p:cNvSpPr/>
              <p:nvPr/>
            </p:nvSpPr>
            <p:spPr>
              <a:xfrm>
                <a:off x="6705600" y="3729297"/>
                <a:ext cx="309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29297"/>
                <a:ext cx="309444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3"/>
              <p:cNvSpPr/>
              <p:nvPr/>
            </p:nvSpPr>
            <p:spPr>
              <a:xfrm>
                <a:off x="5470950" y="2209800"/>
                <a:ext cx="5619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50" y="2209800"/>
                <a:ext cx="561949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Image resul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484676"/>
            <a:ext cx="2286000" cy="1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7"/>
              <p:cNvSpPr/>
              <p:nvPr/>
            </p:nvSpPr>
            <p:spPr>
              <a:xfrm>
                <a:off x="5109865" y="4228326"/>
                <a:ext cx="12926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𝑝𝑎𝑟𝑎𝑚𝑒𝑡𝑒𝑟𝑠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135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65" y="4228326"/>
                <a:ext cx="1292662" cy="30008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2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Interpretation of Hypothesis output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61975" y="2057660"/>
                <a:ext cx="5468711" cy="2100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= estimated probability that y = 1 on input x.</a:t>
                </a: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Example: if 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𝑡𝑢𝑚𝑜𝑟</m:t>
                              </m:r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𝑠𝑖𝑧𝑒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= 0.7 </a:t>
                </a:r>
              </a:p>
              <a:p>
                <a:pPr defTabSz="342900"/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This tells that the patient has 70% chance of tumor to be malignant.</a:t>
                </a:r>
              </a:p>
              <a:p>
                <a:pPr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We want probability that y=1 given x parametrized by </a:t>
                </a:r>
                <a14:m>
                  <m:oMath xmlns:m="http://schemas.openxmlformats.org/officeDocument/2006/math">
                    <m:r>
                      <a:rPr lang="en-US" altLang="ko-KR" sz="135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en-US" altLang="ko-KR" sz="135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  <a:p>
                <a:pPr algn="ctr" defTabSz="342900"/>
                <a:r>
                  <a:rPr lang="en-US" altLang="ko-KR" sz="1350" dirty="0">
                    <a:solidFill>
                      <a:prstClr val="black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ko-KR" sz="135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 |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;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ko-KR" sz="135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3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2057660"/>
                <a:ext cx="5468711" cy="2100896"/>
              </a:xfrm>
              <a:prstGeom prst="rect">
                <a:avLst/>
              </a:prstGeom>
              <a:blipFill>
                <a:blip r:embed="rId2"/>
                <a:stretch>
                  <a:fillRect l="-223" t="-581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64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/>
              <p:nvPr/>
            </p:nvSpPr>
            <p:spPr>
              <a:xfrm>
                <a:off x="6800835" y="3439252"/>
                <a:ext cx="309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5" y="3439252"/>
                <a:ext cx="309444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5707714" y="1826078"/>
                <a:ext cx="5619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714" y="1826078"/>
                <a:ext cx="561949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15" y="2056132"/>
            <a:ext cx="2286000" cy="1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/>
              <p:nvPr/>
            </p:nvSpPr>
            <p:spPr>
              <a:xfrm>
                <a:off x="1856015" y="3932302"/>
                <a:ext cx="4114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≥0.5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𝑤h𝑒𝑛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 baseline="30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≥0.5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𝑤h𝑒𝑛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15" y="3932302"/>
                <a:ext cx="4114800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/>
              <p:nvPr/>
            </p:nvSpPr>
            <p:spPr>
              <a:xfrm>
                <a:off x="1372180" y="4701415"/>
                <a:ext cx="501701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Suppose predict y=1 if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≥0.5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Thus,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</a:p>
              <a:p>
                <a:pPr defTabSz="34290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y=0 if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&lt;0.5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Thus,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</a:p>
              <a:p>
                <a:pPr defTabSz="342900"/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80" y="4701415"/>
                <a:ext cx="5017014" cy="923330"/>
              </a:xfrm>
              <a:prstGeom prst="rect">
                <a:avLst/>
              </a:prstGeom>
              <a:blipFill>
                <a:blip r:embed="rId6"/>
                <a:stretch>
                  <a:fillRect l="-97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>
              <a:xfrm>
                <a:off x="541565" y="2266939"/>
                <a:ext cx="1771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5" y="2266939"/>
                <a:ext cx="177151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/>
              <p:cNvSpPr/>
              <p:nvPr/>
            </p:nvSpPr>
            <p:spPr>
              <a:xfrm>
                <a:off x="653981" y="2816942"/>
                <a:ext cx="1355436" cy="486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81" y="2816942"/>
                <a:ext cx="1355436" cy="486095"/>
              </a:xfrm>
              <a:prstGeom prst="rect">
                <a:avLst/>
              </a:prstGeom>
              <a:blipFill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/>
              <p:cNvSpPr/>
              <p:nvPr/>
            </p:nvSpPr>
            <p:spPr>
              <a:xfrm>
                <a:off x="2770414" y="2385022"/>
                <a:ext cx="2024208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 baseline="30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14" y="2385022"/>
                <a:ext cx="2024208" cy="62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1"/>
          <p:cNvSpPr/>
          <p:nvPr/>
        </p:nvSpPr>
        <p:spPr>
          <a:xfrm>
            <a:off x="2274876" y="2266939"/>
            <a:ext cx="438389" cy="83575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5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3" y="2242457"/>
            <a:ext cx="2286000" cy="190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53154" y="2134081"/>
                <a:ext cx="3870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54" y="2134081"/>
                <a:ext cx="3870675" cy="461665"/>
              </a:xfrm>
              <a:prstGeom prst="rect">
                <a:avLst/>
              </a:prstGeom>
              <a:blipFill>
                <a:blip r:embed="rId3"/>
                <a:stretch>
                  <a:fillRect l="-472" t="-10526" r="-157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39243" y="2597371"/>
            <a:ext cx="3499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We will talk about finding the parameters later 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Now we want to understand how it works.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6322" y="3082119"/>
                <a:ext cx="2042803" cy="640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𝑳𝒆𝒕𝒔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𝒔𝒖𝒑𝒑𝒐𝒔𝒆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35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22" y="3082119"/>
                <a:ext cx="2042803" cy="640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/>
              <p:nvPr/>
            </p:nvSpPr>
            <p:spPr>
              <a:xfrm>
                <a:off x="1110343" y="4814854"/>
                <a:ext cx="5603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′ 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−3+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≥3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3" y="4814854"/>
                <a:ext cx="5603201" cy="461665"/>
              </a:xfrm>
              <a:prstGeom prst="rect">
                <a:avLst/>
              </a:prstGeom>
              <a:blipFill>
                <a:blip r:embed="rId5"/>
                <a:stretch>
                  <a:fillRect l="-10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8"/>
          <p:cNvCxnSpPr/>
          <p:nvPr/>
        </p:nvCxnSpPr>
        <p:spPr>
          <a:xfrm>
            <a:off x="1224643" y="2471057"/>
            <a:ext cx="1543050" cy="1543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0"/>
              <p:cNvSpPr/>
              <p:nvPr/>
            </p:nvSpPr>
            <p:spPr>
              <a:xfrm>
                <a:off x="2301502" y="4019257"/>
                <a:ext cx="10631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502" y="4019257"/>
                <a:ext cx="1063112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12"/>
          <p:cNvCxnSpPr/>
          <p:nvPr/>
        </p:nvCxnSpPr>
        <p:spPr>
          <a:xfrm flipV="1">
            <a:off x="2424793" y="3242582"/>
            <a:ext cx="514350" cy="40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4"/>
              <p:cNvSpPr/>
              <p:nvPr/>
            </p:nvSpPr>
            <p:spPr>
              <a:xfrm>
                <a:off x="2938804" y="3242582"/>
                <a:ext cx="10631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&gt;3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804" y="3242582"/>
                <a:ext cx="106311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5"/>
              <p:cNvSpPr/>
              <p:nvPr/>
            </p:nvSpPr>
            <p:spPr>
              <a:xfrm>
                <a:off x="710560" y="4006400"/>
                <a:ext cx="10631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350" i="1" baseline="-25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&lt;3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0" y="4006400"/>
                <a:ext cx="1063112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6"/>
          <p:cNvCxnSpPr/>
          <p:nvPr/>
        </p:nvCxnSpPr>
        <p:spPr>
          <a:xfrm flipH="1">
            <a:off x="1738726" y="3519581"/>
            <a:ext cx="542925" cy="517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7"/>
          <p:cNvSpPr/>
          <p:nvPr/>
        </p:nvSpPr>
        <p:spPr>
          <a:xfrm>
            <a:off x="3739243" y="3875608"/>
            <a:ext cx="15384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Decision boundary </a:t>
            </a:r>
          </a:p>
        </p:txBody>
      </p:sp>
      <p:cxnSp>
        <p:nvCxnSpPr>
          <p:cNvPr id="15" name="Straight Arrow Connector 19"/>
          <p:cNvCxnSpPr>
            <a:stCxn id="14" idx="1"/>
          </p:cNvCxnSpPr>
          <p:nvPr/>
        </p:nvCxnSpPr>
        <p:spPr>
          <a:xfrm flipH="1" flipV="1">
            <a:off x="2681968" y="3875608"/>
            <a:ext cx="1057275" cy="150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1094</Words>
  <Application>Microsoft Office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1_Office Theme</vt:lpstr>
      <vt:lpstr>Artificial Intelligence Lecture 3</vt:lpstr>
      <vt:lpstr>Classification</vt:lpstr>
      <vt:lpstr>Classification</vt:lpstr>
      <vt:lpstr>Classification</vt:lpstr>
      <vt:lpstr>Classification</vt:lpstr>
      <vt:lpstr>Logistic regression</vt:lpstr>
      <vt:lpstr>Interpretation of Hypothesis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Multiclass Classification One-vs-all</vt:lpstr>
      <vt:lpstr>Multiclass Classification One-vs-all</vt:lpstr>
      <vt:lpstr>Multiclass Classification One-vs-all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타야라히랄</cp:lastModifiedBy>
  <cp:revision>1</cp:revision>
  <dcterms:created xsi:type="dcterms:W3CDTF">2017-09-07T13:06:28Z</dcterms:created>
  <dcterms:modified xsi:type="dcterms:W3CDTF">2023-03-15T03:06:08Z</dcterms:modified>
</cp:coreProperties>
</file>