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notesMasterIdLst>
    <p:notesMasterId r:id="rId14"/>
  </p:notesMasterIdLst>
  <p:sldIdLst>
    <p:sldId id="256" r:id="rId3"/>
    <p:sldId id="353" r:id="rId4"/>
    <p:sldId id="354" r:id="rId5"/>
    <p:sldId id="355" r:id="rId6"/>
    <p:sldId id="356" r:id="rId7"/>
    <p:sldId id="358" r:id="rId8"/>
    <p:sldId id="359" r:id="rId9"/>
    <p:sldId id="360" r:id="rId10"/>
    <p:sldId id="361" r:id="rId11"/>
    <p:sldId id="362" r:id="rId12"/>
    <p:sldId id="3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C398B-632B-4504-845E-E3835AAE7D2A}" v="11" dt="2023-03-15T02:58:42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94" autoAdjust="0"/>
  </p:normalViewPr>
  <p:slideViewPr>
    <p:cSldViewPr snapToGrid="0">
      <p:cViewPr varScale="1">
        <p:scale>
          <a:sx n="122" d="100"/>
          <a:sy n="122" d="100"/>
        </p:scale>
        <p:origin x="28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타야라히랄" userId="4cbd64cf-559c-4aef-b363-525ec37fb7ad" providerId="ADAL" clId="{9EFC398B-632B-4504-845E-E3835AAE7D2A}"/>
    <pc:docChg chg="undo custSel addSld delSld modSld">
      <pc:chgData name="타야라히랄" userId="4cbd64cf-559c-4aef-b363-525ec37fb7ad" providerId="ADAL" clId="{9EFC398B-632B-4504-845E-E3835AAE7D2A}" dt="2023-03-20T09:38:16.032" v="69" actId="47"/>
      <pc:docMkLst>
        <pc:docMk/>
      </pc:docMkLst>
      <pc:sldChg chg="modSp mod">
        <pc:chgData name="타야라히랄" userId="4cbd64cf-559c-4aef-b363-525ec37fb7ad" providerId="ADAL" clId="{9EFC398B-632B-4504-845E-E3835AAE7D2A}" dt="2023-03-20T09:37:31.059" v="66" actId="20577"/>
        <pc:sldMkLst>
          <pc:docMk/>
          <pc:sldMk cId="1609272880" sldId="256"/>
        </pc:sldMkLst>
        <pc:spChg chg="mod">
          <ac:chgData name="타야라히랄" userId="4cbd64cf-559c-4aef-b363-525ec37fb7ad" providerId="ADAL" clId="{9EFC398B-632B-4504-845E-E3835AAE7D2A}" dt="2023-03-20T09:37:31.059" v="66" actId="20577"/>
          <ac:spMkLst>
            <pc:docMk/>
            <pc:sldMk cId="1609272880" sldId="256"/>
            <ac:spMk id="2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20T09:37:38.199" v="67" actId="47"/>
        <pc:sldMkLst>
          <pc:docMk/>
          <pc:sldMk cId="59522296" sldId="300"/>
        </pc:sldMkLst>
        <pc:spChg chg="mod">
          <ac:chgData name="타야라히랄" userId="4cbd64cf-559c-4aef-b363-525ec37fb7ad" providerId="ADAL" clId="{9EFC398B-632B-4504-845E-E3835AAE7D2A}" dt="2023-03-02T05:25:13.527" v="28"/>
          <ac:spMkLst>
            <pc:docMk/>
            <pc:sldMk cId="59522296" sldId="300"/>
            <ac:spMk id="2" creationId="{00000000-0000-0000-0000-000000000000}"/>
          </ac:spMkLst>
        </pc:spChg>
        <pc:spChg chg="mod">
          <ac:chgData name="타야라히랄" userId="4cbd64cf-559c-4aef-b363-525ec37fb7ad" providerId="ADAL" clId="{9EFC398B-632B-4504-845E-E3835AAE7D2A}" dt="2023-03-02T05:25:22.133" v="30" actId="14100"/>
          <ac:spMkLst>
            <pc:docMk/>
            <pc:sldMk cId="59522296" sldId="300"/>
            <ac:spMk id="9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20T09:37:38.199" v="67" actId="47"/>
        <pc:sldMkLst>
          <pc:docMk/>
          <pc:sldMk cId="2476664128" sldId="334"/>
        </pc:sldMkLst>
        <pc:spChg chg="mod">
          <ac:chgData name="타야라히랄" userId="4cbd64cf-559c-4aef-b363-525ec37fb7ad" providerId="ADAL" clId="{9EFC398B-632B-4504-845E-E3835AAE7D2A}" dt="2023-03-02T05:25:07.896" v="25"/>
          <ac:spMkLst>
            <pc:docMk/>
            <pc:sldMk cId="2476664128" sldId="334"/>
            <ac:spMk id="2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20T09:37:38.199" v="67" actId="47"/>
        <pc:sldMkLst>
          <pc:docMk/>
          <pc:sldMk cId="1549219771" sldId="335"/>
        </pc:sldMkLst>
        <pc:spChg chg="mod">
          <ac:chgData name="타야라히랄" userId="4cbd64cf-559c-4aef-b363-525ec37fb7ad" providerId="ADAL" clId="{9EFC398B-632B-4504-845E-E3835AAE7D2A}" dt="2023-03-02T05:25:29.335" v="33"/>
          <ac:spMkLst>
            <pc:docMk/>
            <pc:sldMk cId="1549219771" sldId="335"/>
            <ac:spMk id="2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20T09:37:38.199" v="67" actId="47"/>
        <pc:sldMkLst>
          <pc:docMk/>
          <pc:sldMk cId="3928513233" sldId="336"/>
        </pc:sldMkLst>
        <pc:spChg chg="mod">
          <ac:chgData name="타야라히랄" userId="4cbd64cf-559c-4aef-b363-525ec37fb7ad" providerId="ADAL" clId="{9EFC398B-632B-4504-845E-E3835AAE7D2A}" dt="2023-03-02T05:25:32.848" v="36"/>
          <ac:spMkLst>
            <pc:docMk/>
            <pc:sldMk cId="3928513233" sldId="336"/>
            <ac:spMk id="2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20T09:37:38.199" v="67" actId="47"/>
        <pc:sldMkLst>
          <pc:docMk/>
          <pc:sldMk cId="1762221541" sldId="337"/>
        </pc:sldMkLst>
        <pc:spChg chg="mod">
          <ac:chgData name="타야라히랄" userId="4cbd64cf-559c-4aef-b363-525ec37fb7ad" providerId="ADAL" clId="{9EFC398B-632B-4504-845E-E3835AAE7D2A}" dt="2023-03-02T05:25:56.022" v="59"/>
          <ac:spMkLst>
            <pc:docMk/>
            <pc:sldMk cId="1762221541" sldId="337"/>
            <ac:spMk id="2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20T09:37:38.199" v="67" actId="47"/>
        <pc:sldMkLst>
          <pc:docMk/>
          <pc:sldMk cId="639645129" sldId="338"/>
        </pc:sldMkLst>
        <pc:spChg chg="mod">
          <ac:chgData name="타야라히랄" userId="4cbd64cf-559c-4aef-b363-525ec37fb7ad" providerId="ADAL" clId="{9EFC398B-632B-4504-845E-E3835AAE7D2A}" dt="2023-03-02T05:26:01.743" v="63"/>
          <ac:spMkLst>
            <pc:docMk/>
            <pc:sldMk cId="639645129" sldId="338"/>
            <ac:spMk id="2" creationId="{00000000-0000-0000-0000-000000000000}"/>
          </ac:spMkLst>
        </pc:spChg>
      </pc:sldChg>
      <pc:sldChg chg="add del">
        <pc:chgData name="타야라히랄" userId="4cbd64cf-559c-4aef-b363-525ec37fb7ad" providerId="ADAL" clId="{9EFC398B-632B-4504-845E-E3835AAE7D2A}" dt="2023-03-20T09:37:38.199" v="67" actId="47"/>
        <pc:sldMkLst>
          <pc:docMk/>
          <pc:sldMk cId="43572298" sldId="339"/>
        </pc:sldMkLst>
      </pc:sldChg>
      <pc:sldChg chg="add del">
        <pc:chgData name="타야라히랄" userId="4cbd64cf-559c-4aef-b363-525ec37fb7ad" providerId="ADAL" clId="{9EFC398B-632B-4504-845E-E3835AAE7D2A}" dt="2023-03-20T09:37:38.199" v="67" actId="47"/>
        <pc:sldMkLst>
          <pc:docMk/>
          <pc:sldMk cId="3296253243" sldId="340"/>
        </pc:sldMkLst>
      </pc:sldChg>
      <pc:sldChg chg="add del">
        <pc:chgData name="타야라히랄" userId="4cbd64cf-559c-4aef-b363-525ec37fb7ad" providerId="ADAL" clId="{9EFC398B-632B-4504-845E-E3835AAE7D2A}" dt="2023-03-20T09:37:38.199" v="67" actId="47"/>
        <pc:sldMkLst>
          <pc:docMk/>
          <pc:sldMk cId="81681837" sldId="341"/>
        </pc:sldMkLst>
      </pc:sldChg>
      <pc:sldChg chg="add del">
        <pc:chgData name="타야라히랄" userId="4cbd64cf-559c-4aef-b363-525ec37fb7ad" providerId="ADAL" clId="{9EFC398B-632B-4504-845E-E3835AAE7D2A}" dt="2023-03-20T09:37:38.199" v="67" actId="47"/>
        <pc:sldMkLst>
          <pc:docMk/>
          <pc:sldMk cId="2610894227" sldId="342"/>
        </pc:sldMkLst>
      </pc:sldChg>
      <pc:sldChg chg="add del">
        <pc:chgData name="타야라히랄" userId="4cbd64cf-559c-4aef-b363-525ec37fb7ad" providerId="ADAL" clId="{9EFC398B-632B-4504-845E-E3835AAE7D2A}" dt="2023-03-20T09:37:38.199" v="67" actId="47"/>
        <pc:sldMkLst>
          <pc:docMk/>
          <pc:sldMk cId="693138874" sldId="343"/>
        </pc:sldMkLst>
      </pc:sldChg>
      <pc:sldChg chg="add del">
        <pc:chgData name="타야라히랄" userId="4cbd64cf-559c-4aef-b363-525ec37fb7ad" providerId="ADAL" clId="{9EFC398B-632B-4504-845E-E3835AAE7D2A}" dt="2023-03-20T09:37:38.199" v="67" actId="47"/>
        <pc:sldMkLst>
          <pc:docMk/>
          <pc:sldMk cId="3129819320" sldId="344"/>
        </pc:sldMkLst>
      </pc:sldChg>
      <pc:sldChg chg="add del">
        <pc:chgData name="타야라히랄" userId="4cbd64cf-559c-4aef-b363-525ec37fb7ad" providerId="ADAL" clId="{9EFC398B-632B-4504-845E-E3835AAE7D2A}" dt="2023-03-20T09:37:38.199" v="67" actId="47"/>
        <pc:sldMkLst>
          <pc:docMk/>
          <pc:sldMk cId="69621702" sldId="345"/>
        </pc:sldMkLst>
      </pc:sldChg>
      <pc:sldChg chg="add del">
        <pc:chgData name="타야라히랄" userId="4cbd64cf-559c-4aef-b363-525ec37fb7ad" providerId="ADAL" clId="{9EFC398B-632B-4504-845E-E3835AAE7D2A}" dt="2023-03-20T09:37:38.199" v="67" actId="47"/>
        <pc:sldMkLst>
          <pc:docMk/>
          <pc:sldMk cId="3640596575" sldId="346"/>
        </pc:sldMkLst>
      </pc:sldChg>
      <pc:sldChg chg="add del">
        <pc:chgData name="타야라히랄" userId="4cbd64cf-559c-4aef-b363-525ec37fb7ad" providerId="ADAL" clId="{9EFC398B-632B-4504-845E-E3835AAE7D2A}" dt="2023-03-20T09:37:38.199" v="67" actId="47"/>
        <pc:sldMkLst>
          <pc:docMk/>
          <pc:sldMk cId="1225475623" sldId="347"/>
        </pc:sldMkLst>
      </pc:sldChg>
      <pc:sldChg chg="add del">
        <pc:chgData name="타야라히랄" userId="4cbd64cf-559c-4aef-b363-525ec37fb7ad" providerId="ADAL" clId="{9EFC398B-632B-4504-845E-E3835AAE7D2A}" dt="2023-03-20T09:37:38.199" v="67" actId="47"/>
        <pc:sldMkLst>
          <pc:docMk/>
          <pc:sldMk cId="1290548397" sldId="348"/>
        </pc:sldMkLst>
      </pc:sldChg>
      <pc:sldChg chg="modSp add del mod">
        <pc:chgData name="타야라히랄" userId="4cbd64cf-559c-4aef-b363-525ec37fb7ad" providerId="ADAL" clId="{9EFC398B-632B-4504-845E-E3835AAE7D2A}" dt="2023-03-20T09:37:38.199" v="67" actId="47"/>
        <pc:sldMkLst>
          <pc:docMk/>
          <pc:sldMk cId="4248840580" sldId="349"/>
        </pc:sldMkLst>
        <pc:spChg chg="mod">
          <ac:chgData name="타야라히랄" userId="4cbd64cf-559c-4aef-b363-525ec37fb7ad" providerId="ADAL" clId="{9EFC398B-632B-4504-845E-E3835AAE7D2A}" dt="2023-03-02T05:25:03.362" v="13"/>
          <ac:spMkLst>
            <pc:docMk/>
            <pc:sldMk cId="4248840580" sldId="349"/>
            <ac:spMk id="3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20T09:37:38.199" v="67" actId="47"/>
        <pc:sldMkLst>
          <pc:docMk/>
          <pc:sldMk cId="798210510" sldId="350"/>
        </pc:sldMkLst>
        <pc:spChg chg="mod">
          <ac:chgData name="타야라히랄" userId="4cbd64cf-559c-4aef-b363-525ec37fb7ad" providerId="ADAL" clId="{9EFC398B-632B-4504-845E-E3835AAE7D2A}" dt="2023-03-02T05:25:05.253" v="18" actId="27636"/>
          <ac:spMkLst>
            <pc:docMk/>
            <pc:sldMk cId="798210510" sldId="350"/>
            <ac:spMk id="3" creationId="{00000000-0000-0000-0000-000000000000}"/>
          </ac:spMkLst>
        </pc:spChg>
      </pc:sldChg>
      <pc:sldChg chg="add del">
        <pc:chgData name="타야라히랄" userId="4cbd64cf-559c-4aef-b363-525ec37fb7ad" providerId="ADAL" clId="{9EFC398B-632B-4504-845E-E3835AAE7D2A}" dt="2023-03-20T09:37:38.199" v="67" actId="47"/>
        <pc:sldMkLst>
          <pc:docMk/>
          <pc:sldMk cId="2919812046" sldId="351"/>
        </pc:sldMkLst>
      </pc:sldChg>
      <pc:sldChg chg="add del">
        <pc:chgData name="타야라히랄" userId="4cbd64cf-559c-4aef-b363-525ec37fb7ad" providerId="ADAL" clId="{9EFC398B-632B-4504-845E-E3835AAE7D2A}" dt="2023-03-20T09:37:38.199" v="67" actId="47"/>
        <pc:sldMkLst>
          <pc:docMk/>
          <pc:sldMk cId="620642041" sldId="352"/>
        </pc:sldMkLst>
      </pc:sldChg>
      <pc:sldChg chg="add del modNotesTx">
        <pc:chgData name="타야라히랄" userId="4cbd64cf-559c-4aef-b363-525ec37fb7ad" providerId="ADAL" clId="{9EFC398B-632B-4504-845E-E3835AAE7D2A}" dt="2023-03-20T09:37:41.192" v="68" actId="6549"/>
        <pc:sldMkLst>
          <pc:docMk/>
          <pc:sldMk cId="3102233131" sldId="353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1403529692" sldId="354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3289130484" sldId="355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2548148459" sldId="356"/>
        </pc:sldMkLst>
      </pc:sldChg>
      <pc:sldChg chg="modSp add del mod">
        <pc:chgData name="타야라히랄" userId="4cbd64cf-559c-4aef-b363-525ec37fb7ad" providerId="ADAL" clId="{9EFC398B-632B-4504-845E-E3835AAE7D2A}" dt="2023-03-20T09:37:38.199" v="67" actId="47"/>
        <pc:sldMkLst>
          <pc:docMk/>
          <pc:sldMk cId="4134819866" sldId="357"/>
        </pc:sldMkLst>
        <pc:spChg chg="mod">
          <ac:chgData name="타야라히랄" userId="4cbd64cf-559c-4aef-b363-525ec37fb7ad" providerId="ADAL" clId="{9EFC398B-632B-4504-845E-E3835AAE7D2A}" dt="2023-03-02T05:25:05.257" v="19" actId="27636"/>
          <ac:spMkLst>
            <pc:docMk/>
            <pc:sldMk cId="4134819866" sldId="357"/>
            <ac:spMk id="3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02T05:25:05.260" v="20" actId="27636"/>
        <pc:sldMkLst>
          <pc:docMk/>
          <pc:sldMk cId="1050459936" sldId="358"/>
        </pc:sldMkLst>
        <pc:spChg chg="mod">
          <ac:chgData name="타야라히랄" userId="4cbd64cf-559c-4aef-b363-525ec37fb7ad" providerId="ADAL" clId="{9EFC398B-632B-4504-845E-E3835AAE7D2A}" dt="2023-03-02T05:25:05.260" v="20" actId="27636"/>
          <ac:spMkLst>
            <pc:docMk/>
            <pc:sldMk cId="1050459936" sldId="358"/>
            <ac:spMk id="3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02T05:25:05.262" v="21" actId="27636"/>
        <pc:sldMkLst>
          <pc:docMk/>
          <pc:sldMk cId="2775201159" sldId="359"/>
        </pc:sldMkLst>
        <pc:spChg chg="mod">
          <ac:chgData name="타야라히랄" userId="4cbd64cf-559c-4aef-b363-525ec37fb7ad" providerId="ADAL" clId="{9EFC398B-632B-4504-845E-E3835AAE7D2A}" dt="2023-03-02T05:25:05.262" v="21" actId="27636"/>
          <ac:spMkLst>
            <pc:docMk/>
            <pc:sldMk cId="2775201159" sldId="359"/>
            <ac:spMk id="3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02T05:25:05.264" v="22" actId="27636"/>
        <pc:sldMkLst>
          <pc:docMk/>
          <pc:sldMk cId="2503958524" sldId="360"/>
        </pc:sldMkLst>
        <pc:spChg chg="mod">
          <ac:chgData name="타야라히랄" userId="4cbd64cf-559c-4aef-b363-525ec37fb7ad" providerId="ADAL" clId="{9EFC398B-632B-4504-845E-E3835AAE7D2A}" dt="2023-03-02T05:25:05.264" v="22" actId="27636"/>
          <ac:spMkLst>
            <pc:docMk/>
            <pc:sldMk cId="2503958524" sldId="360"/>
            <ac:spMk id="3" creationId="{00000000-0000-0000-0000-000000000000}"/>
          </ac:spMkLst>
        </pc:spChg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4234826221" sldId="361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3095051440" sldId="362"/>
        </pc:sldMkLst>
      </pc:sldChg>
      <pc:sldChg chg="modSp add del mod">
        <pc:chgData name="타야라히랄" userId="4cbd64cf-559c-4aef-b363-525ec37fb7ad" providerId="ADAL" clId="{9EFC398B-632B-4504-845E-E3835AAE7D2A}" dt="2023-03-02T05:25:05.287" v="23" actId="27636"/>
        <pc:sldMkLst>
          <pc:docMk/>
          <pc:sldMk cId="4205218821" sldId="363"/>
        </pc:sldMkLst>
        <pc:spChg chg="mod">
          <ac:chgData name="타야라히랄" userId="4cbd64cf-559c-4aef-b363-525ec37fb7ad" providerId="ADAL" clId="{9EFC398B-632B-4504-845E-E3835AAE7D2A}" dt="2023-03-02T05:25:05.287" v="23" actId="27636"/>
          <ac:spMkLst>
            <pc:docMk/>
            <pc:sldMk cId="4205218821" sldId="363"/>
            <ac:spMk id="3" creationId="{00000000-0000-0000-0000-000000000000}"/>
          </ac:spMkLst>
        </pc:spChg>
      </pc:sldChg>
      <pc:sldChg chg="add del">
        <pc:chgData name="타야라히랄" userId="4cbd64cf-559c-4aef-b363-525ec37fb7ad" providerId="ADAL" clId="{9EFC398B-632B-4504-845E-E3835AAE7D2A}" dt="2023-03-20T09:38:16.032" v="69" actId="47"/>
        <pc:sldMkLst>
          <pc:docMk/>
          <pc:sldMk cId="1335693049" sldId="364"/>
        </pc:sldMkLst>
      </pc:sldChg>
      <pc:sldChg chg="modSp add del mod">
        <pc:chgData name="타야라히랄" userId="4cbd64cf-559c-4aef-b363-525ec37fb7ad" providerId="ADAL" clId="{9EFC398B-632B-4504-845E-E3835AAE7D2A}" dt="2023-03-15T02:20:27.374" v="65" actId="47"/>
        <pc:sldMkLst>
          <pc:docMk/>
          <pc:sldMk cId="1822562549" sldId="395"/>
        </pc:sldMkLst>
        <pc:spChg chg="mod">
          <ac:chgData name="타야라히랄" userId="4cbd64cf-559c-4aef-b363-525ec37fb7ad" providerId="ADAL" clId="{9EFC398B-632B-4504-845E-E3835AAE7D2A}" dt="2023-03-02T05:25:05.224" v="15" actId="27636"/>
          <ac:spMkLst>
            <pc:docMk/>
            <pc:sldMk cId="1822562549" sldId="395"/>
            <ac:spMk id="3" creationId="{315D3D8A-C05C-4C01-953E-0E2BB3B095AD}"/>
          </ac:spMkLst>
        </pc:spChg>
      </pc:sldChg>
      <pc:sldChg chg="modSp add del mod">
        <pc:chgData name="타야라히랄" userId="4cbd64cf-559c-4aef-b363-525ec37fb7ad" providerId="ADAL" clId="{9EFC398B-632B-4504-845E-E3835AAE7D2A}" dt="2023-03-15T02:20:27.374" v="65" actId="47"/>
        <pc:sldMkLst>
          <pc:docMk/>
          <pc:sldMk cId="2490034809" sldId="396"/>
        </pc:sldMkLst>
        <pc:spChg chg="mod">
          <ac:chgData name="타야라히랄" userId="4cbd64cf-559c-4aef-b363-525ec37fb7ad" providerId="ADAL" clId="{9EFC398B-632B-4504-845E-E3835AAE7D2A}" dt="2023-03-02T05:25:05.226" v="16" actId="27636"/>
          <ac:spMkLst>
            <pc:docMk/>
            <pc:sldMk cId="2490034809" sldId="396"/>
            <ac:spMk id="3" creationId="{6E371BAD-EC8A-412C-B274-46274AE8D18A}"/>
          </ac:spMkLst>
        </pc:spChg>
      </pc:sldChg>
      <pc:sldChg chg="modSp add del mod">
        <pc:chgData name="타야라히랄" userId="4cbd64cf-559c-4aef-b363-525ec37fb7ad" providerId="ADAL" clId="{9EFC398B-632B-4504-845E-E3835AAE7D2A}" dt="2023-03-15T02:20:27.374" v="65" actId="47"/>
        <pc:sldMkLst>
          <pc:docMk/>
          <pc:sldMk cId="1638773304" sldId="397"/>
        </pc:sldMkLst>
        <pc:spChg chg="mod">
          <ac:chgData name="타야라히랄" userId="4cbd64cf-559c-4aef-b363-525ec37fb7ad" providerId="ADAL" clId="{9EFC398B-632B-4504-845E-E3835AAE7D2A}" dt="2023-03-02T05:25:05.228" v="17" actId="27636"/>
          <ac:spMkLst>
            <pc:docMk/>
            <pc:sldMk cId="1638773304" sldId="397"/>
            <ac:spMk id="3" creationId="{7C6A7BCE-535A-45F6-B42E-3F0CE66AB7E4}"/>
          </ac:spMkLst>
        </pc:spChg>
      </pc:sldChg>
    </pc:docChg>
  </pc:docChgLst>
  <pc:docChgLst>
    <pc:chgData name="타야라히랄" userId="4cbd64cf-559c-4aef-b363-525ec37fb7ad" providerId="ADAL" clId="{575D6629-A65F-453F-8C09-2E61113B16B0}"/>
    <pc:docChg chg="delSld">
      <pc:chgData name="타야라히랄" userId="4cbd64cf-559c-4aef-b363-525ec37fb7ad" providerId="ADAL" clId="{575D6629-A65F-453F-8C09-2E61113B16B0}" dt="2023-03-02T05:03:27.903" v="0" actId="47"/>
      <pc:docMkLst>
        <pc:docMk/>
      </pc:docMkLst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836946267" sldId="257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81420019" sldId="263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433640347" sldId="268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268555822" sldId="271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213630720" sldId="273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965592953" sldId="274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989238877" sldId="276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3292759274" sldId="277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568434506" sldId="278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820320373" sldId="279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661584697" sldId="283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796807113" sldId="284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4034312350" sldId="286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665125614" sldId="287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735930999" sldId="295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208968163" sldId="296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3307592115" sldId="298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3186288590" sldId="300"/>
        </pc:sldMkLst>
      </pc:sldChg>
    </pc:docChg>
  </pc:docChgLst>
  <pc:docChgLst>
    <pc:chgData name="타야라히랄" userId="4cbd64cf-559c-4aef-b363-525ec37fb7ad" providerId="ADAL" clId="{28F87769-2F2D-4CD4-B3EE-D1F51BB4CF57}"/>
    <pc:docChg chg="undo custSel addSld delSld modSld">
      <pc:chgData name="타야라히랄" userId="4cbd64cf-559c-4aef-b363-525ec37fb7ad" providerId="ADAL" clId="{28F87769-2F2D-4CD4-B3EE-D1F51BB4CF57}" dt="2022-02-25T07:34:09.160" v="93" actId="6549"/>
      <pc:docMkLst>
        <pc:docMk/>
      </pc:docMkLst>
      <pc:sldChg chg="modSp mod">
        <pc:chgData name="타야라히랄" userId="4cbd64cf-559c-4aef-b363-525ec37fb7ad" providerId="ADAL" clId="{28F87769-2F2D-4CD4-B3EE-D1F51BB4CF57}" dt="2022-02-24T01:45:56.702" v="72" actId="20577"/>
        <pc:sldMkLst>
          <pc:docMk/>
          <pc:sldMk cId="2836946267" sldId="257"/>
        </pc:sldMkLst>
        <pc:spChg chg="mod">
          <ac:chgData name="타야라히랄" userId="4cbd64cf-559c-4aef-b363-525ec37fb7ad" providerId="ADAL" clId="{28F87769-2F2D-4CD4-B3EE-D1F51BB4CF57}" dt="2022-02-24T01:45:56.702" v="72" actId="20577"/>
          <ac:spMkLst>
            <pc:docMk/>
            <pc:sldMk cId="2836946267" sldId="257"/>
            <ac:spMk id="2" creationId="{00000000-0000-0000-0000-000000000000}"/>
          </ac:spMkLst>
        </pc:spChg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653134339" sldId="262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3704145734" sldId="264"/>
        </pc:sldMkLst>
      </pc:sldChg>
      <pc:sldChg chg="addSp modSp mod">
        <pc:chgData name="타야라히랄" userId="4cbd64cf-559c-4aef-b363-525ec37fb7ad" providerId="ADAL" clId="{28F87769-2F2D-4CD4-B3EE-D1F51BB4CF57}" dt="2022-02-24T01:47:39.978" v="90" actId="1076"/>
        <pc:sldMkLst>
          <pc:docMk/>
          <pc:sldMk cId="1433640347" sldId="268"/>
        </pc:sldMkLst>
        <pc:spChg chg="add mod">
          <ac:chgData name="타야라히랄" userId="4cbd64cf-559c-4aef-b363-525ec37fb7ad" providerId="ADAL" clId="{28F87769-2F2D-4CD4-B3EE-D1F51BB4CF57}" dt="2022-02-24T01:47:39.978" v="90" actId="1076"/>
          <ac:spMkLst>
            <pc:docMk/>
            <pc:sldMk cId="1433640347" sldId="268"/>
            <ac:spMk id="27" creationId="{AD506B9F-B72E-491D-A3DA-4E662C7AABEC}"/>
          </ac:spMkLst>
        </pc:spChg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1130777152" sldId="270"/>
        </pc:sldMkLst>
      </pc:sldChg>
      <pc:sldChg chg="modSp mod">
        <pc:chgData name="타야라히랄" userId="4cbd64cf-559c-4aef-b363-525ec37fb7ad" providerId="ADAL" clId="{28F87769-2F2D-4CD4-B3EE-D1F51BB4CF57}" dt="2022-02-24T01:32:12.730" v="36" actId="6549"/>
        <pc:sldMkLst>
          <pc:docMk/>
          <pc:sldMk cId="2213630720" sldId="273"/>
        </pc:sldMkLst>
        <pc:spChg chg="mod">
          <ac:chgData name="타야라히랄" userId="4cbd64cf-559c-4aef-b363-525ec37fb7ad" providerId="ADAL" clId="{28F87769-2F2D-4CD4-B3EE-D1F51BB4CF57}" dt="2022-02-24T01:32:12.730" v="36" actId="6549"/>
          <ac:spMkLst>
            <pc:docMk/>
            <pc:sldMk cId="2213630720" sldId="273"/>
            <ac:spMk id="3" creationId="{00000000-0000-0000-0000-000000000000}"/>
          </ac:spMkLst>
        </pc:spChg>
      </pc:sldChg>
      <pc:sldChg chg="modNotesTx">
        <pc:chgData name="타야라히랄" userId="4cbd64cf-559c-4aef-b363-525ec37fb7ad" providerId="ADAL" clId="{28F87769-2F2D-4CD4-B3EE-D1F51BB4CF57}" dt="2022-02-25T07:34:09.160" v="93" actId="6549"/>
        <pc:sldMkLst>
          <pc:docMk/>
          <pc:sldMk cId="820320373" sldId="279"/>
        </pc:sldMkLst>
      </pc:sldChg>
      <pc:sldChg chg="modSp mod">
        <pc:chgData name="타야라히랄" userId="4cbd64cf-559c-4aef-b363-525ec37fb7ad" providerId="ADAL" clId="{28F87769-2F2D-4CD4-B3EE-D1F51BB4CF57}" dt="2022-02-24T01:50:21.826" v="92" actId="33524"/>
        <pc:sldMkLst>
          <pc:docMk/>
          <pc:sldMk cId="1796807113" sldId="284"/>
        </pc:sldMkLst>
        <pc:spChg chg="mod">
          <ac:chgData name="타야라히랄" userId="4cbd64cf-559c-4aef-b363-525ec37fb7ad" providerId="ADAL" clId="{28F87769-2F2D-4CD4-B3EE-D1F51BB4CF57}" dt="2022-02-24T01:50:21.826" v="92" actId="33524"/>
          <ac:spMkLst>
            <pc:docMk/>
            <pc:sldMk cId="1796807113" sldId="284"/>
            <ac:spMk id="3" creationId="{00000000-0000-0000-0000-000000000000}"/>
          </ac:spMkLst>
        </pc:spChg>
      </pc:sldChg>
      <pc:sldChg chg="del">
        <pc:chgData name="타야라히랄" userId="4cbd64cf-559c-4aef-b363-525ec37fb7ad" providerId="ADAL" clId="{28F87769-2F2D-4CD4-B3EE-D1F51BB4CF57}" dt="2022-02-24T01:45:52.367" v="70" actId="47"/>
        <pc:sldMkLst>
          <pc:docMk/>
          <pc:sldMk cId="2195373191" sldId="285"/>
        </pc:sldMkLst>
      </pc:sldChg>
      <pc:sldChg chg="modSp mod">
        <pc:chgData name="타야라히랄" userId="4cbd64cf-559c-4aef-b363-525ec37fb7ad" providerId="ADAL" clId="{28F87769-2F2D-4CD4-B3EE-D1F51BB4CF57}" dt="2022-02-24T01:46:08.119" v="78" actId="20577"/>
        <pc:sldMkLst>
          <pc:docMk/>
          <pc:sldMk cId="4034312350" sldId="286"/>
        </pc:sldMkLst>
        <pc:spChg chg="mod">
          <ac:chgData name="타야라히랄" userId="4cbd64cf-559c-4aef-b363-525ec37fb7ad" providerId="ADAL" clId="{28F87769-2F2D-4CD4-B3EE-D1F51BB4CF57}" dt="2022-02-24T01:46:08.119" v="78" actId="20577"/>
          <ac:spMkLst>
            <pc:docMk/>
            <pc:sldMk cId="4034312350" sldId="286"/>
            <ac:spMk id="2" creationId="{00000000-0000-0000-0000-000000000000}"/>
          </ac:spMkLst>
        </pc:spChg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1820341228" sldId="289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2846012156" sldId="291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2738707162" sldId="292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4013734979" sldId="293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290799128" sldId="294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3103190464" sldId="297"/>
        </pc:sldMkLst>
      </pc:sldChg>
      <pc:sldChg chg="modSp mod">
        <pc:chgData name="타야라히랄" userId="4cbd64cf-559c-4aef-b363-525ec37fb7ad" providerId="ADAL" clId="{28F87769-2F2D-4CD4-B3EE-D1F51BB4CF57}" dt="2022-02-24T01:31:41.801" v="35" actId="948"/>
        <pc:sldMkLst>
          <pc:docMk/>
          <pc:sldMk cId="3307592115" sldId="298"/>
        </pc:sldMkLst>
        <pc:spChg chg="mod">
          <ac:chgData name="타야라히랄" userId="4cbd64cf-559c-4aef-b363-525ec37fb7ad" providerId="ADAL" clId="{28F87769-2F2D-4CD4-B3EE-D1F51BB4CF57}" dt="2022-02-24T01:31:41.801" v="35" actId="948"/>
          <ac:spMkLst>
            <pc:docMk/>
            <pc:sldMk cId="3307592115" sldId="298"/>
            <ac:spMk id="3" creationId="{BEA01B59-AA73-44AC-A5FF-B3DF298EC78E}"/>
          </ac:spMkLst>
        </pc:spChg>
      </pc:sldChg>
      <pc:sldChg chg="del">
        <pc:chgData name="타야라히랄" userId="4cbd64cf-559c-4aef-b363-525ec37fb7ad" providerId="ADAL" clId="{28F87769-2F2D-4CD4-B3EE-D1F51BB4CF57}" dt="2022-02-24T01:35:16.640" v="37" actId="47"/>
        <pc:sldMkLst>
          <pc:docMk/>
          <pc:sldMk cId="2266378506" sldId="299"/>
        </pc:sldMkLst>
      </pc:sldChg>
      <pc:sldChg chg="modSp mod">
        <pc:chgData name="타야라히랄" userId="4cbd64cf-559c-4aef-b363-525ec37fb7ad" providerId="ADAL" clId="{28F87769-2F2D-4CD4-B3EE-D1F51BB4CF57}" dt="2022-02-24T01:35:30.451" v="42" actId="20577"/>
        <pc:sldMkLst>
          <pc:docMk/>
          <pc:sldMk cId="3186288590" sldId="300"/>
        </pc:sldMkLst>
        <pc:spChg chg="mod">
          <ac:chgData name="타야라히랄" userId="4cbd64cf-559c-4aef-b363-525ec37fb7ad" providerId="ADAL" clId="{28F87769-2F2D-4CD4-B3EE-D1F51BB4CF57}" dt="2022-02-24T01:35:30.451" v="42" actId="20577"/>
          <ac:spMkLst>
            <pc:docMk/>
            <pc:sldMk cId="3186288590" sldId="300"/>
            <ac:spMk id="3" creationId="{03270600-43C5-4AD1-A07A-4A545015A478}"/>
          </ac:spMkLst>
        </pc:spChg>
      </pc:sldChg>
      <pc:sldChg chg="addSp delSp modSp new mod">
        <pc:chgData name="타야라히랄" userId="4cbd64cf-559c-4aef-b363-525ec37fb7ad" providerId="ADAL" clId="{28F87769-2F2D-4CD4-B3EE-D1F51BB4CF57}" dt="2022-02-24T01:45:47.078" v="69" actId="20577"/>
        <pc:sldMkLst>
          <pc:docMk/>
          <pc:sldMk cId="3274056778" sldId="301"/>
        </pc:sldMkLst>
        <pc:spChg chg="mod">
          <ac:chgData name="타야라히랄" userId="4cbd64cf-559c-4aef-b363-525ec37fb7ad" providerId="ADAL" clId="{28F87769-2F2D-4CD4-B3EE-D1F51BB4CF57}" dt="2022-02-24T01:45:47.078" v="69" actId="20577"/>
          <ac:spMkLst>
            <pc:docMk/>
            <pc:sldMk cId="3274056778" sldId="301"/>
            <ac:spMk id="2" creationId="{285800DA-86B5-474A-A270-F2F4B10C671E}"/>
          </ac:spMkLst>
        </pc:spChg>
        <pc:spChg chg="del">
          <ac:chgData name="타야라히랄" userId="4cbd64cf-559c-4aef-b363-525ec37fb7ad" providerId="ADAL" clId="{28F87769-2F2D-4CD4-B3EE-D1F51BB4CF57}" dt="2022-02-24T01:41:15.807" v="47" actId="22"/>
          <ac:spMkLst>
            <pc:docMk/>
            <pc:sldMk cId="3274056778" sldId="301"/>
            <ac:spMk id="3" creationId="{9A0AA9E2-D302-4485-91F7-5C862D02F9A2}"/>
          </ac:spMkLst>
        </pc:spChg>
        <pc:spChg chg="add mod">
          <ac:chgData name="타야라히랄" userId="4cbd64cf-559c-4aef-b363-525ec37fb7ad" providerId="ADAL" clId="{28F87769-2F2D-4CD4-B3EE-D1F51BB4CF57}" dt="2022-02-24T01:44:43.849" v="55" actId="1076"/>
          <ac:spMkLst>
            <pc:docMk/>
            <pc:sldMk cId="3274056778" sldId="301"/>
            <ac:spMk id="7" creationId="{CBCD7F30-722B-47FC-A93F-E1C983515E8C}"/>
          </ac:spMkLst>
        </pc:spChg>
        <pc:spChg chg="add mod">
          <ac:chgData name="타야라히랄" userId="4cbd64cf-559c-4aef-b363-525ec37fb7ad" providerId="ADAL" clId="{28F87769-2F2D-4CD4-B3EE-D1F51BB4CF57}" dt="2022-02-24T01:45:40.758" v="60" actId="20577"/>
          <ac:spMkLst>
            <pc:docMk/>
            <pc:sldMk cId="3274056778" sldId="301"/>
            <ac:spMk id="9" creationId="{CF24D039-4704-428D-8F58-38B6D67A2097}"/>
          </ac:spMkLst>
        </pc:spChg>
        <pc:picChg chg="add mod ord">
          <ac:chgData name="타야라히랄" userId="4cbd64cf-559c-4aef-b363-525ec37fb7ad" providerId="ADAL" clId="{28F87769-2F2D-4CD4-B3EE-D1F51BB4CF57}" dt="2022-02-24T01:41:28.550" v="52" actId="1076"/>
          <ac:picMkLst>
            <pc:docMk/>
            <pc:sldMk cId="3274056778" sldId="301"/>
            <ac:picMk id="5" creationId="{22D3C799-147B-45D9-976C-2C5A6F61E1FB}"/>
          </ac:picMkLst>
        </pc:picChg>
      </pc:sldChg>
    </pc:docChg>
  </pc:docChgLst>
  <pc:docChgLst>
    <pc:chgData name="타야라히랄" userId="4cbd64cf-559c-4aef-b363-525ec37fb7ad" providerId="ADAL" clId="{1CFC4B94-8DEF-43E3-9CEA-812FF6DB2C9D}"/>
    <pc:docChg chg="undo custSel delSld modSld">
      <pc:chgData name="타야라히랄" userId="4cbd64cf-559c-4aef-b363-525ec37fb7ad" providerId="ADAL" clId="{1CFC4B94-8DEF-43E3-9CEA-812FF6DB2C9D}" dt="2023-03-02T01:07:43.967" v="124" actId="47"/>
      <pc:docMkLst>
        <pc:docMk/>
      </pc:docMkLst>
      <pc:sldChg chg="addSp delSp modSp mod setBg delDesignElem">
        <pc:chgData name="타야라히랄" userId="4cbd64cf-559c-4aef-b363-525ec37fb7ad" providerId="ADAL" clId="{1CFC4B94-8DEF-43E3-9CEA-812FF6DB2C9D}" dt="2023-03-02T01:03:47.253" v="27" actId="26606"/>
        <pc:sldMkLst>
          <pc:docMk/>
          <pc:sldMk cId="1609272880" sldId="256"/>
        </pc:sldMkLst>
        <pc:spChg chg="mod ord">
          <ac:chgData name="타야라히랄" userId="4cbd64cf-559c-4aef-b363-525ec37fb7ad" providerId="ADAL" clId="{1CFC4B94-8DEF-43E3-9CEA-812FF6DB2C9D}" dt="2023-03-02T01:03:47.253" v="27" actId="26606"/>
          <ac:spMkLst>
            <pc:docMk/>
            <pc:sldMk cId="1609272880" sldId="256"/>
            <ac:spMk id="2" creationId="{00000000-0000-0000-0000-000000000000}"/>
          </ac:spMkLst>
        </pc:spChg>
        <pc:spChg chg="del">
          <ac:chgData name="타야라히랄" userId="4cbd64cf-559c-4aef-b363-525ec37fb7ad" providerId="ADAL" clId="{1CFC4B94-8DEF-43E3-9CEA-812FF6DB2C9D}" dt="2023-03-02T01:02:21.129" v="5" actId="478"/>
          <ac:spMkLst>
            <pc:docMk/>
            <pc:sldMk cId="1609272880" sldId="256"/>
            <ac:spMk id="3" creationId="{00000000-0000-0000-0000-000000000000}"/>
          </ac:spMkLst>
        </pc:spChg>
        <pc:spChg chg="add del">
          <ac:chgData name="타야라히랄" userId="4cbd64cf-559c-4aef-b363-525ec37fb7ad" providerId="ADAL" clId="{1CFC4B94-8DEF-43E3-9CEA-812FF6DB2C9D}" dt="2023-03-02T01:03:38.599" v="22" actId="26606"/>
          <ac:spMkLst>
            <pc:docMk/>
            <pc:sldMk cId="1609272880" sldId="256"/>
            <ac:spMk id="7" creationId="{1FBD4BA0-5E13-4403-B4A7-40DF3A0185D3}"/>
          </ac:spMkLst>
        </pc:spChg>
        <pc:spChg chg="add del">
          <ac:chgData name="타야라히랄" userId="4cbd64cf-559c-4aef-b363-525ec37fb7ad" providerId="ADAL" clId="{1CFC4B94-8DEF-43E3-9CEA-812FF6DB2C9D}" dt="2023-03-02T01:03:09" v="12"/>
          <ac:spMkLst>
            <pc:docMk/>
            <pc:sldMk cId="1609272880" sldId="256"/>
            <ac:spMk id="8" creationId="{C63C853E-3842-4594-86A9-051FFAF4D343}"/>
          </ac:spMkLst>
        </pc:spChg>
        <pc:spChg chg="add del">
          <ac:chgData name="타야라히랄" userId="4cbd64cf-559c-4aef-b363-525ec37fb7ad" providerId="ADAL" clId="{1CFC4B94-8DEF-43E3-9CEA-812FF6DB2C9D}" dt="2023-03-02T01:03:09" v="12"/>
          <ac:spMkLst>
            <pc:docMk/>
            <pc:sldMk cId="1609272880" sldId="256"/>
            <ac:spMk id="16" creationId="{2E67E8BF-E4B2-4098-9FB3-9E400BD86935}"/>
          </ac:spMkLst>
        </pc:spChg>
        <pc:spChg chg="add del">
          <ac:chgData name="타야라히랄" userId="4cbd64cf-559c-4aef-b363-525ec37fb7ad" providerId="ADAL" clId="{1CFC4B94-8DEF-43E3-9CEA-812FF6DB2C9D}" dt="2023-03-02T01:03:40.507" v="24" actId="26606"/>
          <ac:spMkLst>
            <pc:docMk/>
            <pc:sldMk cId="1609272880" sldId="256"/>
            <ac:spMk id="35" creationId="{BEBFA723-5A7B-472D-ABD7-1526B8D3A38B}"/>
          </ac:spMkLst>
        </pc:spChg>
        <pc:spChg chg="add del">
          <ac:chgData name="타야라히랄" userId="4cbd64cf-559c-4aef-b363-525ec37fb7ad" providerId="ADAL" clId="{1CFC4B94-8DEF-43E3-9CEA-812FF6DB2C9D}" dt="2023-03-02T01:03:40.507" v="24" actId="26606"/>
          <ac:spMkLst>
            <pc:docMk/>
            <pc:sldMk cId="1609272880" sldId="256"/>
            <ac:spMk id="36" creationId="{A6B27065-399A-4CF7-BF70-CF79B9848FC1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0" creationId="{A8384FB5-9ADC-4DDC-881B-597D56F5B15D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1" creationId="{91E5A9A7-95C6-4F4F-B00E-C82E07FE62EF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2" creationId="{D07DD2DE-F619-49DD-B5E7-03A290FF4ED1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3" creationId="{85149191-5F60-4A28-AAFF-039F96B0F3EC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4" creationId="{F8260ED5-17F7-4158-B241-D51DD4CF1B7E}"/>
          </ac:spMkLst>
        </pc:spChg>
        <pc:spChg chg="add">
          <ac:chgData name="타야라히랄" userId="4cbd64cf-559c-4aef-b363-525ec37fb7ad" providerId="ADAL" clId="{1CFC4B94-8DEF-43E3-9CEA-812FF6DB2C9D}" dt="2023-03-02T01:03:47.253" v="27" actId="26606"/>
          <ac:spMkLst>
            <pc:docMk/>
            <pc:sldMk cId="1609272880" sldId="256"/>
            <ac:spMk id="46" creationId="{37C89E4B-3C9F-44B9-8B86-D9E3D112D8EC}"/>
          </ac:spMkLst>
        </pc:spChg>
        <pc:grpChg chg="add del">
          <ac:chgData name="타야라히랄" userId="4cbd64cf-559c-4aef-b363-525ec37fb7ad" providerId="ADAL" clId="{1CFC4B94-8DEF-43E3-9CEA-812FF6DB2C9D}" dt="2023-03-02T01:03:38.599" v="22" actId="26606"/>
          <ac:grpSpMkLst>
            <pc:docMk/>
            <pc:sldMk cId="1609272880" sldId="256"/>
            <ac:grpSpMk id="9" creationId="{622F0806-F5D8-4CCD-A924-6CC3D7BB26F7}"/>
          </ac:grpSpMkLst>
        </pc:grpChg>
        <pc:grpChg chg="add del">
          <ac:chgData name="타야라히랄" userId="4cbd64cf-559c-4aef-b363-525ec37fb7ad" providerId="ADAL" clId="{1CFC4B94-8DEF-43E3-9CEA-812FF6DB2C9D}" dt="2023-03-02T01:03:40.507" v="24" actId="26606"/>
          <ac:grpSpMkLst>
            <pc:docMk/>
            <pc:sldMk cId="1609272880" sldId="256"/>
            <ac:grpSpMk id="37" creationId="{CF22986C-DDF7-4109-9D6A-006800D6B041}"/>
          </ac:grpSpMkLst>
        </pc:grpChg>
        <pc:picChg chg="add del mod">
          <ac:chgData name="타야라히랄" userId="4cbd64cf-559c-4aef-b363-525ec37fb7ad" providerId="ADAL" clId="{1CFC4B94-8DEF-43E3-9CEA-812FF6DB2C9D}" dt="2023-03-02T01:03:06.503" v="10" actId="21"/>
          <ac:picMkLst>
            <pc:docMk/>
            <pc:sldMk cId="1609272880" sldId="256"/>
            <ac:picMk id="4" creationId="{B02A0259-E3C5-4280-8448-42D00FA50943}"/>
          </ac:picMkLst>
        </pc:picChg>
        <pc:picChg chg="add mod ord">
          <ac:chgData name="타야라히랄" userId="4cbd64cf-559c-4aef-b363-525ec37fb7ad" providerId="ADAL" clId="{1CFC4B94-8DEF-43E3-9CEA-812FF6DB2C9D}" dt="2023-03-02T01:03:47.253" v="27" actId="26606"/>
          <ac:picMkLst>
            <pc:docMk/>
            <pc:sldMk cId="1609272880" sldId="256"/>
            <ac:picMk id="5" creationId="{6E200A30-7653-E15F-B837-39BC71862BF8}"/>
          </ac:picMkLst>
        </pc:picChg>
        <pc:picChg chg="add del">
          <ac:chgData name="타야라히랄" userId="4cbd64cf-559c-4aef-b363-525ec37fb7ad" providerId="ADAL" clId="{1CFC4B94-8DEF-43E3-9CEA-812FF6DB2C9D}" dt="2023-03-02T01:03:09" v="12"/>
          <ac:picMkLst>
            <pc:docMk/>
            <pc:sldMk cId="1609272880" sldId="256"/>
            <ac:picMk id="10" creationId="{B591CDC5-6B61-4116-B3B5-0FF42B6E606D}"/>
          </ac:picMkLst>
        </pc:picChg>
        <pc:cxnChg chg="add del">
          <ac:chgData name="타야라히랄" userId="4cbd64cf-559c-4aef-b363-525ec37fb7ad" providerId="ADAL" clId="{1CFC4B94-8DEF-43E3-9CEA-812FF6DB2C9D}" dt="2023-03-02T01:03:09" v="12"/>
          <ac:cxnSpMkLst>
            <pc:docMk/>
            <pc:sldMk cId="1609272880" sldId="256"/>
            <ac:cxnSpMk id="12" creationId="{25B08984-5BEB-422F-A364-2B41E6A516EB}"/>
          </ac:cxnSpMkLst>
        </pc:cxnChg>
        <pc:cxnChg chg="add del">
          <ac:chgData name="타야라히랄" userId="4cbd64cf-559c-4aef-b363-525ec37fb7ad" providerId="ADAL" clId="{1CFC4B94-8DEF-43E3-9CEA-812FF6DB2C9D}" dt="2023-03-02T01:03:09" v="12"/>
          <ac:cxnSpMkLst>
            <pc:docMk/>
            <pc:sldMk cId="1609272880" sldId="256"/>
            <ac:cxnSpMk id="14" creationId="{A8F413B1-54E0-4B16-92AB-1CC5C7D645BC}"/>
          </ac:cxnSpMkLst>
        </pc:cxnChg>
        <pc:cxnChg chg="add del">
          <ac:chgData name="타야라히랄" userId="4cbd64cf-559c-4aef-b363-525ec37fb7ad" providerId="ADAL" clId="{1CFC4B94-8DEF-43E3-9CEA-812FF6DB2C9D}" dt="2023-03-02T01:03:09" v="12"/>
          <ac:cxnSpMkLst>
            <pc:docMk/>
            <pc:sldMk cId="1609272880" sldId="256"/>
            <ac:cxnSpMk id="18" creationId="{3781A10F-5DF6-4C9B-AE0B-5249E4399D26}"/>
          </ac:cxnSpMkLst>
        </pc:cxnChg>
        <pc:cxnChg chg="add">
          <ac:chgData name="타야라히랄" userId="4cbd64cf-559c-4aef-b363-525ec37fb7ad" providerId="ADAL" clId="{1CFC4B94-8DEF-43E3-9CEA-812FF6DB2C9D}" dt="2023-03-02T01:03:47.253" v="27" actId="26606"/>
          <ac:cxnSpMkLst>
            <pc:docMk/>
            <pc:sldMk cId="1609272880" sldId="256"/>
            <ac:cxnSpMk id="47" creationId="{AA2EAA10-076F-46BD-8F0F-B9A2FB77A85C}"/>
          </ac:cxnSpMkLst>
        </pc:cxnChg>
        <pc:cxnChg chg="add">
          <ac:chgData name="타야라히랄" userId="4cbd64cf-559c-4aef-b363-525ec37fb7ad" providerId="ADAL" clId="{1CFC4B94-8DEF-43E3-9CEA-812FF6DB2C9D}" dt="2023-03-02T01:03:47.253" v="27" actId="26606"/>
          <ac:cxnSpMkLst>
            <pc:docMk/>
            <pc:sldMk cId="1609272880" sldId="256"/>
            <ac:cxnSpMk id="48" creationId="{D891E407-403B-4764-86C9-33A56D3BCAA3}"/>
          </ac:cxnSpMkLst>
        </pc:cxn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836946267" sldId="257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836946267" sldId="257"/>
            <ac:spMk id="2" creationId="{00000000-0000-0000-0000-000000000000}"/>
          </ac:spMkLst>
        </pc:spChg>
      </pc:sldChg>
      <pc:sldChg chg="modSp mod">
        <pc:chgData name="타야라히랄" userId="4cbd64cf-559c-4aef-b363-525ec37fb7ad" providerId="ADAL" clId="{1CFC4B94-8DEF-43E3-9CEA-812FF6DB2C9D}" dt="2023-03-02T01:07:17.633" v="110" actId="1076"/>
        <pc:sldMkLst>
          <pc:docMk/>
          <pc:sldMk cId="181420019" sldId="263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81420019" sldId="263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7:17.633" v="110" actId="1076"/>
          <ac:spMkLst>
            <pc:docMk/>
            <pc:sldMk cId="181420019" sldId="263"/>
            <ac:spMk id="4" creationId="{00000000-0000-0000-0000-000000000000}"/>
          </ac:spMkLst>
        </pc:spChg>
        <pc:picChg chg="mod">
          <ac:chgData name="타야라히랄" userId="4cbd64cf-559c-4aef-b363-525ec37fb7ad" providerId="ADAL" clId="{1CFC4B94-8DEF-43E3-9CEA-812FF6DB2C9D}" dt="2023-03-02T01:07:12.808" v="109" actId="14100"/>
          <ac:picMkLst>
            <pc:docMk/>
            <pc:sldMk cId="181420019" sldId="263"/>
            <ac:picMk id="4098" creationId="{00000000-0000-0000-0000-000000000000}"/>
          </ac:picMkLst>
        </pc:pic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1433640347" sldId="268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433640347" sldId="268"/>
            <ac:spMk id="26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1268555822" sldId="271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268555822" sldId="271"/>
            <ac:spMk id="2" creationId="{00000000-0000-0000-0000-000000000000}"/>
          </ac:spMkLst>
        </pc:spChg>
      </pc:sldChg>
      <pc:sldChg chg="modSp mod">
        <pc:chgData name="타야라히랄" userId="4cbd64cf-559c-4aef-b363-525ec37fb7ad" providerId="ADAL" clId="{1CFC4B94-8DEF-43E3-9CEA-812FF6DB2C9D}" dt="2023-03-02T01:03:11.250" v="16"/>
        <pc:sldMkLst>
          <pc:docMk/>
          <pc:sldMk cId="2213630720" sldId="273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213630720" sldId="273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213630720" sldId="273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1965592953" sldId="274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965592953" sldId="274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989238877" sldId="276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989238877" sldId="276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3292759274" sldId="277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292759274" sldId="277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292759274" sldId="277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568434506" sldId="278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568434506" sldId="278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661584697" sldId="283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661584697" sldId="283"/>
            <ac:spMk id="2" creationId="{00000000-0000-0000-0000-000000000000}"/>
          </ac:spMkLst>
        </pc:spChg>
      </pc:sldChg>
      <pc:sldChg chg="modSp mod">
        <pc:chgData name="타야라히랄" userId="4cbd64cf-559c-4aef-b363-525ec37fb7ad" providerId="ADAL" clId="{1CFC4B94-8DEF-43E3-9CEA-812FF6DB2C9D}" dt="2023-03-02T01:03:11.250" v="16"/>
        <pc:sldMkLst>
          <pc:docMk/>
          <pc:sldMk cId="1796807113" sldId="284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796807113" sldId="284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796807113" sldId="284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4034312350" sldId="286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4034312350" sldId="286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4034312350" sldId="286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665125614" sldId="287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665125614" sldId="287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735930999" sldId="295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735930999" sldId="295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208968163" sldId="296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208968163" sldId="296"/>
            <ac:spMk id="2" creationId="{00000000-0000-0000-0000-000000000000}"/>
          </ac:spMkLst>
        </pc:spChg>
      </pc:sldChg>
      <pc:sldChg chg="modSp mod setBg setClrOvrMap">
        <pc:chgData name="타야라히랄" userId="4cbd64cf-559c-4aef-b363-525ec37fb7ad" providerId="ADAL" clId="{1CFC4B94-8DEF-43E3-9CEA-812FF6DB2C9D}" dt="2023-03-02T01:06:07.481" v="106" actId="20577"/>
        <pc:sldMkLst>
          <pc:docMk/>
          <pc:sldMk cId="3307592115" sldId="298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307592115" sldId="298"/>
            <ac:spMk id="2" creationId="{D91A49CE-0308-4CDA-9F0B-7BFFB1C85A28}"/>
          </ac:spMkLst>
        </pc:spChg>
        <pc:spChg chg="mod">
          <ac:chgData name="타야라히랄" userId="4cbd64cf-559c-4aef-b363-525ec37fb7ad" providerId="ADAL" clId="{1CFC4B94-8DEF-43E3-9CEA-812FF6DB2C9D}" dt="2023-03-02T01:06:07.481" v="106" actId="20577"/>
          <ac:spMkLst>
            <pc:docMk/>
            <pc:sldMk cId="3307592115" sldId="298"/>
            <ac:spMk id="3" creationId="{BEA01B59-AA73-44AC-A5FF-B3DF298EC78E}"/>
          </ac:spMkLst>
        </pc:spChg>
      </pc:sldChg>
      <pc:sldChg chg="modSp mod">
        <pc:chgData name="타야라히랄" userId="4cbd64cf-559c-4aef-b363-525ec37fb7ad" providerId="ADAL" clId="{1CFC4B94-8DEF-43E3-9CEA-812FF6DB2C9D}" dt="2023-03-02T01:07:25.448" v="123" actId="20577"/>
        <pc:sldMkLst>
          <pc:docMk/>
          <pc:sldMk cId="3186288590" sldId="300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186288590" sldId="300"/>
            <ac:spMk id="2" creationId="{EF3038E7-0393-42D7-8298-EA3BEFAACF18}"/>
          </ac:spMkLst>
        </pc:spChg>
        <pc:spChg chg="mod">
          <ac:chgData name="타야라히랄" userId="4cbd64cf-559c-4aef-b363-525ec37fb7ad" providerId="ADAL" clId="{1CFC4B94-8DEF-43E3-9CEA-812FF6DB2C9D}" dt="2023-03-02T01:07:25.448" v="123" actId="20577"/>
          <ac:spMkLst>
            <pc:docMk/>
            <pc:sldMk cId="3186288590" sldId="300"/>
            <ac:spMk id="3" creationId="{03270600-43C5-4AD1-A07A-4A545015A478}"/>
          </ac:spMkLst>
        </pc:spChg>
      </pc:sldChg>
      <pc:sldChg chg="modSp del">
        <pc:chgData name="타야라히랄" userId="4cbd64cf-559c-4aef-b363-525ec37fb7ad" providerId="ADAL" clId="{1CFC4B94-8DEF-43E3-9CEA-812FF6DB2C9D}" dt="2023-03-02T01:07:43.967" v="124" actId="47"/>
        <pc:sldMkLst>
          <pc:docMk/>
          <pc:sldMk cId="3274056778" sldId="301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274056778" sldId="301"/>
            <ac:spMk id="2" creationId="{285800DA-86B5-474A-A270-F2F4B10C67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918E-E222-4B76-9493-2B4AAD7DB2D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67618-0EE5-4E4D-AA4F-7A0C5BFB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50105E-E048-40E4-9134-DA198B2DD87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33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21EC-6EFD-7D79-BB04-96E5032A4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362DB-A0F9-6840-D99D-99329CB97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E2F9-630D-7E0D-5676-C8DB22AE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1C93-BC8E-4F2D-B985-65084247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F2FD-5B7C-3509-8995-FD3EA5B5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60AD-2859-7E21-0B21-75625A48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BCD4-4886-B045-1ADE-191298D73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1E91-BF12-6EE7-235B-A1CF9F2F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3541E-262D-1120-4488-C030C82C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9CEF-04A5-FC38-28D9-4F86A007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86C65-186F-5F07-66C8-867807318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11F41-E104-9E9A-939E-179CECBD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79CE-1195-4C1C-585C-AA87715A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2E71-77A9-3CBC-6828-986F7CF2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725E4-31E0-E480-7C7A-F25BE00D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8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3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59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20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1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1B06-4162-8D1D-9651-EF5C390E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90B5-31D7-261D-4E3A-608E2CFC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FF78-E86F-7902-FF38-33F32488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2F75-A62C-EE5A-50D4-2A30E635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D948-6A5F-A8FE-845D-4FF9F4B1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05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58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5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4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9144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2"/>
            <a:ext cx="9144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2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7B64-B98A-B591-8641-9B38AF7A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EF5C3-315B-231E-81B2-2B9154B5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8404C-AA25-DC3A-B367-15397B5A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3971-DB03-1FFB-FC83-A4F9BABE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1A51-2490-70D2-C502-37086974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A321-1429-6917-D6D8-A310ABCA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0E15-1B89-8484-8C13-2BE387386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21EC5-A47C-41E0-9A7A-97171F17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5A11B-FF1C-2A66-D573-EB94F989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0BE21-1483-EF35-A7BC-FC2FD01B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C2E7-DF54-197A-6266-212D083A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5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929B-84AD-5A1F-5C69-CFCA3C06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0E5CC-5D14-C108-5414-20524203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3CC63-9CBA-6066-7A91-04B5783B3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BEDB3-FBC1-6035-3C58-E24C0FCCF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2777-563B-7190-E48A-AEF673374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0726D-B8F6-877E-58CE-14B56F5A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089C4-00C6-9F51-01FA-D9ED4766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BB5E8-3CEE-612E-4086-571F4571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888-AA47-1359-371F-777056C5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14CC5-216B-A4DC-A563-3DF14DE3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CC284-7BD9-B42A-A391-752E9AAF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09D9F-A445-2090-05B3-8EFEECD7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DE25F-F06D-C79E-EA16-05AF5279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2A69A-CE36-43E1-1B57-7491A669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ABAE8-CAD6-7781-0136-6A3B965E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EF9B-E5EB-ADDC-BBC6-72F04C12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AB96-8FF2-2B09-889B-A4EF25EF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8055C-09CD-8B9C-89E4-575B44741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9FC4-2E6B-8765-D2B8-7B4CEF35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F13F-522E-E0D0-5FB3-D188BE67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722B-CE76-472F-29E2-E0655557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4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2D5E-9215-0577-96FB-D034DCEC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A9B71-7977-C44A-BA9F-1385D8454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2CDF-D5BC-EB7A-A351-05130B96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29214-09CA-180F-3D80-41D2C426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B0470-D6FF-DD0B-415A-6833261F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81949-DDBA-D523-E303-D842DBB8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39274-8E96-77F6-2802-BFDAA1C6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CDD62-5B64-B06B-8C77-593592F05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2A87-8608-15BA-E2BC-3139E1578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F877-3AAB-464C-9CBD-247AE6212CD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7FF54-01A2-4BB3-32B0-E30201FB3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2E04-9E04-DD0C-FFE3-D7070C853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4EF6-D5C1-4B6C-A9A0-3B329C3263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6E200A30-7653-E15F-B837-39BC71862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7" r="2544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6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Intelligence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4</a:t>
            </a:r>
          </a:p>
        </p:txBody>
      </p:sp>
      <p:cxnSp>
        <p:nvCxnSpPr>
          <p:cNvPr id="47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7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Regularized Logistic Regression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22" y="1934937"/>
            <a:ext cx="5586413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/>
              <p:nvPr/>
            </p:nvSpPr>
            <p:spPr>
              <a:xfrm>
                <a:off x="745672" y="4163786"/>
                <a:ext cx="6446637" cy="65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,</m:t>
                              </m:r>
                              <m:sSup>
                                <m:sSup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𝑦𝑖</m:t>
                              </m:r>
                              <m:func>
                                <m:func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35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  <m:r>
                                        <a:rPr lang="en-US" sz="1350" i="1" baseline="-250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US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35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35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35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𝑦𝑖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35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(1−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sz="1350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72" y="4163786"/>
                <a:ext cx="6446637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5"/>
          <p:cNvSpPr/>
          <p:nvPr/>
        </p:nvSpPr>
        <p:spPr>
          <a:xfrm>
            <a:off x="1681503" y="1942081"/>
            <a:ext cx="1578788" cy="1021556"/>
          </a:xfrm>
          <a:custGeom>
            <a:avLst/>
            <a:gdLst>
              <a:gd name="connsiteX0" fmla="*/ 381000 w 2105050"/>
              <a:gd name="connsiteY0" fmla="*/ 0 h 1362075"/>
              <a:gd name="connsiteX1" fmla="*/ 333375 w 2105050"/>
              <a:gd name="connsiteY1" fmla="*/ 47625 h 1362075"/>
              <a:gd name="connsiteX2" fmla="*/ 295275 w 2105050"/>
              <a:gd name="connsiteY2" fmla="*/ 76200 h 1362075"/>
              <a:gd name="connsiteX3" fmla="*/ 228600 w 2105050"/>
              <a:gd name="connsiteY3" fmla="*/ 142875 h 1362075"/>
              <a:gd name="connsiteX4" fmla="*/ 209550 w 2105050"/>
              <a:gd name="connsiteY4" fmla="*/ 171450 h 1362075"/>
              <a:gd name="connsiteX5" fmla="*/ 190500 w 2105050"/>
              <a:gd name="connsiteY5" fmla="*/ 209550 h 1362075"/>
              <a:gd name="connsiteX6" fmla="*/ 133350 w 2105050"/>
              <a:gd name="connsiteY6" fmla="*/ 247650 h 1362075"/>
              <a:gd name="connsiteX7" fmla="*/ 95250 w 2105050"/>
              <a:gd name="connsiteY7" fmla="*/ 333375 h 1362075"/>
              <a:gd name="connsiteX8" fmla="*/ 85725 w 2105050"/>
              <a:gd name="connsiteY8" fmla="*/ 361950 h 1362075"/>
              <a:gd name="connsiteX9" fmla="*/ 76200 w 2105050"/>
              <a:gd name="connsiteY9" fmla="*/ 447675 h 1362075"/>
              <a:gd name="connsiteX10" fmla="*/ 66675 w 2105050"/>
              <a:gd name="connsiteY10" fmla="*/ 476250 h 1362075"/>
              <a:gd name="connsiteX11" fmla="*/ 47625 w 2105050"/>
              <a:gd name="connsiteY11" fmla="*/ 552450 h 1362075"/>
              <a:gd name="connsiteX12" fmla="*/ 38100 w 2105050"/>
              <a:gd name="connsiteY12" fmla="*/ 733425 h 1362075"/>
              <a:gd name="connsiteX13" fmla="*/ 28575 w 2105050"/>
              <a:gd name="connsiteY13" fmla="*/ 762000 h 1362075"/>
              <a:gd name="connsiteX14" fmla="*/ 0 w 2105050"/>
              <a:gd name="connsiteY14" fmla="*/ 866775 h 1362075"/>
              <a:gd name="connsiteX15" fmla="*/ 9525 w 2105050"/>
              <a:gd name="connsiteY15" fmla="*/ 981075 h 1362075"/>
              <a:gd name="connsiteX16" fmla="*/ 57150 w 2105050"/>
              <a:gd name="connsiteY16" fmla="*/ 1076325 h 1362075"/>
              <a:gd name="connsiteX17" fmla="*/ 66675 w 2105050"/>
              <a:gd name="connsiteY17" fmla="*/ 1104900 h 1362075"/>
              <a:gd name="connsiteX18" fmla="*/ 76200 w 2105050"/>
              <a:gd name="connsiteY18" fmla="*/ 1143000 h 1362075"/>
              <a:gd name="connsiteX19" fmla="*/ 123825 w 2105050"/>
              <a:gd name="connsiteY19" fmla="*/ 1200150 h 1362075"/>
              <a:gd name="connsiteX20" fmla="*/ 152400 w 2105050"/>
              <a:gd name="connsiteY20" fmla="*/ 1209675 h 1362075"/>
              <a:gd name="connsiteX21" fmla="*/ 180975 w 2105050"/>
              <a:gd name="connsiteY21" fmla="*/ 1238250 h 1362075"/>
              <a:gd name="connsiteX22" fmla="*/ 247650 w 2105050"/>
              <a:gd name="connsiteY22" fmla="*/ 1266825 h 1362075"/>
              <a:gd name="connsiteX23" fmla="*/ 285750 w 2105050"/>
              <a:gd name="connsiteY23" fmla="*/ 1285875 h 1362075"/>
              <a:gd name="connsiteX24" fmla="*/ 352425 w 2105050"/>
              <a:gd name="connsiteY24" fmla="*/ 1304925 h 1362075"/>
              <a:gd name="connsiteX25" fmla="*/ 447675 w 2105050"/>
              <a:gd name="connsiteY25" fmla="*/ 1333500 h 1362075"/>
              <a:gd name="connsiteX26" fmla="*/ 609600 w 2105050"/>
              <a:gd name="connsiteY26" fmla="*/ 1323975 h 1362075"/>
              <a:gd name="connsiteX27" fmla="*/ 619125 w 2105050"/>
              <a:gd name="connsiteY27" fmla="*/ 1266825 h 1362075"/>
              <a:gd name="connsiteX28" fmla="*/ 609600 w 2105050"/>
              <a:gd name="connsiteY28" fmla="*/ 1219200 h 1362075"/>
              <a:gd name="connsiteX29" fmla="*/ 542925 w 2105050"/>
              <a:gd name="connsiteY29" fmla="*/ 1190625 h 1362075"/>
              <a:gd name="connsiteX30" fmla="*/ 523875 w 2105050"/>
              <a:gd name="connsiteY30" fmla="*/ 1076325 h 1362075"/>
              <a:gd name="connsiteX31" fmla="*/ 485775 w 2105050"/>
              <a:gd name="connsiteY31" fmla="*/ 990600 h 1362075"/>
              <a:gd name="connsiteX32" fmla="*/ 476250 w 2105050"/>
              <a:gd name="connsiteY32" fmla="*/ 962025 h 1362075"/>
              <a:gd name="connsiteX33" fmla="*/ 495300 w 2105050"/>
              <a:gd name="connsiteY33" fmla="*/ 923925 h 1362075"/>
              <a:gd name="connsiteX34" fmla="*/ 828675 w 2105050"/>
              <a:gd name="connsiteY34" fmla="*/ 942975 h 1362075"/>
              <a:gd name="connsiteX35" fmla="*/ 819150 w 2105050"/>
              <a:gd name="connsiteY35" fmla="*/ 1000125 h 1362075"/>
              <a:gd name="connsiteX36" fmla="*/ 800100 w 2105050"/>
              <a:gd name="connsiteY36" fmla="*/ 1038225 h 1362075"/>
              <a:gd name="connsiteX37" fmla="*/ 790575 w 2105050"/>
              <a:gd name="connsiteY37" fmla="*/ 1076325 h 1362075"/>
              <a:gd name="connsiteX38" fmla="*/ 800100 w 2105050"/>
              <a:gd name="connsiteY38" fmla="*/ 1200150 h 1362075"/>
              <a:gd name="connsiteX39" fmla="*/ 809625 w 2105050"/>
              <a:gd name="connsiteY39" fmla="*/ 1228725 h 1362075"/>
              <a:gd name="connsiteX40" fmla="*/ 819150 w 2105050"/>
              <a:gd name="connsiteY40" fmla="*/ 1314450 h 1362075"/>
              <a:gd name="connsiteX41" fmla="*/ 876300 w 2105050"/>
              <a:gd name="connsiteY41" fmla="*/ 1333500 h 1362075"/>
              <a:gd name="connsiteX42" fmla="*/ 914400 w 2105050"/>
              <a:gd name="connsiteY42" fmla="*/ 1352550 h 1362075"/>
              <a:gd name="connsiteX43" fmla="*/ 971550 w 2105050"/>
              <a:gd name="connsiteY43" fmla="*/ 1362075 h 1362075"/>
              <a:gd name="connsiteX44" fmla="*/ 1181100 w 2105050"/>
              <a:gd name="connsiteY44" fmla="*/ 1352550 h 1362075"/>
              <a:gd name="connsiteX45" fmla="*/ 1238250 w 2105050"/>
              <a:gd name="connsiteY45" fmla="*/ 1333500 h 1362075"/>
              <a:gd name="connsiteX46" fmla="*/ 1247775 w 2105050"/>
              <a:gd name="connsiteY46" fmla="*/ 1304925 h 1362075"/>
              <a:gd name="connsiteX47" fmla="*/ 1257300 w 2105050"/>
              <a:gd name="connsiteY47" fmla="*/ 1209675 h 1362075"/>
              <a:gd name="connsiteX48" fmla="*/ 1228725 w 2105050"/>
              <a:gd name="connsiteY48" fmla="*/ 1190625 h 1362075"/>
              <a:gd name="connsiteX49" fmla="*/ 1162050 w 2105050"/>
              <a:gd name="connsiteY49" fmla="*/ 1104900 h 1362075"/>
              <a:gd name="connsiteX50" fmla="*/ 1114425 w 2105050"/>
              <a:gd name="connsiteY50" fmla="*/ 1057275 h 1362075"/>
              <a:gd name="connsiteX51" fmla="*/ 1095375 w 2105050"/>
              <a:gd name="connsiteY51" fmla="*/ 1028700 h 1362075"/>
              <a:gd name="connsiteX52" fmla="*/ 1066800 w 2105050"/>
              <a:gd name="connsiteY52" fmla="*/ 1009650 h 1362075"/>
              <a:gd name="connsiteX53" fmla="*/ 1028700 w 2105050"/>
              <a:gd name="connsiteY53" fmla="*/ 952500 h 1362075"/>
              <a:gd name="connsiteX54" fmla="*/ 1009650 w 2105050"/>
              <a:gd name="connsiteY54" fmla="*/ 923925 h 1362075"/>
              <a:gd name="connsiteX55" fmla="*/ 1019175 w 2105050"/>
              <a:gd name="connsiteY55" fmla="*/ 876300 h 1362075"/>
              <a:gd name="connsiteX56" fmla="*/ 1076325 w 2105050"/>
              <a:gd name="connsiteY56" fmla="*/ 847725 h 1362075"/>
              <a:gd name="connsiteX57" fmla="*/ 1162050 w 2105050"/>
              <a:gd name="connsiteY57" fmla="*/ 885825 h 1362075"/>
              <a:gd name="connsiteX58" fmla="*/ 1190625 w 2105050"/>
              <a:gd name="connsiteY58" fmla="*/ 895350 h 1362075"/>
              <a:gd name="connsiteX59" fmla="*/ 1257300 w 2105050"/>
              <a:gd name="connsiteY59" fmla="*/ 933450 h 1362075"/>
              <a:gd name="connsiteX60" fmla="*/ 1314450 w 2105050"/>
              <a:gd name="connsiteY60" fmla="*/ 990600 h 1362075"/>
              <a:gd name="connsiteX61" fmla="*/ 1333500 w 2105050"/>
              <a:gd name="connsiteY61" fmla="*/ 1019175 h 1362075"/>
              <a:gd name="connsiteX62" fmla="*/ 1362075 w 2105050"/>
              <a:gd name="connsiteY62" fmla="*/ 1038225 h 1362075"/>
              <a:gd name="connsiteX63" fmla="*/ 1381125 w 2105050"/>
              <a:gd name="connsiteY63" fmla="*/ 1066800 h 1362075"/>
              <a:gd name="connsiteX64" fmla="*/ 1476375 w 2105050"/>
              <a:gd name="connsiteY64" fmla="*/ 1123950 h 1362075"/>
              <a:gd name="connsiteX65" fmla="*/ 1504950 w 2105050"/>
              <a:gd name="connsiteY65" fmla="*/ 1133475 h 1362075"/>
              <a:gd name="connsiteX66" fmla="*/ 1562100 w 2105050"/>
              <a:gd name="connsiteY66" fmla="*/ 1123950 h 1362075"/>
              <a:gd name="connsiteX67" fmla="*/ 1619250 w 2105050"/>
              <a:gd name="connsiteY67" fmla="*/ 1066800 h 1362075"/>
              <a:gd name="connsiteX68" fmla="*/ 1666875 w 2105050"/>
              <a:gd name="connsiteY68" fmla="*/ 990600 h 1362075"/>
              <a:gd name="connsiteX69" fmla="*/ 1704975 w 2105050"/>
              <a:gd name="connsiteY69" fmla="*/ 914400 h 1362075"/>
              <a:gd name="connsiteX70" fmla="*/ 1733550 w 2105050"/>
              <a:gd name="connsiteY70" fmla="*/ 876300 h 1362075"/>
              <a:gd name="connsiteX71" fmla="*/ 1762125 w 2105050"/>
              <a:gd name="connsiteY71" fmla="*/ 819150 h 1362075"/>
              <a:gd name="connsiteX72" fmla="*/ 1800225 w 2105050"/>
              <a:gd name="connsiteY72" fmla="*/ 742950 h 1362075"/>
              <a:gd name="connsiteX73" fmla="*/ 1838325 w 2105050"/>
              <a:gd name="connsiteY73" fmla="*/ 685800 h 1362075"/>
              <a:gd name="connsiteX74" fmla="*/ 1847850 w 2105050"/>
              <a:gd name="connsiteY74" fmla="*/ 657225 h 1362075"/>
              <a:gd name="connsiteX75" fmla="*/ 1885950 w 2105050"/>
              <a:gd name="connsiteY75" fmla="*/ 600075 h 1362075"/>
              <a:gd name="connsiteX76" fmla="*/ 1924050 w 2105050"/>
              <a:gd name="connsiteY76" fmla="*/ 514350 h 1362075"/>
              <a:gd name="connsiteX77" fmla="*/ 1943100 w 2105050"/>
              <a:gd name="connsiteY77" fmla="*/ 485775 h 1362075"/>
              <a:gd name="connsiteX78" fmla="*/ 1952625 w 2105050"/>
              <a:gd name="connsiteY78" fmla="*/ 457200 h 1362075"/>
              <a:gd name="connsiteX79" fmla="*/ 2000250 w 2105050"/>
              <a:gd name="connsiteY79" fmla="*/ 371475 h 1362075"/>
              <a:gd name="connsiteX80" fmla="*/ 2038350 w 2105050"/>
              <a:gd name="connsiteY80" fmla="*/ 295275 h 1362075"/>
              <a:gd name="connsiteX81" fmla="*/ 2066925 w 2105050"/>
              <a:gd name="connsiteY81" fmla="*/ 200025 h 1362075"/>
              <a:gd name="connsiteX82" fmla="*/ 2095500 w 2105050"/>
              <a:gd name="connsiteY82" fmla="*/ 180975 h 1362075"/>
              <a:gd name="connsiteX83" fmla="*/ 2105025 w 2105050"/>
              <a:gd name="connsiteY83" fmla="*/ 142875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105050" h="1362075">
                <a:moveTo>
                  <a:pt x="381000" y="0"/>
                </a:moveTo>
                <a:cubicBezTo>
                  <a:pt x="365125" y="15875"/>
                  <a:pt x="350155" y="32710"/>
                  <a:pt x="333375" y="47625"/>
                </a:cubicBezTo>
                <a:cubicBezTo>
                  <a:pt x="321510" y="58172"/>
                  <a:pt x="305606" y="64147"/>
                  <a:pt x="295275" y="76200"/>
                </a:cubicBezTo>
                <a:cubicBezTo>
                  <a:pt x="227755" y="154973"/>
                  <a:pt x="340802" y="75554"/>
                  <a:pt x="228600" y="142875"/>
                </a:cubicBezTo>
                <a:cubicBezTo>
                  <a:pt x="222250" y="152400"/>
                  <a:pt x="215230" y="161511"/>
                  <a:pt x="209550" y="171450"/>
                </a:cubicBezTo>
                <a:cubicBezTo>
                  <a:pt x="202505" y="183778"/>
                  <a:pt x="200540" y="199510"/>
                  <a:pt x="190500" y="209550"/>
                </a:cubicBezTo>
                <a:cubicBezTo>
                  <a:pt x="174311" y="225739"/>
                  <a:pt x="133350" y="247650"/>
                  <a:pt x="133350" y="247650"/>
                </a:cubicBezTo>
                <a:cubicBezTo>
                  <a:pt x="103161" y="292933"/>
                  <a:pt x="117920" y="265365"/>
                  <a:pt x="95250" y="333375"/>
                </a:cubicBezTo>
                <a:lnTo>
                  <a:pt x="85725" y="361950"/>
                </a:lnTo>
                <a:cubicBezTo>
                  <a:pt x="82550" y="390525"/>
                  <a:pt x="80927" y="419315"/>
                  <a:pt x="76200" y="447675"/>
                </a:cubicBezTo>
                <a:cubicBezTo>
                  <a:pt x="74549" y="457579"/>
                  <a:pt x="69110" y="466510"/>
                  <a:pt x="66675" y="476250"/>
                </a:cubicBezTo>
                <a:lnTo>
                  <a:pt x="47625" y="552450"/>
                </a:lnTo>
                <a:cubicBezTo>
                  <a:pt x="44450" y="612775"/>
                  <a:pt x="43569" y="673265"/>
                  <a:pt x="38100" y="733425"/>
                </a:cubicBezTo>
                <a:cubicBezTo>
                  <a:pt x="37191" y="743424"/>
                  <a:pt x="31217" y="752314"/>
                  <a:pt x="28575" y="762000"/>
                </a:cubicBezTo>
                <a:cubicBezTo>
                  <a:pt x="-3653" y="880168"/>
                  <a:pt x="21924" y="801003"/>
                  <a:pt x="0" y="866775"/>
                </a:cubicBezTo>
                <a:cubicBezTo>
                  <a:pt x="3175" y="904875"/>
                  <a:pt x="-535" y="944190"/>
                  <a:pt x="9525" y="981075"/>
                </a:cubicBezTo>
                <a:cubicBezTo>
                  <a:pt x="18865" y="1015322"/>
                  <a:pt x="45925" y="1042649"/>
                  <a:pt x="57150" y="1076325"/>
                </a:cubicBezTo>
                <a:cubicBezTo>
                  <a:pt x="60325" y="1085850"/>
                  <a:pt x="63917" y="1095246"/>
                  <a:pt x="66675" y="1104900"/>
                </a:cubicBezTo>
                <a:cubicBezTo>
                  <a:pt x="70271" y="1117487"/>
                  <a:pt x="71043" y="1130968"/>
                  <a:pt x="76200" y="1143000"/>
                </a:cubicBezTo>
                <a:cubicBezTo>
                  <a:pt x="83228" y="1159400"/>
                  <a:pt x="110093" y="1190996"/>
                  <a:pt x="123825" y="1200150"/>
                </a:cubicBezTo>
                <a:cubicBezTo>
                  <a:pt x="132179" y="1205719"/>
                  <a:pt x="142875" y="1206500"/>
                  <a:pt x="152400" y="1209675"/>
                </a:cubicBezTo>
                <a:cubicBezTo>
                  <a:pt x="161925" y="1219200"/>
                  <a:pt x="170014" y="1230420"/>
                  <a:pt x="180975" y="1238250"/>
                </a:cubicBezTo>
                <a:cubicBezTo>
                  <a:pt x="212565" y="1260815"/>
                  <a:pt x="216558" y="1253500"/>
                  <a:pt x="247650" y="1266825"/>
                </a:cubicBezTo>
                <a:cubicBezTo>
                  <a:pt x="260701" y="1272418"/>
                  <a:pt x="272699" y="1280282"/>
                  <a:pt x="285750" y="1285875"/>
                </a:cubicBezTo>
                <a:cubicBezTo>
                  <a:pt x="310647" y="1296545"/>
                  <a:pt x="325572" y="1296869"/>
                  <a:pt x="352425" y="1304925"/>
                </a:cubicBezTo>
                <a:cubicBezTo>
                  <a:pt x="468373" y="1339710"/>
                  <a:pt x="359858" y="1311546"/>
                  <a:pt x="447675" y="1333500"/>
                </a:cubicBezTo>
                <a:cubicBezTo>
                  <a:pt x="501650" y="1330325"/>
                  <a:pt x="559208" y="1343572"/>
                  <a:pt x="609600" y="1323975"/>
                </a:cubicBezTo>
                <a:cubicBezTo>
                  <a:pt x="627600" y="1316975"/>
                  <a:pt x="619125" y="1286138"/>
                  <a:pt x="619125" y="1266825"/>
                </a:cubicBezTo>
                <a:cubicBezTo>
                  <a:pt x="619125" y="1250636"/>
                  <a:pt x="617632" y="1233256"/>
                  <a:pt x="609600" y="1219200"/>
                </a:cubicBezTo>
                <a:cubicBezTo>
                  <a:pt x="598637" y="1200015"/>
                  <a:pt x="559535" y="1194778"/>
                  <a:pt x="542925" y="1190625"/>
                </a:cubicBezTo>
                <a:cubicBezTo>
                  <a:pt x="516881" y="1112494"/>
                  <a:pt x="555776" y="1235831"/>
                  <a:pt x="523875" y="1076325"/>
                </a:cubicBezTo>
                <a:cubicBezTo>
                  <a:pt x="507493" y="994413"/>
                  <a:pt x="512379" y="1043808"/>
                  <a:pt x="485775" y="990600"/>
                </a:cubicBezTo>
                <a:cubicBezTo>
                  <a:pt x="481285" y="981620"/>
                  <a:pt x="479425" y="971550"/>
                  <a:pt x="476250" y="962025"/>
                </a:cubicBezTo>
                <a:cubicBezTo>
                  <a:pt x="482600" y="949325"/>
                  <a:pt x="481163" y="925250"/>
                  <a:pt x="495300" y="923925"/>
                </a:cubicBezTo>
                <a:cubicBezTo>
                  <a:pt x="666608" y="907865"/>
                  <a:pt x="709787" y="919197"/>
                  <a:pt x="828675" y="942975"/>
                </a:cubicBezTo>
                <a:cubicBezTo>
                  <a:pt x="825500" y="962025"/>
                  <a:pt x="824699" y="981627"/>
                  <a:pt x="819150" y="1000125"/>
                </a:cubicBezTo>
                <a:cubicBezTo>
                  <a:pt x="815070" y="1013725"/>
                  <a:pt x="805086" y="1024930"/>
                  <a:pt x="800100" y="1038225"/>
                </a:cubicBezTo>
                <a:cubicBezTo>
                  <a:pt x="795503" y="1050482"/>
                  <a:pt x="793750" y="1063625"/>
                  <a:pt x="790575" y="1076325"/>
                </a:cubicBezTo>
                <a:cubicBezTo>
                  <a:pt x="793750" y="1117600"/>
                  <a:pt x="794965" y="1159073"/>
                  <a:pt x="800100" y="1200150"/>
                </a:cubicBezTo>
                <a:cubicBezTo>
                  <a:pt x="801345" y="1210113"/>
                  <a:pt x="807974" y="1218821"/>
                  <a:pt x="809625" y="1228725"/>
                </a:cubicBezTo>
                <a:cubicBezTo>
                  <a:pt x="814352" y="1257085"/>
                  <a:pt x="803714" y="1290194"/>
                  <a:pt x="819150" y="1314450"/>
                </a:cubicBezTo>
                <a:cubicBezTo>
                  <a:pt x="829931" y="1331391"/>
                  <a:pt x="858339" y="1324520"/>
                  <a:pt x="876300" y="1333500"/>
                </a:cubicBezTo>
                <a:cubicBezTo>
                  <a:pt x="889000" y="1339850"/>
                  <a:pt x="900800" y="1348470"/>
                  <a:pt x="914400" y="1352550"/>
                </a:cubicBezTo>
                <a:cubicBezTo>
                  <a:pt x="932898" y="1358099"/>
                  <a:pt x="952500" y="1358900"/>
                  <a:pt x="971550" y="1362075"/>
                </a:cubicBezTo>
                <a:cubicBezTo>
                  <a:pt x="1041400" y="1358900"/>
                  <a:pt x="1111576" y="1359999"/>
                  <a:pt x="1181100" y="1352550"/>
                </a:cubicBezTo>
                <a:cubicBezTo>
                  <a:pt x="1201066" y="1350411"/>
                  <a:pt x="1238250" y="1333500"/>
                  <a:pt x="1238250" y="1333500"/>
                </a:cubicBezTo>
                <a:cubicBezTo>
                  <a:pt x="1241425" y="1323975"/>
                  <a:pt x="1243820" y="1314153"/>
                  <a:pt x="1247775" y="1304925"/>
                </a:cubicBezTo>
                <a:cubicBezTo>
                  <a:pt x="1265284" y="1264071"/>
                  <a:pt x="1283003" y="1261081"/>
                  <a:pt x="1257300" y="1209675"/>
                </a:cubicBezTo>
                <a:cubicBezTo>
                  <a:pt x="1252180" y="1199436"/>
                  <a:pt x="1238250" y="1196975"/>
                  <a:pt x="1228725" y="1190625"/>
                </a:cubicBezTo>
                <a:cubicBezTo>
                  <a:pt x="1132430" y="1046182"/>
                  <a:pt x="1236657" y="1194429"/>
                  <a:pt x="1162050" y="1104900"/>
                </a:cubicBezTo>
                <a:cubicBezTo>
                  <a:pt x="1122363" y="1057275"/>
                  <a:pt x="1166812" y="1092200"/>
                  <a:pt x="1114425" y="1057275"/>
                </a:cubicBezTo>
                <a:cubicBezTo>
                  <a:pt x="1108075" y="1047750"/>
                  <a:pt x="1103470" y="1036795"/>
                  <a:pt x="1095375" y="1028700"/>
                </a:cubicBezTo>
                <a:cubicBezTo>
                  <a:pt x="1087280" y="1020605"/>
                  <a:pt x="1074338" y="1018265"/>
                  <a:pt x="1066800" y="1009650"/>
                </a:cubicBezTo>
                <a:cubicBezTo>
                  <a:pt x="1051723" y="992420"/>
                  <a:pt x="1041400" y="971550"/>
                  <a:pt x="1028700" y="952500"/>
                </a:cubicBezTo>
                <a:lnTo>
                  <a:pt x="1009650" y="923925"/>
                </a:lnTo>
                <a:cubicBezTo>
                  <a:pt x="1012825" y="908050"/>
                  <a:pt x="1011143" y="890356"/>
                  <a:pt x="1019175" y="876300"/>
                </a:cubicBezTo>
                <a:cubicBezTo>
                  <a:pt x="1027864" y="861094"/>
                  <a:pt x="1061658" y="852614"/>
                  <a:pt x="1076325" y="847725"/>
                </a:cubicBezTo>
                <a:cubicBezTo>
                  <a:pt x="1223767" y="896872"/>
                  <a:pt x="1071484" y="840542"/>
                  <a:pt x="1162050" y="885825"/>
                </a:cubicBezTo>
                <a:cubicBezTo>
                  <a:pt x="1171030" y="890315"/>
                  <a:pt x="1181397" y="891395"/>
                  <a:pt x="1190625" y="895350"/>
                </a:cubicBezTo>
                <a:cubicBezTo>
                  <a:pt x="1207279" y="902487"/>
                  <a:pt x="1242456" y="920256"/>
                  <a:pt x="1257300" y="933450"/>
                </a:cubicBezTo>
                <a:cubicBezTo>
                  <a:pt x="1277436" y="951348"/>
                  <a:pt x="1299506" y="968184"/>
                  <a:pt x="1314450" y="990600"/>
                </a:cubicBezTo>
                <a:cubicBezTo>
                  <a:pt x="1320800" y="1000125"/>
                  <a:pt x="1325405" y="1011080"/>
                  <a:pt x="1333500" y="1019175"/>
                </a:cubicBezTo>
                <a:cubicBezTo>
                  <a:pt x="1341595" y="1027270"/>
                  <a:pt x="1352550" y="1031875"/>
                  <a:pt x="1362075" y="1038225"/>
                </a:cubicBezTo>
                <a:cubicBezTo>
                  <a:pt x="1368425" y="1047750"/>
                  <a:pt x="1372510" y="1059262"/>
                  <a:pt x="1381125" y="1066800"/>
                </a:cubicBezTo>
                <a:cubicBezTo>
                  <a:pt x="1402793" y="1085760"/>
                  <a:pt x="1447129" y="1111416"/>
                  <a:pt x="1476375" y="1123950"/>
                </a:cubicBezTo>
                <a:cubicBezTo>
                  <a:pt x="1485603" y="1127905"/>
                  <a:pt x="1495425" y="1130300"/>
                  <a:pt x="1504950" y="1133475"/>
                </a:cubicBezTo>
                <a:cubicBezTo>
                  <a:pt x="1524000" y="1130300"/>
                  <a:pt x="1543778" y="1130057"/>
                  <a:pt x="1562100" y="1123950"/>
                </a:cubicBezTo>
                <a:cubicBezTo>
                  <a:pt x="1589229" y="1114907"/>
                  <a:pt x="1604129" y="1087969"/>
                  <a:pt x="1619250" y="1066800"/>
                </a:cubicBezTo>
                <a:cubicBezTo>
                  <a:pt x="1633276" y="1047164"/>
                  <a:pt x="1657143" y="1008674"/>
                  <a:pt x="1666875" y="990600"/>
                </a:cubicBezTo>
                <a:cubicBezTo>
                  <a:pt x="1680339" y="965596"/>
                  <a:pt x="1687936" y="937118"/>
                  <a:pt x="1704975" y="914400"/>
                </a:cubicBezTo>
                <a:lnTo>
                  <a:pt x="1733550" y="876300"/>
                </a:lnTo>
                <a:cubicBezTo>
                  <a:pt x="1752864" y="818357"/>
                  <a:pt x="1730472" y="877181"/>
                  <a:pt x="1762125" y="819150"/>
                </a:cubicBezTo>
                <a:cubicBezTo>
                  <a:pt x="1775723" y="794219"/>
                  <a:pt x="1784473" y="766579"/>
                  <a:pt x="1800225" y="742950"/>
                </a:cubicBezTo>
                <a:cubicBezTo>
                  <a:pt x="1812925" y="723900"/>
                  <a:pt x="1831085" y="707520"/>
                  <a:pt x="1838325" y="685800"/>
                </a:cubicBezTo>
                <a:cubicBezTo>
                  <a:pt x="1841500" y="676275"/>
                  <a:pt x="1842974" y="666002"/>
                  <a:pt x="1847850" y="657225"/>
                </a:cubicBezTo>
                <a:cubicBezTo>
                  <a:pt x="1858969" y="637211"/>
                  <a:pt x="1877447" y="621333"/>
                  <a:pt x="1885950" y="600075"/>
                </a:cubicBezTo>
                <a:cubicBezTo>
                  <a:pt x="1899558" y="566055"/>
                  <a:pt x="1906252" y="545496"/>
                  <a:pt x="1924050" y="514350"/>
                </a:cubicBezTo>
                <a:cubicBezTo>
                  <a:pt x="1929730" y="504411"/>
                  <a:pt x="1937980" y="496014"/>
                  <a:pt x="1943100" y="485775"/>
                </a:cubicBezTo>
                <a:cubicBezTo>
                  <a:pt x="1947590" y="476795"/>
                  <a:pt x="1948670" y="466428"/>
                  <a:pt x="1952625" y="457200"/>
                </a:cubicBezTo>
                <a:cubicBezTo>
                  <a:pt x="1971831" y="412385"/>
                  <a:pt x="1974961" y="418441"/>
                  <a:pt x="2000250" y="371475"/>
                </a:cubicBezTo>
                <a:cubicBezTo>
                  <a:pt x="2013714" y="346471"/>
                  <a:pt x="2031462" y="322825"/>
                  <a:pt x="2038350" y="295275"/>
                </a:cubicBezTo>
                <a:cubicBezTo>
                  <a:pt x="2042163" y="280024"/>
                  <a:pt x="2059968" y="204663"/>
                  <a:pt x="2066925" y="200025"/>
                </a:cubicBezTo>
                <a:lnTo>
                  <a:pt x="2095500" y="180975"/>
                </a:lnTo>
                <a:cubicBezTo>
                  <a:pt x="2106029" y="149388"/>
                  <a:pt x="2105025" y="162440"/>
                  <a:pt x="2105025" y="1428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"/>
              <p:cNvSpPr/>
              <p:nvPr/>
            </p:nvSpPr>
            <p:spPr>
              <a:xfrm>
                <a:off x="3552786" y="4906736"/>
                <a:ext cx="1198533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350" dirty="0">
                              <a:solidFill>
                                <a:prstClr val="black"/>
                              </a:solidFill>
                              <a:latin typeface="Calibri" panose="020F0502020204030204"/>
                            </a:rPr>
                            <m:t>λ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1350" i="1" baseline="30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86" y="4906736"/>
                <a:ext cx="1198533" cy="65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05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Regularized Logistic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783772" y="1752600"/>
                <a:ext cx="5143500" cy="154305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685800">
                  <a:buClr>
                    <a:srgbClr val="1D9A78"/>
                  </a:buClr>
                  <a:buNone/>
                </a:pPr>
                <a:r>
                  <a:rPr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Repeat until convergence </a:t>
                </a:r>
              </a:p>
              <a:p>
                <a:pPr marL="0" indent="0" defTabSz="685800">
                  <a:buClr>
                    <a:srgbClr val="1D9A78"/>
                  </a:buClr>
                  <a:buNone/>
                </a:pPr>
                <a:r>
                  <a:rPr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{</a:t>
                </a:r>
              </a:p>
              <a:p>
                <a:pPr marL="0" indent="0" defTabSz="685800">
                  <a:buClr>
                    <a:srgbClr val="1D9A78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8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18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≔</m:t>
                      </m:r>
                      <m:r>
                        <a:rPr lang="en-US" sz="18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8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18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8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f>
                        <m:fPr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80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1800" i="1" baseline="30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𝑦𝑖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180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b/>
                            <m:sup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sz="18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𝑓𝑜𝑟</m:t>
                      </m:r>
                      <m:r>
                        <a:rPr lang="en-US" sz="18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18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=0,1, ..</m:t>
                      </m:r>
                      <m:r>
                        <a:rPr lang="en-US" sz="18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>
                  <a:buClr>
                    <a:srgbClr val="1D9A78"/>
                  </a:buClr>
                  <a:buNone/>
                </a:pPr>
                <a:r>
                  <a:rPr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}</a:t>
                </a:r>
              </a:p>
              <a:p>
                <a:pPr marL="0" indent="0" defTabSz="685800">
                  <a:buClr>
                    <a:srgbClr val="1D9A78"/>
                  </a:buClr>
                  <a:buNone/>
                </a:pPr>
                <a:endParaRPr 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1752600"/>
                <a:ext cx="5143500" cy="1543050"/>
              </a:xfrm>
              <a:prstGeom prst="rect">
                <a:avLst/>
              </a:prstGeom>
              <a:blipFill>
                <a:blip r:embed="rId2"/>
                <a:stretch>
                  <a:fillRect l="-1305" t="-5138" b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/>
              <p:nvPr/>
            </p:nvSpPr>
            <p:spPr>
              <a:xfrm>
                <a:off x="783772" y="3409950"/>
                <a:ext cx="4572000" cy="2265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Gradient Descent Algorithm</a:t>
                </a: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Repeat until convergence </a:t>
                </a: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{</a:t>
                </a:r>
              </a:p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sz="1350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𝑥𝑖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350" dirty="0">
                                      <a:solidFill>
                                        <a:prstClr val="black"/>
                                      </a:solidFill>
                                      <a:latin typeface="Calibri" panose="020F0502020204030204"/>
                                    </a:rPr>
                                    <m:t> 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/>
                          </m:s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sz="1350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𝑥𝑖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)−</m:t>
                                  </m:r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135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1350" i="1" baseline="30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/>
                          </m:s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350" dirty="0">
                                  <a:solidFill>
                                    <a:prstClr val="black"/>
                                  </a:solidFill>
                                  <a:latin typeface="Calibri" panose="020F0502020204030204"/>
                                </a:rPr>
                                <m:t>λ</m:t>
                              </m:r>
                            </m:num>
                            <m:den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350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nary>
                      <m:r>
                        <a:rPr lang="en-US" sz="1350" i="1" baseline="30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350" i="1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=1,2,3, …, 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}</a:t>
                </a: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3409950"/>
                <a:ext cx="4572000" cy="2265492"/>
              </a:xfrm>
              <a:prstGeom prst="rect">
                <a:avLst/>
              </a:prstGeom>
              <a:blipFill>
                <a:blip r:embed="rId3"/>
                <a:stretch>
                  <a:fillRect l="-400" t="-269" b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>
              <a:xfrm>
                <a:off x="4841422" y="4667251"/>
                <a:ext cx="2024208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 baseline="30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22" y="4667251"/>
                <a:ext cx="2024208" cy="62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21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Overfitting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17" y="2043793"/>
            <a:ext cx="6357938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4"/>
          <p:cNvCxnSpPr/>
          <p:nvPr/>
        </p:nvCxnSpPr>
        <p:spPr>
          <a:xfrm flipV="1">
            <a:off x="1515836" y="1986643"/>
            <a:ext cx="1200150" cy="1143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reeform 7"/>
          <p:cNvSpPr/>
          <p:nvPr/>
        </p:nvSpPr>
        <p:spPr>
          <a:xfrm>
            <a:off x="5502048" y="2186101"/>
            <a:ext cx="1621673" cy="910195"/>
          </a:xfrm>
          <a:custGeom>
            <a:avLst/>
            <a:gdLst>
              <a:gd name="connsiteX0" fmla="*/ 0 w 2162230"/>
              <a:gd name="connsiteY0" fmla="*/ 753231 h 1213593"/>
              <a:gd name="connsiteX1" fmla="*/ 28575 w 2162230"/>
              <a:gd name="connsiteY1" fmla="*/ 800856 h 1213593"/>
              <a:gd name="connsiteX2" fmla="*/ 57150 w 2162230"/>
              <a:gd name="connsiteY2" fmla="*/ 867531 h 1213593"/>
              <a:gd name="connsiteX3" fmla="*/ 123825 w 2162230"/>
              <a:gd name="connsiteY3" fmla="*/ 905631 h 1213593"/>
              <a:gd name="connsiteX4" fmla="*/ 152400 w 2162230"/>
              <a:gd name="connsiteY4" fmla="*/ 962781 h 1213593"/>
              <a:gd name="connsiteX5" fmla="*/ 190500 w 2162230"/>
              <a:gd name="connsiteY5" fmla="*/ 981831 h 1213593"/>
              <a:gd name="connsiteX6" fmla="*/ 238125 w 2162230"/>
              <a:gd name="connsiteY6" fmla="*/ 1019931 h 1213593"/>
              <a:gd name="connsiteX7" fmla="*/ 295275 w 2162230"/>
              <a:gd name="connsiteY7" fmla="*/ 1058031 h 1213593"/>
              <a:gd name="connsiteX8" fmla="*/ 314325 w 2162230"/>
              <a:gd name="connsiteY8" fmla="*/ 1086606 h 1213593"/>
              <a:gd name="connsiteX9" fmla="*/ 342900 w 2162230"/>
              <a:gd name="connsiteY9" fmla="*/ 1143756 h 1213593"/>
              <a:gd name="connsiteX10" fmla="*/ 371475 w 2162230"/>
              <a:gd name="connsiteY10" fmla="*/ 1153281 h 1213593"/>
              <a:gd name="connsiteX11" fmla="*/ 400050 w 2162230"/>
              <a:gd name="connsiteY11" fmla="*/ 1191381 h 1213593"/>
              <a:gd name="connsiteX12" fmla="*/ 428625 w 2162230"/>
              <a:gd name="connsiteY12" fmla="*/ 1210431 h 1213593"/>
              <a:gd name="connsiteX13" fmla="*/ 419100 w 2162230"/>
              <a:gd name="connsiteY13" fmla="*/ 1029456 h 1213593"/>
              <a:gd name="connsiteX14" fmla="*/ 447675 w 2162230"/>
              <a:gd name="connsiteY14" fmla="*/ 934206 h 1213593"/>
              <a:gd name="connsiteX15" fmla="*/ 485775 w 2162230"/>
              <a:gd name="connsiteY15" fmla="*/ 877056 h 1213593"/>
              <a:gd name="connsiteX16" fmla="*/ 504825 w 2162230"/>
              <a:gd name="connsiteY16" fmla="*/ 819906 h 1213593"/>
              <a:gd name="connsiteX17" fmla="*/ 523875 w 2162230"/>
              <a:gd name="connsiteY17" fmla="*/ 543681 h 1213593"/>
              <a:gd name="connsiteX18" fmla="*/ 571500 w 2162230"/>
              <a:gd name="connsiteY18" fmla="*/ 305556 h 1213593"/>
              <a:gd name="connsiteX19" fmla="*/ 685800 w 2162230"/>
              <a:gd name="connsiteY19" fmla="*/ 334131 h 1213593"/>
              <a:gd name="connsiteX20" fmla="*/ 723900 w 2162230"/>
              <a:gd name="connsiteY20" fmla="*/ 343656 h 1213593"/>
              <a:gd name="connsiteX21" fmla="*/ 809625 w 2162230"/>
              <a:gd name="connsiteY21" fmla="*/ 362706 h 1213593"/>
              <a:gd name="connsiteX22" fmla="*/ 895350 w 2162230"/>
              <a:gd name="connsiteY22" fmla="*/ 391281 h 1213593"/>
              <a:gd name="connsiteX23" fmla="*/ 923925 w 2162230"/>
              <a:gd name="connsiteY23" fmla="*/ 400806 h 1213593"/>
              <a:gd name="connsiteX24" fmla="*/ 962025 w 2162230"/>
              <a:gd name="connsiteY24" fmla="*/ 410331 h 1213593"/>
              <a:gd name="connsiteX25" fmla="*/ 1047750 w 2162230"/>
              <a:gd name="connsiteY25" fmla="*/ 400806 h 1213593"/>
              <a:gd name="connsiteX26" fmla="*/ 1066800 w 2162230"/>
              <a:gd name="connsiteY26" fmla="*/ 343656 h 1213593"/>
              <a:gd name="connsiteX27" fmla="*/ 1095375 w 2162230"/>
              <a:gd name="connsiteY27" fmla="*/ 257931 h 1213593"/>
              <a:gd name="connsiteX28" fmla="*/ 1104900 w 2162230"/>
              <a:gd name="connsiteY28" fmla="*/ 229356 h 1213593"/>
              <a:gd name="connsiteX29" fmla="*/ 1133475 w 2162230"/>
              <a:gd name="connsiteY29" fmla="*/ 210306 h 1213593"/>
              <a:gd name="connsiteX30" fmla="*/ 1171575 w 2162230"/>
              <a:gd name="connsiteY30" fmla="*/ 115056 h 1213593"/>
              <a:gd name="connsiteX31" fmla="*/ 1200150 w 2162230"/>
              <a:gd name="connsiteY31" fmla="*/ 96006 h 1213593"/>
              <a:gd name="connsiteX32" fmla="*/ 1209675 w 2162230"/>
              <a:gd name="connsiteY32" fmla="*/ 67431 h 1213593"/>
              <a:gd name="connsiteX33" fmla="*/ 1304925 w 2162230"/>
              <a:gd name="connsiteY33" fmla="*/ 19806 h 1213593"/>
              <a:gd name="connsiteX34" fmla="*/ 1333500 w 2162230"/>
              <a:gd name="connsiteY34" fmla="*/ 756 h 1213593"/>
              <a:gd name="connsiteX35" fmla="*/ 1514475 w 2162230"/>
              <a:gd name="connsiteY35" fmla="*/ 10281 h 1213593"/>
              <a:gd name="connsiteX36" fmla="*/ 1609725 w 2162230"/>
              <a:gd name="connsiteY36" fmla="*/ 48381 h 1213593"/>
              <a:gd name="connsiteX37" fmla="*/ 1638300 w 2162230"/>
              <a:gd name="connsiteY37" fmla="*/ 67431 h 1213593"/>
              <a:gd name="connsiteX38" fmla="*/ 1666875 w 2162230"/>
              <a:gd name="connsiteY38" fmla="*/ 76956 h 1213593"/>
              <a:gd name="connsiteX39" fmla="*/ 1704975 w 2162230"/>
              <a:gd name="connsiteY39" fmla="*/ 105531 h 1213593"/>
              <a:gd name="connsiteX40" fmla="*/ 1733550 w 2162230"/>
              <a:gd name="connsiteY40" fmla="*/ 115056 h 1213593"/>
              <a:gd name="connsiteX41" fmla="*/ 1800225 w 2162230"/>
              <a:gd name="connsiteY41" fmla="*/ 191256 h 1213593"/>
              <a:gd name="connsiteX42" fmla="*/ 1819275 w 2162230"/>
              <a:gd name="connsiteY42" fmla="*/ 219831 h 1213593"/>
              <a:gd name="connsiteX43" fmla="*/ 1876425 w 2162230"/>
              <a:gd name="connsiteY43" fmla="*/ 238881 h 1213593"/>
              <a:gd name="connsiteX44" fmla="*/ 1895475 w 2162230"/>
              <a:gd name="connsiteY44" fmla="*/ 267456 h 1213593"/>
              <a:gd name="connsiteX45" fmla="*/ 1924050 w 2162230"/>
              <a:gd name="connsiteY45" fmla="*/ 276981 h 1213593"/>
              <a:gd name="connsiteX46" fmla="*/ 1933575 w 2162230"/>
              <a:gd name="connsiteY46" fmla="*/ 305556 h 1213593"/>
              <a:gd name="connsiteX47" fmla="*/ 1962150 w 2162230"/>
              <a:gd name="connsiteY47" fmla="*/ 324606 h 1213593"/>
              <a:gd name="connsiteX48" fmla="*/ 2028825 w 2162230"/>
              <a:gd name="connsiteY48" fmla="*/ 353181 h 1213593"/>
              <a:gd name="connsiteX49" fmla="*/ 2066925 w 2162230"/>
              <a:gd name="connsiteY49" fmla="*/ 391281 h 1213593"/>
              <a:gd name="connsiteX50" fmla="*/ 2133600 w 2162230"/>
              <a:gd name="connsiteY50" fmla="*/ 477006 h 1213593"/>
              <a:gd name="connsiteX51" fmla="*/ 2162175 w 2162230"/>
              <a:gd name="connsiteY51" fmla="*/ 505581 h 121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162230" h="1213593">
                <a:moveTo>
                  <a:pt x="0" y="753231"/>
                </a:moveTo>
                <a:cubicBezTo>
                  <a:pt x="9525" y="769106"/>
                  <a:pt x="20296" y="784297"/>
                  <a:pt x="28575" y="800856"/>
                </a:cubicBezTo>
                <a:cubicBezTo>
                  <a:pt x="42763" y="829232"/>
                  <a:pt x="33366" y="839782"/>
                  <a:pt x="57150" y="867531"/>
                </a:cubicBezTo>
                <a:cubicBezTo>
                  <a:pt x="80216" y="894441"/>
                  <a:pt x="94778" y="895949"/>
                  <a:pt x="123825" y="905631"/>
                </a:cubicBezTo>
                <a:cubicBezTo>
                  <a:pt x="130326" y="925135"/>
                  <a:pt x="135356" y="948578"/>
                  <a:pt x="152400" y="962781"/>
                </a:cubicBezTo>
                <a:cubicBezTo>
                  <a:pt x="163308" y="971871"/>
                  <a:pt x="177800" y="975481"/>
                  <a:pt x="190500" y="981831"/>
                </a:cubicBezTo>
                <a:cubicBezTo>
                  <a:pt x="225699" y="1034629"/>
                  <a:pt x="189411" y="992868"/>
                  <a:pt x="238125" y="1019931"/>
                </a:cubicBezTo>
                <a:cubicBezTo>
                  <a:pt x="258139" y="1031050"/>
                  <a:pt x="295275" y="1058031"/>
                  <a:pt x="295275" y="1058031"/>
                </a:cubicBezTo>
                <a:cubicBezTo>
                  <a:pt x="301625" y="1067556"/>
                  <a:pt x="309205" y="1076367"/>
                  <a:pt x="314325" y="1086606"/>
                </a:cubicBezTo>
                <a:cubicBezTo>
                  <a:pt x="325829" y="1109613"/>
                  <a:pt x="320152" y="1125558"/>
                  <a:pt x="342900" y="1143756"/>
                </a:cubicBezTo>
                <a:cubicBezTo>
                  <a:pt x="350740" y="1150028"/>
                  <a:pt x="361950" y="1150106"/>
                  <a:pt x="371475" y="1153281"/>
                </a:cubicBezTo>
                <a:cubicBezTo>
                  <a:pt x="381000" y="1165981"/>
                  <a:pt x="388825" y="1180156"/>
                  <a:pt x="400050" y="1191381"/>
                </a:cubicBezTo>
                <a:cubicBezTo>
                  <a:pt x="408145" y="1199476"/>
                  <a:pt x="427287" y="1221800"/>
                  <a:pt x="428625" y="1210431"/>
                </a:cubicBezTo>
                <a:cubicBezTo>
                  <a:pt x="435683" y="1150436"/>
                  <a:pt x="422275" y="1089781"/>
                  <a:pt x="419100" y="1029456"/>
                </a:cubicBezTo>
                <a:cubicBezTo>
                  <a:pt x="424425" y="1008158"/>
                  <a:pt x="438399" y="948120"/>
                  <a:pt x="447675" y="934206"/>
                </a:cubicBezTo>
                <a:cubicBezTo>
                  <a:pt x="460375" y="915156"/>
                  <a:pt x="478535" y="898776"/>
                  <a:pt x="485775" y="877056"/>
                </a:cubicBezTo>
                <a:lnTo>
                  <a:pt x="504825" y="819906"/>
                </a:lnTo>
                <a:cubicBezTo>
                  <a:pt x="522320" y="470012"/>
                  <a:pt x="504374" y="751690"/>
                  <a:pt x="523875" y="543681"/>
                </a:cubicBezTo>
                <a:cubicBezTo>
                  <a:pt x="545587" y="312088"/>
                  <a:pt x="481674" y="365440"/>
                  <a:pt x="571500" y="305556"/>
                </a:cubicBezTo>
                <a:cubicBezTo>
                  <a:pt x="721044" y="330480"/>
                  <a:pt x="534857" y="296395"/>
                  <a:pt x="685800" y="334131"/>
                </a:cubicBezTo>
                <a:cubicBezTo>
                  <a:pt x="698500" y="337306"/>
                  <a:pt x="711121" y="340816"/>
                  <a:pt x="723900" y="343656"/>
                </a:cubicBezTo>
                <a:cubicBezTo>
                  <a:pt x="758860" y="351425"/>
                  <a:pt x="776440" y="352751"/>
                  <a:pt x="809625" y="362706"/>
                </a:cubicBezTo>
                <a:lnTo>
                  <a:pt x="895350" y="391281"/>
                </a:lnTo>
                <a:cubicBezTo>
                  <a:pt x="904875" y="394456"/>
                  <a:pt x="914185" y="398371"/>
                  <a:pt x="923925" y="400806"/>
                </a:cubicBezTo>
                <a:lnTo>
                  <a:pt x="962025" y="410331"/>
                </a:lnTo>
                <a:cubicBezTo>
                  <a:pt x="990600" y="407156"/>
                  <a:pt x="1023494" y="416242"/>
                  <a:pt x="1047750" y="400806"/>
                </a:cubicBezTo>
                <a:cubicBezTo>
                  <a:pt x="1064691" y="390025"/>
                  <a:pt x="1060450" y="362706"/>
                  <a:pt x="1066800" y="343656"/>
                </a:cubicBezTo>
                <a:lnTo>
                  <a:pt x="1095375" y="257931"/>
                </a:lnTo>
                <a:cubicBezTo>
                  <a:pt x="1098550" y="248406"/>
                  <a:pt x="1096546" y="234925"/>
                  <a:pt x="1104900" y="229356"/>
                </a:cubicBezTo>
                <a:lnTo>
                  <a:pt x="1133475" y="210306"/>
                </a:lnTo>
                <a:cubicBezTo>
                  <a:pt x="1139397" y="192540"/>
                  <a:pt x="1156003" y="133743"/>
                  <a:pt x="1171575" y="115056"/>
                </a:cubicBezTo>
                <a:cubicBezTo>
                  <a:pt x="1178904" y="106262"/>
                  <a:pt x="1190625" y="102356"/>
                  <a:pt x="1200150" y="96006"/>
                </a:cubicBezTo>
                <a:cubicBezTo>
                  <a:pt x="1203325" y="86481"/>
                  <a:pt x="1202575" y="74531"/>
                  <a:pt x="1209675" y="67431"/>
                </a:cubicBezTo>
                <a:cubicBezTo>
                  <a:pt x="1247476" y="29630"/>
                  <a:pt x="1261904" y="30561"/>
                  <a:pt x="1304925" y="19806"/>
                </a:cubicBezTo>
                <a:cubicBezTo>
                  <a:pt x="1314450" y="13456"/>
                  <a:pt x="1322064" y="1276"/>
                  <a:pt x="1333500" y="756"/>
                </a:cubicBezTo>
                <a:cubicBezTo>
                  <a:pt x="1393846" y="-1987"/>
                  <a:pt x="1454497" y="3084"/>
                  <a:pt x="1514475" y="10281"/>
                </a:cubicBezTo>
                <a:cubicBezTo>
                  <a:pt x="1539177" y="13245"/>
                  <a:pt x="1586133" y="34900"/>
                  <a:pt x="1609725" y="48381"/>
                </a:cubicBezTo>
                <a:cubicBezTo>
                  <a:pt x="1619664" y="54061"/>
                  <a:pt x="1628061" y="62311"/>
                  <a:pt x="1638300" y="67431"/>
                </a:cubicBezTo>
                <a:cubicBezTo>
                  <a:pt x="1647280" y="71921"/>
                  <a:pt x="1657350" y="73781"/>
                  <a:pt x="1666875" y="76956"/>
                </a:cubicBezTo>
                <a:cubicBezTo>
                  <a:pt x="1679575" y="86481"/>
                  <a:pt x="1691192" y="97655"/>
                  <a:pt x="1704975" y="105531"/>
                </a:cubicBezTo>
                <a:cubicBezTo>
                  <a:pt x="1713692" y="110512"/>
                  <a:pt x="1726450" y="107956"/>
                  <a:pt x="1733550" y="115056"/>
                </a:cubicBezTo>
                <a:cubicBezTo>
                  <a:pt x="1844675" y="226181"/>
                  <a:pt x="1719263" y="137281"/>
                  <a:pt x="1800225" y="191256"/>
                </a:cubicBezTo>
                <a:cubicBezTo>
                  <a:pt x="1806575" y="200781"/>
                  <a:pt x="1809567" y="213764"/>
                  <a:pt x="1819275" y="219831"/>
                </a:cubicBezTo>
                <a:cubicBezTo>
                  <a:pt x="1836303" y="230474"/>
                  <a:pt x="1876425" y="238881"/>
                  <a:pt x="1876425" y="238881"/>
                </a:cubicBezTo>
                <a:cubicBezTo>
                  <a:pt x="1882775" y="248406"/>
                  <a:pt x="1886536" y="260305"/>
                  <a:pt x="1895475" y="267456"/>
                </a:cubicBezTo>
                <a:cubicBezTo>
                  <a:pt x="1903315" y="273728"/>
                  <a:pt x="1916950" y="269881"/>
                  <a:pt x="1924050" y="276981"/>
                </a:cubicBezTo>
                <a:cubicBezTo>
                  <a:pt x="1931150" y="284081"/>
                  <a:pt x="1927303" y="297716"/>
                  <a:pt x="1933575" y="305556"/>
                </a:cubicBezTo>
                <a:cubicBezTo>
                  <a:pt x="1940726" y="314495"/>
                  <a:pt x="1952211" y="318926"/>
                  <a:pt x="1962150" y="324606"/>
                </a:cubicBezTo>
                <a:cubicBezTo>
                  <a:pt x="1995106" y="343438"/>
                  <a:pt x="1996767" y="342495"/>
                  <a:pt x="2028825" y="353181"/>
                </a:cubicBezTo>
                <a:cubicBezTo>
                  <a:pt x="2054225" y="429381"/>
                  <a:pt x="2016125" y="340481"/>
                  <a:pt x="2066925" y="391281"/>
                </a:cubicBezTo>
                <a:cubicBezTo>
                  <a:pt x="2173128" y="497484"/>
                  <a:pt x="2053163" y="409975"/>
                  <a:pt x="2133600" y="477006"/>
                </a:cubicBezTo>
                <a:cubicBezTo>
                  <a:pt x="2164817" y="503020"/>
                  <a:pt x="2162175" y="483165"/>
                  <a:pt x="2162175" y="5055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7234" y="3815443"/>
            <a:ext cx="10831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Under fitting</a:t>
            </a:r>
          </a:p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High bias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6385" y="3815443"/>
            <a:ext cx="11390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Overfitting</a:t>
            </a:r>
          </a:p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High variance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1517" y="4634593"/>
            <a:ext cx="642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350" b="1" dirty="0">
                <a:solidFill>
                  <a:prstClr val="black"/>
                </a:solidFill>
                <a:latin typeface="Calibri" panose="020F0502020204030204"/>
              </a:rPr>
              <a:t>Overfitting</a:t>
            </a:r>
          </a:p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When we have too many features and the learned hypothesis may fit the </a:t>
            </a:r>
          </a:p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training set very well, but fails to generalize to new examples (predict prices on new examples)</a:t>
            </a:r>
          </a:p>
        </p:txBody>
      </p:sp>
      <p:sp>
        <p:nvSpPr>
          <p:cNvPr id="9" name="Arc 6"/>
          <p:cNvSpPr/>
          <p:nvPr/>
        </p:nvSpPr>
        <p:spPr>
          <a:xfrm rot="17576024">
            <a:off x="3054491" y="2484957"/>
            <a:ext cx="3063591" cy="2359079"/>
          </a:xfrm>
          <a:prstGeom prst="arc">
            <a:avLst>
              <a:gd name="adj1" fmla="val 16177054"/>
              <a:gd name="adj2" fmla="val 20980816"/>
            </a:avLst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223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Addressing overfitting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342900" y="2057400"/>
                <a:ext cx="6172200" cy="36576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defTabSz="685800">
                  <a:spcBef>
                    <a:spcPts val="750"/>
                  </a:spcBef>
                </a:pPr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Reduce the number of features.</a:t>
                </a:r>
              </a:p>
              <a:p>
                <a:pPr marL="514350" lvl="1" indent="-171450" defTabSz="685800">
                  <a:spcBef>
                    <a:spcPts val="375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Manually</a:t>
                </a:r>
              </a:p>
              <a:p>
                <a:pPr marL="514350" lvl="1" indent="-171450" defTabSz="685800">
                  <a:spcBef>
                    <a:spcPts val="375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Statistically</a:t>
                </a:r>
              </a:p>
              <a:p>
                <a:pPr marL="514350" lvl="1" indent="-171450" defTabSz="685800">
                  <a:spcBef>
                    <a:spcPts val="375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Model selection</a:t>
                </a:r>
              </a:p>
              <a:p>
                <a:pPr marL="171450" indent="-171450" defTabSz="685800">
                  <a:spcBef>
                    <a:spcPts val="750"/>
                  </a:spcBef>
                </a:pPr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171450" indent="-171450" defTabSz="685800">
                  <a:spcBef>
                    <a:spcPts val="750"/>
                  </a:spcBef>
                </a:pPr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Regularization:</a:t>
                </a:r>
              </a:p>
              <a:p>
                <a:pPr marL="514350" lvl="1" indent="-171450" defTabSz="685800">
                  <a:spcBef>
                    <a:spcPts val="375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Keep the feature but reduce the magnitude/values of parameter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8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endParaRPr lang="en-US" sz="1800" baseline="-25000" dirty="0">
                  <a:solidFill>
                    <a:prstClr val="black"/>
                  </a:solidFill>
                  <a:latin typeface="Calibri" panose="020F0502020204030204"/>
                  <a:ea typeface="Cambria Math"/>
                </a:endParaRPr>
              </a:p>
              <a:p>
                <a:pPr marL="514350" lvl="1" indent="-171450" defTabSz="685800">
                  <a:spcBef>
                    <a:spcPts val="375"/>
                  </a:spcBef>
                </a:pPr>
                <a:endParaRPr 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2057400"/>
                <a:ext cx="6172200" cy="3657600"/>
              </a:xfrm>
              <a:prstGeom prst="rect">
                <a:avLst/>
              </a:prstGeom>
              <a:blipFill>
                <a:blip r:embed="rId2"/>
                <a:stretch>
                  <a:fillRect l="-98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52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 – Cost function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54" y="2284639"/>
            <a:ext cx="5114925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7636" y="1932214"/>
            <a:ext cx="78739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3147" y="4284889"/>
                <a:ext cx="4609357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Suppose we penalize and make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really small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47" y="4284889"/>
                <a:ext cx="4609357" cy="300082"/>
              </a:xfrm>
              <a:prstGeom prst="rect">
                <a:avLst/>
              </a:prstGeom>
              <a:blipFill>
                <a:blip r:embed="rId3"/>
                <a:stretch>
                  <a:fillRect l="-265" t="-408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9203" y="4672157"/>
                <a:ext cx="2914650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5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min</m:t>
                          </m:r>
                        </m:fName>
                        <m:e/>
                      </m:func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03" y="4672157"/>
                <a:ext cx="2914650" cy="65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3561329" y="2332264"/>
            <a:ext cx="1771650" cy="1096673"/>
          </a:xfrm>
          <a:custGeom>
            <a:avLst/>
            <a:gdLst>
              <a:gd name="connsiteX0" fmla="*/ 0 w 2362200"/>
              <a:gd name="connsiteY0" fmla="*/ 889000 h 1462231"/>
              <a:gd name="connsiteX1" fmla="*/ 50800 w 2362200"/>
              <a:gd name="connsiteY1" fmla="*/ 952500 h 1462231"/>
              <a:gd name="connsiteX2" fmla="*/ 88900 w 2362200"/>
              <a:gd name="connsiteY2" fmla="*/ 1016000 h 1462231"/>
              <a:gd name="connsiteX3" fmla="*/ 139700 w 2362200"/>
              <a:gd name="connsiteY3" fmla="*/ 1054100 h 1462231"/>
              <a:gd name="connsiteX4" fmla="*/ 215900 w 2362200"/>
              <a:gd name="connsiteY4" fmla="*/ 1143000 h 1462231"/>
              <a:gd name="connsiteX5" fmla="*/ 254000 w 2362200"/>
              <a:gd name="connsiteY5" fmla="*/ 1193800 h 1462231"/>
              <a:gd name="connsiteX6" fmla="*/ 292100 w 2362200"/>
              <a:gd name="connsiteY6" fmla="*/ 1219200 h 1462231"/>
              <a:gd name="connsiteX7" fmla="*/ 368300 w 2362200"/>
              <a:gd name="connsiteY7" fmla="*/ 1320800 h 1462231"/>
              <a:gd name="connsiteX8" fmla="*/ 419100 w 2362200"/>
              <a:gd name="connsiteY8" fmla="*/ 1358900 h 1462231"/>
              <a:gd name="connsiteX9" fmla="*/ 495300 w 2362200"/>
              <a:gd name="connsiteY9" fmla="*/ 1409700 h 1462231"/>
              <a:gd name="connsiteX10" fmla="*/ 571500 w 2362200"/>
              <a:gd name="connsiteY10" fmla="*/ 1460500 h 1462231"/>
              <a:gd name="connsiteX11" fmla="*/ 584200 w 2362200"/>
              <a:gd name="connsiteY11" fmla="*/ 1422400 h 1462231"/>
              <a:gd name="connsiteX12" fmla="*/ 635000 w 2362200"/>
              <a:gd name="connsiteY12" fmla="*/ 1346200 h 1462231"/>
              <a:gd name="connsiteX13" fmla="*/ 596900 w 2362200"/>
              <a:gd name="connsiteY13" fmla="*/ 1054100 h 1462231"/>
              <a:gd name="connsiteX14" fmla="*/ 558800 w 2362200"/>
              <a:gd name="connsiteY14" fmla="*/ 939800 h 1462231"/>
              <a:gd name="connsiteX15" fmla="*/ 546100 w 2362200"/>
              <a:gd name="connsiteY15" fmla="*/ 901700 h 1462231"/>
              <a:gd name="connsiteX16" fmla="*/ 533400 w 2362200"/>
              <a:gd name="connsiteY16" fmla="*/ 812800 h 1462231"/>
              <a:gd name="connsiteX17" fmla="*/ 520700 w 2362200"/>
              <a:gd name="connsiteY17" fmla="*/ 774700 h 1462231"/>
              <a:gd name="connsiteX18" fmla="*/ 533400 w 2362200"/>
              <a:gd name="connsiteY18" fmla="*/ 469900 h 1462231"/>
              <a:gd name="connsiteX19" fmla="*/ 609600 w 2362200"/>
              <a:gd name="connsiteY19" fmla="*/ 431800 h 1462231"/>
              <a:gd name="connsiteX20" fmla="*/ 800100 w 2362200"/>
              <a:gd name="connsiteY20" fmla="*/ 457200 h 1462231"/>
              <a:gd name="connsiteX21" fmla="*/ 850900 w 2362200"/>
              <a:gd name="connsiteY21" fmla="*/ 482600 h 1462231"/>
              <a:gd name="connsiteX22" fmla="*/ 927100 w 2362200"/>
              <a:gd name="connsiteY22" fmla="*/ 533400 h 1462231"/>
              <a:gd name="connsiteX23" fmla="*/ 1003300 w 2362200"/>
              <a:gd name="connsiteY23" fmla="*/ 609600 h 1462231"/>
              <a:gd name="connsiteX24" fmla="*/ 1079500 w 2362200"/>
              <a:gd name="connsiteY24" fmla="*/ 660400 h 1462231"/>
              <a:gd name="connsiteX25" fmla="*/ 1219200 w 2362200"/>
              <a:gd name="connsiteY25" fmla="*/ 622300 h 1462231"/>
              <a:gd name="connsiteX26" fmla="*/ 1231900 w 2362200"/>
              <a:gd name="connsiteY26" fmla="*/ 584200 h 1462231"/>
              <a:gd name="connsiteX27" fmla="*/ 1244600 w 2362200"/>
              <a:gd name="connsiteY27" fmla="*/ 304800 h 1462231"/>
              <a:gd name="connsiteX28" fmla="*/ 1270000 w 2362200"/>
              <a:gd name="connsiteY28" fmla="*/ 266700 h 1462231"/>
              <a:gd name="connsiteX29" fmla="*/ 1333500 w 2362200"/>
              <a:gd name="connsiteY29" fmla="*/ 165100 h 1462231"/>
              <a:gd name="connsiteX30" fmla="*/ 1397000 w 2362200"/>
              <a:gd name="connsiteY30" fmla="*/ 88900 h 1462231"/>
              <a:gd name="connsiteX31" fmla="*/ 1435100 w 2362200"/>
              <a:gd name="connsiteY31" fmla="*/ 76200 h 1462231"/>
              <a:gd name="connsiteX32" fmla="*/ 1511300 w 2362200"/>
              <a:gd name="connsiteY32" fmla="*/ 25400 h 1462231"/>
              <a:gd name="connsiteX33" fmla="*/ 1587500 w 2362200"/>
              <a:gd name="connsiteY33" fmla="*/ 0 h 1462231"/>
              <a:gd name="connsiteX34" fmla="*/ 1663700 w 2362200"/>
              <a:gd name="connsiteY34" fmla="*/ 12700 h 1462231"/>
              <a:gd name="connsiteX35" fmla="*/ 1739900 w 2362200"/>
              <a:gd name="connsiteY35" fmla="*/ 88900 h 1462231"/>
              <a:gd name="connsiteX36" fmla="*/ 1816100 w 2362200"/>
              <a:gd name="connsiteY36" fmla="*/ 177800 h 1462231"/>
              <a:gd name="connsiteX37" fmla="*/ 1854200 w 2362200"/>
              <a:gd name="connsiteY37" fmla="*/ 215900 h 1462231"/>
              <a:gd name="connsiteX38" fmla="*/ 1879600 w 2362200"/>
              <a:gd name="connsiteY38" fmla="*/ 254000 h 1462231"/>
              <a:gd name="connsiteX39" fmla="*/ 1968500 w 2362200"/>
              <a:gd name="connsiteY39" fmla="*/ 317500 h 1462231"/>
              <a:gd name="connsiteX40" fmla="*/ 2006600 w 2362200"/>
              <a:gd name="connsiteY40" fmla="*/ 330200 h 1462231"/>
              <a:gd name="connsiteX41" fmla="*/ 2108200 w 2362200"/>
              <a:gd name="connsiteY41" fmla="*/ 406400 h 1462231"/>
              <a:gd name="connsiteX42" fmla="*/ 2159000 w 2362200"/>
              <a:gd name="connsiteY42" fmla="*/ 419100 h 1462231"/>
              <a:gd name="connsiteX43" fmla="*/ 2235200 w 2362200"/>
              <a:gd name="connsiteY43" fmla="*/ 469900 h 1462231"/>
              <a:gd name="connsiteX44" fmla="*/ 2273300 w 2362200"/>
              <a:gd name="connsiteY44" fmla="*/ 495300 h 1462231"/>
              <a:gd name="connsiteX45" fmla="*/ 2362200 w 2362200"/>
              <a:gd name="connsiteY45" fmla="*/ 533400 h 146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362200" h="1462231">
                <a:moveTo>
                  <a:pt x="0" y="889000"/>
                </a:moveTo>
                <a:cubicBezTo>
                  <a:pt x="16933" y="910167"/>
                  <a:pt x="35255" y="930293"/>
                  <a:pt x="50800" y="952500"/>
                </a:cubicBezTo>
                <a:cubicBezTo>
                  <a:pt x="64956" y="972722"/>
                  <a:pt x="72645" y="997423"/>
                  <a:pt x="88900" y="1016000"/>
                </a:cubicBezTo>
                <a:cubicBezTo>
                  <a:pt x="102838" y="1031930"/>
                  <a:pt x="122767" y="1041400"/>
                  <a:pt x="139700" y="1054100"/>
                </a:cubicBezTo>
                <a:cubicBezTo>
                  <a:pt x="189312" y="1153324"/>
                  <a:pt x="133468" y="1060568"/>
                  <a:pt x="215900" y="1143000"/>
                </a:cubicBezTo>
                <a:cubicBezTo>
                  <a:pt x="230867" y="1157967"/>
                  <a:pt x="239033" y="1178833"/>
                  <a:pt x="254000" y="1193800"/>
                </a:cubicBezTo>
                <a:cubicBezTo>
                  <a:pt x="264793" y="1204593"/>
                  <a:pt x="281889" y="1207855"/>
                  <a:pt x="292100" y="1219200"/>
                </a:cubicBezTo>
                <a:cubicBezTo>
                  <a:pt x="320420" y="1250666"/>
                  <a:pt x="334433" y="1295400"/>
                  <a:pt x="368300" y="1320800"/>
                </a:cubicBezTo>
                <a:cubicBezTo>
                  <a:pt x="385233" y="1333500"/>
                  <a:pt x="403029" y="1345125"/>
                  <a:pt x="419100" y="1358900"/>
                </a:cubicBezTo>
                <a:cubicBezTo>
                  <a:pt x="479639" y="1410790"/>
                  <a:pt x="430492" y="1388097"/>
                  <a:pt x="495300" y="1409700"/>
                </a:cubicBezTo>
                <a:cubicBezTo>
                  <a:pt x="501768" y="1416168"/>
                  <a:pt x="546994" y="1472753"/>
                  <a:pt x="571500" y="1460500"/>
                </a:cubicBezTo>
                <a:cubicBezTo>
                  <a:pt x="583474" y="1454513"/>
                  <a:pt x="577699" y="1434102"/>
                  <a:pt x="584200" y="1422400"/>
                </a:cubicBezTo>
                <a:cubicBezTo>
                  <a:pt x="599025" y="1395715"/>
                  <a:pt x="635000" y="1346200"/>
                  <a:pt x="635000" y="1346200"/>
                </a:cubicBezTo>
                <a:cubicBezTo>
                  <a:pt x="620728" y="1103572"/>
                  <a:pt x="645097" y="1198692"/>
                  <a:pt x="596900" y="1054100"/>
                </a:cubicBezTo>
                <a:lnTo>
                  <a:pt x="558800" y="939800"/>
                </a:lnTo>
                <a:lnTo>
                  <a:pt x="546100" y="901700"/>
                </a:lnTo>
                <a:cubicBezTo>
                  <a:pt x="541867" y="872067"/>
                  <a:pt x="539271" y="842153"/>
                  <a:pt x="533400" y="812800"/>
                </a:cubicBezTo>
                <a:cubicBezTo>
                  <a:pt x="530775" y="799673"/>
                  <a:pt x="520700" y="788087"/>
                  <a:pt x="520700" y="774700"/>
                </a:cubicBezTo>
                <a:cubicBezTo>
                  <a:pt x="520700" y="673012"/>
                  <a:pt x="517938" y="570406"/>
                  <a:pt x="533400" y="469900"/>
                </a:cubicBezTo>
                <a:cubicBezTo>
                  <a:pt x="536062" y="452600"/>
                  <a:pt x="597871" y="435710"/>
                  <a:pt x="609600" y="431800"/>
                </a:cubicBezTo>
                <a:cubicBezTo>
                  <a:pt x="684519" y="438043"/>
                  <a:pt x="737491" y="430368"/>
                  <a:pt x="800100" y="457200"/>
                </a:cubicBezTo>
                <a:cubicBezTo>
                  <a:pt x="817501" y="464658"/>
                  <a:pt x="834666" y="472860"/>
                  <a:pt x="850900" y="482600"/>
                </a:cubicBezTo>
                <a:cubicBezTo>
                  <a:pt x="877077" y="498306"/>
                  <a:pt x="927100" y="533400"/>
                  <a:pt x="927100" y="533400"/>
                </a:cubicBezTo>
                <a:cubicBezTo>
                  <a:pt x="961401" y="584852"/>
                  <a:pt x="944227" y="568249"/>
                  <a:pt x="1003300" y="609600"/>
                </a:cubicBezTo>
                <a:cubicBezTo>
                  <a:pt x="1028309" y="627106"/>
                  <a:pt x="1079500" y="660400"/>
                  <a:pt x="1079500" y="660400"/>
                </a:cubicBezTo>
                <a:cubicBezTo>
                  <a:pt x="1119145" y="655444"/>
                  <a:pt x="1187182" y="662322"/>
                  <a:pt x="1219200" y="622300"/>
                </a:cubicBezTo>
                <a:cubicBezTo>
                  <a:pt x="1227563" y="611847"/>
                  <a:pt x="1227667" y="596900"/>
                  <a:pt x="1231900" y="584200"/>
                </a:cubicBezTo>
                <a:cubicBezTo>
                  <a:pt x="1236133" y="491067"/>
                  <a:pt x="1233492" y="397365"/>
                  <a:pt x="1244600" y="304800"/>
                </a:cubicBezTo>
                <a:cubicBezTo>
                  <a:pt x="1246419" y="289645"/>
                  <a:pt x="1263801" y="280648"/>
                  <a:pt x="1270000" y="266700"/>
                </a:cubicBezTo>
                <a:cubicBezTo>
                  <a:pt x="1314545" y="166474"/>
                  <a:pt x="1264960" y="210793"/>
                  <a:pt x="1333500" y="165100"/>
                </a:cubicBezTo>
                <a:cubicBezTo>
                  <a:pt x="1352242" y="136987"/>
                  <a:pt x="1367664" y="108457"/>
                  <a:pt x="1397000" y="88900"/>
                </a:cubicBezTo>
                <a:cubicBezTo>
                  <a:pt x="1408139" y="81474"/>
                  <a:pt x="1422400" y="80433"/>
                  <a:pt x="1435100" y="76200"/>
                </a:cubicBezTo>
                <a:cubicBezTo>
                  <a:pt x="1472573" y="19991"/>
                  <a:pt x="1442959" y="45902"/>
                  <a:pt x="1511300" y="25400"/>
                </a:cubicBezTo>
                <a:cubicBezTo>
                  <a:pt x="1536945" y="17707"/>
                  <a:pt x="1587500" y="0"/>
                  <a:pt x="1587500" y="0"/>
                </a:cubicBezTo>
                <a:cubicBezTo>
                  <a:pt x="1612900" y="4233"/>
                  <a:pt x="1641457" y="-275"/>
                  <a:pt x="1663700" y="12700"/>
                </a:cubicBezTo>
                <a:cubicBezTo>
                  <a:pt x="1694728" y="30800"/>
                  <a:pt x="1714500" y="63500"/>
                  <a:pt x="1739900" y="88900"/>
                </a:cubicBezTo>
                <a:cubicBezTo>
                  <a:pt x="1834440" y="183440"/>
                  <a:pt x="1718347" y="63755"/>
                  <a:pt x="1816100" y="177800"/>
                </a:cubicBezTo>
                <a:cubicBezTo>
                  <a:pt x="1827789" y="191437"/>
                  <a:pt x="1842702" y="202102"/>
                  <a:pt x="1854200" y="215900"/>
                </a:cubicBezTo>
                <a:cubicBezTo>
                  <a:pt x="1863971" y="227626"/>
                  <a:pt x="1868807" y="243207"/>
                  <a:pt x="1879600" y="254000"/>
                </a:cubicBezTo>
                <a:cubicBezTo>
                  <a:pt x="1885353" y="259753"/>
                  <a:pt x="1954078" y="310289"/>
                  <a:pt x="1968500" y="317500"/>
                </a:cubicBezTo>
                <a:cubicBezTo>
                  <a:pt x="1980474" y="323487"/>
                  <a:pt x="1994626" y="324213"/>
                  <a:pt x="2006600" y="330200"/>
                </a:cubicBezTo>
                <a:cubicBezTo>
                  <a:pt x="2072150" y="362975"/>
                  <a:pt x="2024086" y="359670"/>
                  <a:pt x="2108200" y="406400"/>
                </a:cubicBezTo>
                <a:cubicBezTo>
                  <a:pt x="2123458" y="414877"/>
                  <a:pt x="2142067" y="414867"/>
                  <a:pt x="2159000" y="419100"/>
                </a:cubicBezTo>
                <a:lnTo>
                  <a:pt x="2235200" y="469900"/>
                </a:lnTo>
                <a:cubicBezTo>
                  <a:pt x="2247900" y="478367"/>
                  <a:pt x="2258820" y="490473"/>
                  <a:pt x="2273300" y="495300"/>
                </a:cubicBezTo>
                <a:cubicBezTo>
                  <a:pt x="2355180" y="522593"/>
                  <a:pt x="2330568" y="501768"/>
                  <a:pt x="2362200" y="53340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63686" y="4851870"/>
                <a:ext cx="185339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+ 1000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3  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+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1000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686" y="4851870"/>
                <a:ext cx="1853392" cy="300082"/>
              </a:xfrm>
              <a:prstGeom prst="rect">
                <a:avLst/>
              </a:prstGeom>
              <a:blipFill>
                <a:blip r:embed="rId5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9"/>
          <p:cNvSpPr/>
          <p:nvPr/>
        </p:nvSpPr>
        <p:spPr>
          <a:xfrm>
            <a:off x="3837554" y="2437039"/>
            <a:ext cx="1781175" cy="1209675"/>
          </a:xfrm>
          <a:custGeom>
            <a:avLst/>
            <a:gdLst>
              <a:gd name="connsiteX0" fmla="*/ 0 w 2374900"/>
              <a:gd name="connsiteY0" fmla="*/ 1612900 h 1612900"/>
              <a:gd name="connsiteX1" fmla="*/ 25400 w 2374900"/>
              <a:gd name="connsiteY1" fmla="*/ 1346200 h 1612900"/>
              <a:gd name="connsiteX2" fmla="*/ 38100 w 2374900"/>
              <a:gd name="connsiteY2" fmla="*/ 1295400 h 1612900"/>
              <a:gd name="connsiteX3" fmla="*/ 63500 w 2374900"/>
              <a:gd name="connsiteY3" fmla="*/ 1257300 h 1612900"/>
              <a:gd name="connsiteX4" fmla="*/ 101600 w 2374900"/>
              <a:gd name="connsiteY4" fmla="*/ 1130300 h 1612900"/>
              <a:gd name="connsiteX5" fmla="*/ 114300 w 2374900"/>
              <a:gd name="connsiteY5" fmla="*/ 1092200 h 1612900"/>
              <a:gd name="connsiteX6" fmla="*/ 127000 w 2374900"/>
              <a:gd name="connsiteY6" fmla="*/ 1028700 h 1612900"/>
              <a:gd name="connsiteX7" fmla="*/ 152400 w 2374900"/>
              <a:gd name="connsiteY7" fmla="*/ 952500 h 1612900"/>
              <a:gd name="connsiteX8" fmla="*/ 165100 w 2374900"/>
              <a:gd name="connsiteY8" fmla="*/ 914400 h 1612900"/>
              <a:gd name="connsiteX9" fmla="*/ 190500 w 2374900"/>
              <a:gd name="connsiteY9" fmla="*/ 825500 h 1612900"/>
              <a:gd name="connsiteX10" fmla="*/ 215900 w 2374900"/>
              <a:gd name="connsiteY10" fmla="*/ 787400 h 1612900"/>
              <a:gd name="connsiteX11" fmla="*/ 254000 w 2374900"/>
              <a:gd name="connsiteY11" fmla="*/ 660400 h 1612900"/>
              <a:gd name="connsiteX12" fmla="*/ 292100 w 2374900"/>
              <a:gd name="connsiteY12" fmla="*/ 584200 h 1612900"/>
              <a:gd name="connsiteX13" fmla="*/ 317500 w 2374900"/>
              <a:gd name="connsiteY13" fmla="*/ 546100 h 1612900"/>
              <a:gd name="connsiteX14" fmla="*/ 330200 w 2374900"/>
              <a:gd name="connsiteY14" fmla="*/ 508000 h 1612900"/>
              <a:gd name="connsiteX15" fmla="*/ 355600 w 2374900"/>
              <a:gd name="connsiteY15" fmla="*/ 469900 h 1612900"/>
              <a:gd name="connsiteX16" fmla="*/ 381000 w 2374900"/>
              <a:gd name="connsiteY16" fmla="*/ 419100 h 1612900"/>
              <a:gd name="connsiteX17" fmla="*/ 419100 w 2374900"/>
              <a:gd name="connsiteY17" fmla="*/ 381000 h 1612900"/>
              <a:gd name="connsiteX18" fmla="*/ 469900 w 2374900"/>
              <a:gd name="connsiteY18" fmla="*/ 304800 h 1612900"/>
              <a:gd name="connsiteX19" fmla="*/ 546100 w 2374900"/>
              <a:gd name="connsiteY19" fmla="*/ 254000 h 1612900"/>
              <a:gd name="connsiteX20" fmla="*/ 584200 w 2374900"/>
              <a:gd name="connsiteY20" fmla="*/ 228600 h 1612900"/>
              <a:gd name="connsiteX21" fmla="*/ 622300 w 2374900"/>
              <a:gd name="connsiteY21" fmla="*/ 215900 h 1612900"/>
              <a:gd name="connsiteX22" fmla="*/ 698500 w 2374900"/>
              <a:gd name="connsiteY22" fmla="*/ 165100 h 1612900"/>
              <a:gd name="connsiteX23" fmla="*/ 787400 w 2374900"/>
              <a:gd name="connsiteY23" fmla="*/ 139700 h 1612900"/>
              <a:gd name="connsiteX24" fmla="*/ 876300 w 2374900"/>
              <a:gd name="connsiteY24" fmla="*/ 114300 h 1612900"/>
              <a:gd name="connsiteX25" fmla="*/ 914400 w 2374900"/>
              <a:gd name="connsiteY25" fmla="*/ 88900 h 1612900"/>
              <a:gd name="connsiteX26" fmla="*/ 1003300 w 2374900"/>
              <a:gd name="connsiteY26" fmla="*/ 63500 h 1612900"/>
              <a:gd name="connsiteX27" fmla="*/ 1079500 w 2374900"/>
              <a:gd name="connsiteY27" fmla="*/ 38100 h 1612900"/>
              <a:gd name="connsiteX28" fmla="*/ 1117600 w 2374900"/>
              <a:gd name="connsiteY28" fmla="*/ 25400 h 1612900"/>
              <a:gd name="connsiteX29" fmla="*/ 1397000 w 2374900"/>
              <a:gd name="connsiteY29" fmla="*/ 0 h 1612900"/>
              <a:gd name="connsiteX30" fmla="*/ 1841500 w 2374900"/>
              <a:gd name="connsiteY30" fmla="*/ 12700 h 1612900"/>
              <a:gd name="connsiteX31" fmla="*/ 2006600 w 2374900"/>
              <a:gd name="connsiteY31" fmla="*/ 25400 h 1612900"/>
              <a:gd name="connsiteX32" fmla="*/ 2095500 w 2374900"/>
              <a:gd name="connsiteY32" fmla="*/ 38100 h 1612900"/>
              <a:gd name="connsiteX33" fmla="*/ 2374900 w 2374900"/>
              <a:gd name="connsiteY33" fmla="*/ 38100 h 161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74900" h="1612900">
                <a:moveTo>
                  <a:pt x="0" y="1612900"/>
                </a:moveTo>
                <a:cubicBezTo>
                  <a:pt x="7441" y="1508730"/>
                  <a:pt x="8021" y="1441784"/>
                  <a:pt x="25400" y="1346200"/>
                </a:cubicBezTo>
                <a:cubicBezTo>
                  <a:pt x="28522" y="1329027"/>
                  <a:pt x="31224" y="1311443"/>
                  <a:pt x="38100" y="1295400"/>
                </a:cubicBezTo>
                <a:cubicBezTo>
                  <a:pt x="44113" y="1281371"/>
                  <a:pt x="55033" y="1270000"/>
                  <a:pt x="63500" y="1257300"/>
                </a:cubicBezTo>
                <a:cubicBezTo>
                  <a:pt x="82694" y="1180525"/>
                  <a:pt x="70680" y="1223059"/>
                  <a:pt x="101600" y="1130300"/>
                </a:cubicBezTo>
                <a:cubicBezTo>
                  <a:pt x="105833" y="1117600"/>
                  <a:pt x="111675" y="1105327"/>
                  <a:pt x="114300" y="1092200"/>
                </a:cubicBezTo>
                <a:cubicBezTo>
                  <a:pt x="118533" y="1071033"/>
                  <a:pt x="121320" y="1049525"/>
                  <a:pt x="127000" y="1028700"/>
                </a:cubicBezTo>
                <a:cubicBezTo>
                  <a:pt x="134045" y="1002869"/>
                  <a:pt x="143933" y="977900"/>
                  <a:pt x="152400" y="952500"/>
                </a:cubicBezTo>
                <a:cubicBezTo>
                  <a:pt x="156633" y="939800"/>
                  <a:pt x="161853" y="927387"/>
                  <a:pt x="165100" y="914400"/>
                </a:cubicBezTo>
                <a:cubicBezTo>
                  <a:pt x="169169" y="898124"/>
                  <a:pt x="181390" y="843720"/>
                  <a:pt x="190500" y="825500"/>
                </a:cubicBezTo>
                <a:cubicBezTo>
                  <a:pt x="197326" y="811848"/>
                  <a:pt x="207433" y="800100"/>
                  <a:pt x="215900" y="787400"/>
                </a:cubicBezTo>
                <a:cubicBezTo>
                  <a:pt x="222999" y="759003"/>
                  <a:pt x="241632" y="678952"/>
                  <a:pt x="254000" y="660400"/>
                </a:cubicBezTo>
                <a:cubicBezTo>
                  <a:pt x="326793" y="551211"/>
                  <a:pt x="239520" y="689360"/>
                  <a:pt x="292100" y="584200"/>
                </a:cubicBezTo>
                <a:cubicBezTo>
                  <a:pt x="298926" y="570548"/>
                  <a:pt x="310674" y="559752"/>
                  <a:pt x="317500" y="546100"/>
                </a:cubicBezTo>
                <a:cubicBezTo>
                  <a:pt x="323487" y="534126"/>
                  <a:pt x="324213" y="519974"/>
                  <a:pt x="330200" y="508000"/>
                </a:cubicBezTo>
                <a:cubicBezTo>
                  <a:pt x="337026" y="494348"/>
                  <a:pt x="348027" y="483152"/>
                  <a:pt x="355600" y="469900"/>
                </a:cubicBezTo>
                <a:cubicBezTo>
                  <a:pt x="364993" y="453462"/>
                  <a:pt x="369996" y="434506"/>
                  <a:pt x="381000" y="419100"/>
                </a:cubicBezTo>
                <a:cubicBezTo>
                  <a:pt x="391439" y="404485"/>
                  <a:pt x="408073" y="395177"/>
                  <a:pt x="419100" y="381000"/>
                </a:cubicBezTo>
                <a:cubicBezTo>
                  <a:pt x="437842" y="356903"/>
                  <a:pt x="444500" y="321733"/>
                  <a:pt x="469900" y="304800"/>
                </a:cubicBezTo>
                <a:lnTo>
                  <a:pt x="546100" y="254000"/>
                </a:lnTo>
                <a:cubicBezTo>
                  <a:pt x="558800" y="245533"/>
                  <a:pt x="569720" y="233427"/>
                  <a:pt x="584200" y="228600"/>
                </a:cubicBezTo>
                <a:cubicBezTo>
                  <a:pt x="596900" y="224367"/>
                  <a:pt x="610598" y="222401"/>
                  <a:pt x="622300" y="215900"/>
                </a:cubicBezTo>
                <a:cubicBezTo>
                  <a:pt x="648985" y="201075"/>
                  <a:pt x="669540" y="174753"/>
                  <a:pt x="698500" y="165100"/>
                </a:cubicBezTo>
                <a:cubicBezTo>
                  <a:pt x="789851" y="134650"/>
                  <a:pt x="675772" y="171594"/>
                  <a:pt x="787400" y="139700"/>
                </a:cubicBezTo>
                <a:cubicBezTo>
                  <a:pt x="914937" y="103261"/>
                  <a:pt x="717491" y="154002"/>
                  <a:pt x="876300" y="114300"/>
                </a:cubicBezTo>
                <a:cubicBezTo>
                  <a:pt x="889000" y="105833"/>
                  <a:pt x="900748" y="95726"/>
                  <a:pt x="914400" y="88900"/>
                </a:cubicBezTo>
                <a:cubicBezTo>
                  <a:pt x="935740" y="78230"/>
                  <a:pt x="982955" y="69604"/>
                  <a:pt x="1003300" y="63500"/>
                </a:cubicBezTo>
                <a:cubicBezTo>
                  <a:pt x="1028945" y="55807"/>
                  <a:pt x="1054100" y="46567"/>
                  <a:pt x="1079500" y="38100"/>
                </a:cubicBezTo>
                <a:cubicBezTo>
                  <a:pt x="1092200" y="33867"/>
                  <a:pt x="1104348" y="27293"/>
                  <a:pt x="1117600" y="25400"/>
                </a:cubicBezTo>
                <a:cubicBezTo>
                  <a:pt x="1269501" y="3700"/>
                  <a:pt x="1176632" y="14691"/>
                  <a:pt x="1397000" y="0"/>
                </a:cubicBezTo>
                <a:lnTo>
                  <a:pt x="1841500" y="12700"/>
                </a:lnTo>
                <a:cubicBezTo>
                  <a:pt x="1896648" y="14998"/>
                  <a:pt x="1951678" y="19908"/>
                  <a:pt x="2006600" y="25400"/>
                </a:cubicBezTo>
                <a:cubicBezTo>
                  <a:pt x="2036386" y="28379"/>
                  <a:pt x="2065584" y="37068"/>
                  <a:pt x="2095500" y="38100"/>
                </a:cubicBezTo>
                <a:cubicBezTo>
                  <a:pt x="2188578" y="41310"/>
                  <a:pt x="2281767" y="38100"/>
                  <a:pt x="2374900" y="381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0"/>
              <p:cNvSpPr/>
              <p:nvPr/>
            </p:nvSpPr>
            <p:spPr>
              <a:xfrm>
                <a:off x="5160043" y="4852888"/>
                <a:ext cx="148951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3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≈0</m:t>
                    </m:r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≈0</m:t>
                    </m:r>
                  </m:oMath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043" y="4852888"/>
                <a:ext cx="1489510" cy="300082"/>
              </a:xfrm>
              <a:prstGeom prst="rect">
                <a:avLst/>
              </a:prstGeom>
              <a:blipFill>
                <a:blip r:embed="rId6"/>
                <a:stretch>
                  <a:fillRect t="-2041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5"/>
          <p:cNvSpPr/>
          <p:nvPr/>
        </p:nvSpPr>
        <p:spPr>
          <a:xfrm rot="17624081">
            <a:off x="698492" y="2768176"/>
            <a:ext cx="3063591" cy="2359079"/>
          </a:xfrm>
          <a:prstGeom prst="arc">
            <a:avLst>
              <a:gd name="adj1" fmla="val 16177054"/>
              <a:gd name="adj2" fmla="val 2124802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91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 – 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81743" y="2108147"/>
                <a:ext cx="4572000" cy="16850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342900"/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Small values for parameters </a:t>
                </a:r>
                <a14:m>
                  <m:oMath xmlns:m="http://schemas.openxmlformats.org/officeDocument/2006/math"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ko-KR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 ,</a:t>
                </a:r>
                <a14:m>
                  <m:oMath xmlns:m="http://schemas.openxmlformats.org/officeDocument/2006/math"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ko-KR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 ,</a:t>
                </a:r>
                <a14:m>
                  <m:oMath xmlns:m="http://schemas.openxmlformats.org/officeDocument/2006/math"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ko-KR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altLang="ko-KR" sz="1350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, …, </a:t>
                </a:r>
                <a14:m>
                  <m:oMath xmlns:m="http://schemas.openxmlformats.org/officeDocument/2006/math"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ko-KR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 </a:t>
                </a:r>
              </a:p>
              <a:p>
                <a:pPr marL="342900" lvl="1" defTabSz="342900"/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Simple hypothesis.</a:t>
                </a:r>
              </a:p>
              <a:p>
                <a:pPr marL="342900" lvl="1" defTabSz="342900"/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Less prone to overfitting.</a:t>
                </a:r>
              </a:p>
              <a:p>
                <a:pPr defTabSz="342900"/>
                <a:endParaRPr lang="en-US" altLang="ko-KR" sz="135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  <a:p>
                <a:pPr defTabSz="342900"/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Housing:</a:t>
                </a:r>
              </a:p>
              <a:p>
                <a:pPr defTabSz="342900"/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Features: x</a:t>
                </a:r>
                <a:r>
                  <a:rPr lang="en-US" altLang="ko-KR" sz="1350" baseline="-2500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,x</a:t>
                </a:r>
                <a:r>
                  <a:rPr lang="en-US" altLang="ko-KR" sz="1350" baseline="-2500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,…x</a:t>
                </a:r>
                <a:r>
                  <a:rPr lang="en-US" altLang="ko-KR" sz="1350" baseline="-2500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100</a:t>
                </a:r>
              </a:p>
              <a:p>
                <a:pPr defTabSz="342900"/>
                <a:endParaRPr lang="en-US" altLang="ko-KR" sz="1350" baseline="-250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  <a:p>
                <a:pPr defTabSz="342900"/>
                <a:endParaRPr lang="en-US" altLang="ko-KR" sz="135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43" y="2108147"/>
                <a:ext cx="4572000" cy="1685077"/>
              </a:xfrm>
              <a:prstGeom prst="rect">
                <a:avLst/>
              </a:prstGeom>
              <a:blipFill>
                <a:blip r:embed="rId2"/>
                <a:stretch>
                  <a:fillRect l="-400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81831" y="3770140"/>
                <a:ext cx="4686300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sz="1350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350" dirty="0">
                              <a:solidFill>
                                <a:prstClr val="black"/>
                              </a:solidFill>
                              <a:latin typeface="Calibri" panose="020F0502020204030204"/>
                            </a:rPr>
                            <m:t>λ</m:t>
                          </m:r>
                          <m:nary>
                            <m:naryPr>
                              <m:chr m:val="∑"/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1350" i="1" baseline="30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e>
                          </m:nary>
                        </m:e>
                      </m:nary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831" y="3770140"/>
                <a:ext cx="4686300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14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Regularization: Regression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6415" y="2103664"/>
                <a:ext cx="468630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  <a:latin typeface="Calibri" panose="020F0502020204030204"/>
                            </a:rPr>
                            <m:t>λ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 baseline="30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415" y="2103664"/>
                <a:ext cx="4686300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18065" y="3018064"/>
            <a:ext cx="968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Data fitting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6814" y="3018064"/>
            <a:ext cx="21014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Make the parameters small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15" y="3589564"/>
            <a:ext cx="22002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>
            <a:off x="2932340" y="3703864"/>
            <a:ext cx="1981200" cy="1800225"/>
          </a:xfrm>
          <a:custGeom>
            <a:avLst/>
            <a:gdLst>
              <a:gd name="connsiteX0" fmla="*/ 0 w 2806700"/>
              <a:gd name="connsiteY0" fmla="*/ 1320800 h 2273300"/>
              <a:gd name="connsiteX1" fmla="*/ 63500 w 2806700"/>
              <a:gd name="connsiteY1" fmla="*/ 1358900 h 2273300"/>
              <a:gd name="connsiteX2" fmla="*/ 114300 w 2806700"/>
              <a:gd name="connsiteY2" fmla="*/ 1473200 h 2273300"/>
              <a:gd name="connsiteX3" fmla="*/ 139700 w 2806700"/>
              <a:gd name="connsiteY3" fmla="*/ 1524000 h 2273300"/>
              <a:gd name="connsiteX4" fmla="*/ 177800 w 2806700"/>
              <a:gd name="connsiteY4" fmla="*/ 1587500 h 2273300"/>
              <a:gd name="connsiteX5" fmla="*/ 266700 w 2806700"/>
              <a:gd name="connsiteY5" fmla="*/ 1803400 h 2273300"/>
              <a:gd name="connsiteX6" fmla="*/ 330200 w 2806700"/>
              <a:gd name="connsiteY6" fmla="*/ 1879600 h 2273300"/>
              <a:gd name="connsiteX7" fmla="*/ 368300 w 2806700"/>
              <a:gd name="connsiteY7" fmla="*/ 1917700 h 2273300"/>
              <a:gd name="connsiteX8" fmla="*/ 431800 w 2806700"/>
              <a:gd name="connsiteY8" fmla="*/ 2019300 h 2273300"/>
              <a:gd name="connsiteX9" fmla="*/ 469900 w 2806700"/>
              <a:gd name="connsiteY9" fmla="*/ 2032000 h 2273300"/>
              <a:gd name="connsiteX10" fmla="*/ 482600 w 2806700"/>
              <a:gd name="connsiteY10" fmla="*/ 2095500 h 2273300"/>
              <a:gd name="connsiteX11" fmla="*/ 495300 w 2806700"/>
              <a:gd name="connsiteY11" fmla="*/ 2133600 h 2273300"/>
              <a:gd name="connsiteX12" fmla="*/ 508000 w 2806700"/>
              <a:gd name="connsiteY12" fmla="*/ 2184400 h 2273300"/>
              <a:gd name="connsiteX13" fmla="*/ 520700 w 2806700"/>
              <a:gd name="connsiteY13" fmla="*/ 2222500 h 2273300"/>
              <a:gd name="connsiteX14" fmla="*/ 596900 w 2806700"/>
              <a:gd name="connsiteY14" fmla="*/ 2273300 h 2273300"/>
              <a:gd name="connsiteX15" fmla="*/ 660400 w 2806700"/>
              <a:gd name="connsiteY15" fmla="*/ 2260600 h 2273300"/>
              <a:gd name="connsiteX16" fmla="*/ 673100 w 2806700"/>
              <a:gd name="connsiteY16" fmla="*/ 2209800 h 2273300"/>
              <a:gd name="connsiteX17" fmla="*/ 685800 w 2806700"/>
              <a:gd name="connsiteY17" fmla="*/ 2171700 h 2273300"/>
              <a:gd name="connsiteX18" fmla="*/ 698500 w 2806700"/>
              <a:gd name="connsiteY18" fmla="*/ 1714500 h 2273300"/>
              <a:gd name="connsiteX19" fmla="*/ 711200 w 2806700"/>
              <a:gd name="connsiteY19" fmla="*/ 1003300 h 2273300"/>
              <a:gd name="connsiteX20" fmla="*/ 723900 w 2806700"/>
              <a:gd name="connsiteY20" fmla="*/ 673100 h 2273300"/>
              <a:gd name="connsiteX21" fmla="*/ 736600 w 2806700"/>
              <a:gd name="connsiteY21" fmla="*/ 622300 h 2273300"/>
              <a:gd name="connsiteX22" fmla="*/ 762000 w 2806700"/>
              <a:gd name="connsiteY22" fmla="*/ 584200 h 2273300"/>
              <a:gd name="connsiteX23" fmla="*/ 812800 w 2806700"/>
              <a:gd name="connsiteY23" fmla="*/ 596900 h 2273300"/>
              <a:gd name="connsiteX24" fmla="*/ 825500 w 2806700"/>
              <a:gd name="connsiteY24" fmla="*/ 635000 h 2273300"/>
              <a:gd name="connsiteX25" fmla="*/ 863600 w 2806700"/>
              <a:gd name="connsiteY25" fmla="*/ 660400 h 2273300"/>
              <a:gd name="connsiteX26" fmla="*/ 901700 w 2806700"/>
              <a:gd name="connsiteY26" fmla="*/ 736600 h 2273300"/>
              <a:gd name="connsiteX27" fmla="*/ 927100 w 2806700"/>
              <a:gd name="connsiteY27" fmla="*/ 787400 h 2273300"/>
              <a:gd name="connsiteX28" fmla="*/ 965200 w 2806700"/>
              <a:gd name="connsiteY28" fmla="*/ 838200 h 2273300"/>
              <a:gd name="connsiteX29" fmla="*/ 990600 w 2806700"/>
              <a:gd name="connsiteY29" fmla="*/ 889000 h 2273300"/>
              <a:gd name="connsiteX30" fmla="*/ 1092200 w 2806700"/>
              <a:gd name="connsiteY30" fmla="*/ 1028700 h 2273300"/>
              <a:gd name="connsiteX31" fmla="*/ 1117600 w 2806700"/>
              <a:gd name="connsiteY31" fmla="*/ 1066800 h 2273300"/>
              <a:gd name="connsiteX32" fmla="*/ 1155700 w 2806700"/>
              <a:gd name="connsiteY32" fmla="*/ 1104900 h 2273300"/>
              <a:gd name="connsiteX33" fmla="*/ 1181100 w 2806700"/>
              <a:gd name="connsiteY33" fmla="*/ 1143000 h 2273300"/>
              <a:gd name="connsiteX34" fmla="*/ 1257300 w 2806700"/>
              <a:gd name="connsiteY34" fmla="*/ 1168400 h 2273300"/>
              <a:gd name="connsiteX35" fmla="*/ 1358900 w 2806700"/>
              <a:gd name="connsiteY35" fmla="*/ 1130300 h 2273300"/>
              <a:gd name="connsiteX36" fmla="*/ 1384300 w 2806700"/>
              <a:gd name="connsiteY36" fmla="*/ 1092200 h 2273300"/>
              <a:gd name="connsiteX37" fmla="*/ 1422400 w 2806700"/>
              <a:gd name="connsiteY37" fmla="*/ 1028700 h 2273300"/>
              <a:gd name="connsiteX38" fmla="*/ 1460500 w 2806700"/>
              <a:gd name="connsiteY38" fmla="*/ 990600 h 2273300"/>
              <a:gd name="connsiteX39" fmla="*/ 1524000 w 2806700"/>
              <a:gd name="connsiteY39" fmla="*/ 914400 h 2273300"/>
              <a:gd name="connsiteX40" fmla="*/ 1549400 w 2806700"/>
              <a:gd name="connsiteY40" fmla="*/ 838200 h 2273300"/>
              <a:gd name="connsiteX41" fmla="*/ 1574800 w 2806700"/>
              <a:gd name="connsiteY41" fmla="*/ 711200 h 2273300"/>
              <a:gd name="connsiteX42" fmla="*/ 1562100 w 2806700"/>
              <a:gd name="connsiteY42" fmla="*/ 482600 h 2273300"/>
              <a:gd name="connsiteX43" fmla="*/ 1549400 w 2806700"/>
              <a:gd name="connsiteY43" fmla="*/ 444500 h 2273300"/>
              <a:gd name="connsiteX44" fmla="*/ 1524000 w 2806700"/>
              <a:gd name="connsiteY44" fmla="*/ 317500 h 2273300"/>
              <a:gd name="connsiteX45" fmla="*/ 1536700 w 2806700"/>
              <a:gd name="connsiteY45" fmla="*/ 177800 h 2273300"/>
              <a:gd name="connsiteX46" fmla="*/ 1562100 w 2806700"/>
              <a:gd name="connsiteY46" fmla="*/ 139700 h 2273300"/>
              <a:gd name="connsiteX47" fmla="*/ 1612900 w 2806700"/>
              <a:gd name="connsiteY47" fmla="*/ 63500 h 2273300"/>
              <a:gd name="connsiteX48" fmla="*/ 1663700 w 2806700"/>
              <a:gd name="connsiteY48" fmla="*/ 25400 h 2273300"/>
              <a:gd name="connsiteX49" fmla="*/ 1739900 w 2806700"/>
              <a:gd name="connsiteY49" fmla="*/ 0 h 2273300"/>
              <a:gd name="connsiteX50" fmla="*/ 1905000 w 2806700"/>
              <a:gd name="connsiteY50" fmla="*/ 25400 h 2273300"/>
              <a:gd name="connsiteX51" fmla="*/ 1943100 w 2806700"/>
              <a:gd name="connsiteY51" fmla="*/ 38100 h 2273300"/>
              <a:gd name="connsiteX52" fmla="*/ 1968500 w 2806700"/>
              <a:gd name="connsiteY52" fmla="*/ 88900 h 2273300"/>
              <a:gd name="connsiteX53" fmla="*/ 2006600 w 2806700"/>
              <a:gd name="connsiteY53" fmla="*/ 127000 h 2273300"/>
              <a:gd name="connsiteX54" fmla="*/ 2032000 w 2806700"/>
              <a:gd name="connsiteY54" fmla="*/ 165100 h 2273300"/>
              <a:gd name="connsiteX55" fmla="*/ 2082800 w 2806700"/>
              <a:gd name="connsiteY55" fmla="*/ 215900 h 2273300"/>
              <a:gd name="connsiteX56" fmla="*/ 2108200 w 2806700"/>
              <a:gd name="connsiteY56" fmla="*/ 254000 h 2273300"/>
              <a:gd name="connsiteX57" fmla="*/ 2146300 w 2806700"/>
              <a:gd name="connsiteY57" fmla="*/ 292100 h 2273300"/>
              <a:gd name="connsiteX58" fmla="*/ 2171700 w 2806700"/>
              <a:gd name="connsiteY58" fmla="*/ 330200 h 2273300"/>
              <a:gd name="connsiteX59" fmla="*/ 2209800 w 2806700"/>
              <a:gd name="connsiteY59" fmla="*/ 355600 h 2273300"/>
              <a:gd name="connsiteX60" fmla="*/ 2286000 w 2806700"/>
              <a:gd name="connsiteY60" fmla="*/ 406400 h 2273300"/>
              <a:gd name="connsiteX61" fmla="*/ 2298700 w 2806700"/>
              <a:gd name="connsiteY61" fmla="*/ 444500 h 2273300"/>
              <a:gd name="connsiteX62" fmla="*/ 2374900 w 2806700"/>
              <a:gd name="connsiteY62" fmla="*/ 482600 h 2273300"/>
              <a:gd name="connsiteX63" fmla="*/ 2501900 w 2806700"/>
              <a:gd name="connsiteY63" fmla="*/ 584200 h 2273300"/>
              <a:gd name="connsiteX64" fmla="*/ 2578100 w 2806700"/>
              <a:gd name="connsiteY64" fmla="*/ 635000 h 2273300"/>
              <a:gd name="connsiteX65" fmla="*/ 2705100 w 2806700"/>
              <a:gd name="connsiteY65" fmla="*/ 685800 h 2273300"/>
              <a:gd name="connsiteX66" fmla="*/ 2806700 w 2806700"/>
              <a:gd name="connsiteY66" fmla="*/ 685800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806700" h="2273300">
                <a:moveTo>
                  <a:pt x="0" y="1320800"/>
                </a:moveTo>
                <a:cubicBezTo>
                  <a:pt x="21167" y="1333500"/>
                  <a:pt x="44758" y="1342836"/>
                  <a:pt x="63500" y="1358900"/>
                </a:cubicBezTo>
                <a:cubicBezTo>
                  <a:pt x="93245" y="1384396"/>
                  <a:pt x="102502" y="1443705"/>
                  <a:pt x="114300" y="1473200"/>
                </a:cubicBezTo>
                <a:cubicBezTo>
                  <a:pt x="121331" y="1490778"/>
                  <a:pt x="130506" y="1507450"/>
                  <a:pt x="139700" y="1524000"/>
                </a:cubicBezTo>
                <a:cubicBezTo>
                  <a:pt x="151688" y="1545578"/>
                  <a:pt x="168076" y="1564811"/>
                  <a:pt x="177800" y="1587500"/>
                </a:cubicBezTo>
                <a:cubicBezTo>
                  <a:pt x="198212" y="1635128"/>
                  <a:pt x="225905" y="1762605"/>
                  <a:pt x="266700" y="1803400"/>
                </a:cubicBezTo>
                <a:cubicBezTo>
                  <a:pt x="378010" y="1914710"/>
                  <a:pt x="241793" y="1773512"/>
                  <a:pt x="330200" y="1879600"/>
                </a:cubicBezTo>
                <a:cubicBezTo>
                  <a:pt x="341698" y="1893398"/>
                  <a:pt x="355600" y="1905000"/>
                  <a:pt x="368300" y="1917700"/>
                </a:cubicBezTo>
                <a:cubicBezTo>
                  <a:pt x="391466" y="1987198"/>
                  <a:pt x="375448" y="1991124"/>
                  <a:pt x="431800" y="2019300"/>
                </a:cubicBezTo>
                <a:cubicBezTo>
                  <a:pt x="443774" y="2025287"/>
                  <a:pt x="457200" y="2027767"/>
                  <a:pt x="469900" y="2032000"/>
                </a:cubicBezTo>
                <a:cubicBezTo>
                  <a:pt x="474133" y="2053167"/>
                  <a:pt x="477365" y="2074559"/>
                  <a:pt x="482600" y="2095500"/>
                </a:cubicBezTo>
                <a:cubicBezTo>
                  <a:pt x="485847" y="2108487"/>
                  <a:pt x="491622" y="2120728"/>
                  <a:pt x="495300" y="2133600"/>
                </a:cubicBezTo>
                <a:cubicBezTo>
                  <a:pt x="500095" y="2150383"/>
                  <a:pt x="503205" y="2167617"/>
                  <a:pt x="508000" y="2184400"/>
                </a:cubicBezTo>
                <a:cubicBezTo>
                  <a:pt x="511678" y="2197272"/>
                  <a:pt x="511234" y="2213034"/>
                  <a:pt x="520700" y="2222500"/>
                </a:cubicBezTo>
                <a:cubicBezTo>
                  <a:pt x="542286" y="2244086"/>
                  <a:pt x="596900" y="2273300"/>
                  <a:pt x="596900" y="2273300"/>
                </a:cubicBezTo>
                <a:cubicBezTo>
                  <a:pt x="618067" y="2269067"/>
                  <a:pt x="643817" y="2274419"/>
                  <a:pt x="660400" y="2260600"/>
                </a:cubicBezTo>
                <a:cubicBezTo>
                  <a:pt x="673809" y="2249426"/>
                  <a:pt x="668305" y="2226583"/>
                  <a:pt x="673100" y="2209800"/>
                </a:cubicBezTo>
                <a:cubicBezTo>
                  <a:pt x="676778" y="2196928"/>
                  <a:pt x="681567" y="2184400"/>
                  <a:pt x="685800" y="2171700"/>
                </a:cubicBezTo>
                <a:cubicBezTo>
                  <a:pt x="690033" y="2019300"/>
                  <a:pt x="695186" y="1866923"/>
                  <a:pt x="698500" y="1714500"/>
                </a:cubicBezTo>
                <a:cubicBezTo>
                  <a:pt x="703653" y="1477452"/>
                  <a:pt x="705419" y="1240334"/>
                  <a:pt x="711200" y="1003300"/>
                </a:cubicBezTo>
                <a:cubicBezTo>
                  <a:pt x="713886" y="893185"/>
                  <a:pt x="716573" y="783004"/>
                  <a:pt x="723900" y="673100"/>
                </a:cubicBezTo>
                <a:cubicBezTo>
                  <a:pt x="725061" y="655684"/>
                  <a:pt x="729724" y="638343"/>
                  <a:pt x="736600" y="622300"/>
                </a:cubicBezTo>
                <a:cubicBezTo>
                  <a:pt x="742613" y="608271"/>
                  <a:pt x="753533" y="596900"/>
                  <a:pt x="762000" y="584200"/>
                </a:cubicBezTo>
                <a:cubicBezTo>
                  <a:pt x="778933" y="588433"/>
                  <a:pt x="799170" y="585996"/>
                  <a:pt x="812800" y="596900"/>
                </a:cubicBezTo>
                <a:cubicBezTo>
                  <a:pt x="823253" y="605263"/>
                  <a:pt x="817137" y="624547"/>
                  <a:pt x="825500" y="635000"/>
                </a:cubicBezTo>
                <a:cubicBezTo>
                  <a:pt x="835035" y="646919"/>
                  <a:pt x="850900" y="651933"/>
                  <a:pt x="863600" y="660400"/>
                </a:cubicBezTo>
                <a:cubicBezTo>
                  <a:pt x="886885" y="730254"/>
                  <a:pt x="862309" y="667666"/>
                  <a:pt x="901700" y="736600"/>
                </a:cubicBezTo>
                <a:cubicBezTo>
                  <a:pt x="911093" y="753038"/>
                  <a:pt x="917066" y="771346"/>
                  <a:pt x="927100" y="787400"/>
                </a:cubicBezTo>
                <a:cubicBezTo>
                  <a:pt x="938318" y="805349"/>
                  <a:pt x="953982" y="820251"/>
                  <a:pt x="965200" y="838200"/>
                </a:cubicBezTo>
                <a:cubicBezTo>
                  <a:pt x="975234" y="854254"/>
                  <a:pt x="981207" y="872562"/>
                  <a:pt x="990600" y="889000"/>
                </a:cubicBezTo>
                <a:cubicBezTo>
                  <a:pt x="1011118" y="924906"/>
                  <a:pt x="1085512" y="1018667"/>
                  <a:pt x="1092200" y="1028700"/>
                </a:cubicBezTo>
                <a:cubicBezTo>
                  <a:pt x="1100667" y="1041400"/>
                  <a:pt x="1107829" y="1055074"/>
                  <a:pt x="1117600" y="1066800"/>
                </a:cubicBezTo>
                <a:cubicBezTo>
                  <a:pt x="1129098" y="1080598"/>
                  <a:pt x="1144202" y="1091102"/>
                  <a:pt x="1155700" y="1104900"/>
                </a:cubicBezTo>
                <a:cubicBezTo>
                  <a:pt x="1165471" y="1116626"/>
                  <a:pt x="1168157" y="1134910"/>
                  <a:pt x="1181100" y="1143000"/>
                </a:cubicBezTo>
                <a:cubicBezTo>
                  <a:pt x="1203804" y="1157190"/>
                  <a:pt x="1257300" y="1168400"/>
                  <a:pt x="1257300" y="1168400"/>
                </a:cubicBezTo>
                <a:cubicBezTo>
                  <a:pt x="1302733" y="1159313"/>
                  <a:pt x="1326198" y="1163002"/>
                  <a:pt x="1358900" y="1130300"/>
                </a:cubicBezTo>
                <a:cubicBezTo>
                  <a:pt x="1369693" y="1119507"/>
                  <a:pt x="1376210" y="1105143"/>
                  <a:pt x="1384300" y="1092200"/>
                </a:cubicBezTo>
                <a:cubicBezTo>
                  <a:pt x="1397383" y="1071268"/>
                  <a:pt x="1407589" y="1048447"/>
                  <a:pt x="1422400" y="1028700"/>
                </a:cubicBezTo>
                <a:cubicBezTo>
                  <a:pt x="1433176" y="1014332"/>
                  <a:pt x="1450061" y="1005215"/>
                  <a:pt x="1460500" y="990600"/>
                </a:cubicBezTo>
                <a:cubicBezTo>
                  <a:pt x="1519093" y="908570"/>
                  <a:pt x="1448890" y="964473"/>
                  <a:pt x="1524000" y="914400"/>
                </a:cubicBezTo>
                <a:cubicBezTo>
                  <a:pt x="1532467" y="889000"/>
                  <a:pt x="1545614" y="864705"/>
                  <a:pt x="1549400" y="838200"/>
                </a:cubicBezTo>
                <a:cubicBezTo>
                  <a:pt x="1563993" y="736048"/>
                  <a:pt x="1552634" y="777698"/>
                  <a:pt x="1574800" y="711200"/>
                </a:cubicBezTo>
                <a:cubicBezTo>
                  <a:pt x="1570567" y="635000"/>
                  <a:pt x="1569336" y="558574"/>
                  <a:pt x="1562100" y="482600"/>
                </a:cubicBezTo>
                <a:cubicBezTo>
                  <a:pt x="1560831" y="469273"/>
                  <a:pt x="1552304" y="457568"/>
                  <a:pt x="1549400" y="444500"/>
                </a:cubicBezTo>
                <a:cubicBezTo>
                  <a:pt x="1487122" y="164249"/>
                  <a:pt x="1574606" y="519924"/>
                  <a:pt x="1524000" y="317500"/>
                </a:cubicBezTo>
                <a:cubicBezTo>
                  <a:pt x="1528233" y="270933"/>
                  <a:pt x="1526903" y="223521"/>
                  <a:pt x="1536700" y="177800"/>
                </a:cubicBezTo>
                <a:cubicBezTo>
                  <a:pt x="1539898" y="162875"/>
                  <a:pt x="1555274" y="153352"/>
                  <a:pt x="1562100" y="139700"/>
                </a:cubicBezTo>
                <a:cubicBezTo>
                  <a:pt x="1592130" y="79640"/>
                  <a:pt x="1549703" y="117669"/>
                  <a:pt x="1612900" y="63500"/>
                </a:cubicBezTo>
                <a:cubicBezTo>
                  <a:pt x="1628971" y="49725"/>
                  <a:pt x="1644768" y="34866"/>
                  <a:pt x="1663700" y="25400"/>
                </a:cubicBezTo>
                <a:cubicBezTo>
                  <a:pt x="1687647" y="13426"/>
                  <a:pt x="1739900" y="0"/>
                  <a:pt x="1739900" y="0"/>
                </a:cubicBezTo>
                <a:cubicBezTo>
                  <a:pt x="1794933" y="8467"/>
                  <a:pt x="1850273" y="15139"/>
                  <a:pt x="1905000" y="25400"/>
                </a:cubicBezTo>
                <a:cubicBezTo>
                  <a:pt x="1918158" y="27867"/>
                  <a:pt x="1933634" y="28634"/>
                  <a:pt x="1943100" y="38100"/>
                </a:cubicBezTo>
                <a:cubicBezTo>
                  <a:pt x="1956487" y="51487"/>
                  <a:pt x="1957496" y="73494"/>
                  <a:pt x="1968500" y="88900"/>
                </a:cubicBezTo>
                <a:cubicBezTo>
                  <a:pt x="1978939" y="103515"/>
                  <a:pt x="1995102" y="113202"/>
                  <a:pt x="2006600" y="127000"/>
                </a:cubicBezTo>
                <a:cubicBezTo>
                  <a:pt x="2016371" y="138726"/>
                  <a:pt x="2022067" y="153511"/>
                  <a:pt x="2032000" y="165100"/>
                </a:cubicBezTo>
                <a:cubicBezTo>
                  <a:pt x="2047585" y="183282"/>
                  <a:pt x="2067215" y="197718"/>
                  <a:pt x="2082800" y="215900"/>
                </a:cubicBezTo>
                <a:cubicBezTo>
                  <a:pt x="2092733" y="227489"/>
                  <a:pt x="2098429" y="242274"/>
                  <a:pt x="2108200" y="254000"/>
                </a:cubicBezTo>
                <a:cubicBezTo>
                  <a:pt x="2119698" y="267798"/>
                  <a:pt x="2134802" y="278302"/>
                  <a:pt x="2146300" y="292100"/>
                </a:cubicBezTo>
                <a:cubicBezTo>
                  <a:pt x="2156071" y="303826"/>
                  <a:pt x="2160907" y="319407"/>
                  <a:pt x="2171700" y="330200"/>
                </a:cubicBezTo>
                <a:cubicBezTo>
                  <a:pt x="2182493" y="340993"/>
                  <a:pt x="2198074" y="345829"/>
                  <a:pt x="2209800" y="355600"/>
                </a:cubicBezTo>
                <a:cubicBezTo>
                  <a:pt x="2273221" y="408451"/>
                  <a:pt x="2219043" y="384081"/>
                  <a:pt x="2286000" y="406400"/>
                </a:cubicBezTo>
                <a:cubicBezTo>
                  <a:pt x="2290233" y="419100"/>
                  <a:pt x="2290337" y="434047"/>
                  <a:pt x="2298700" y="444500"/>
                </a:cubicBezTo>
                <a:cubicBezTo>
                  <a:pt x="2316605" y="466881"/>
                  <a:pt x="2349801" y="474234"/>
                  <a:pt x="2374900" y="482600"/>
                </a:cubicBezTo>
                <a:cubicBezTo>
                  <a:pt x="2503824" y="611524"/>
                  <a:pt x="2398239" y="522003"/>
                  <a:pt x="2501900" y="584200"/>
                </a:cubicBezTo>
                <a:cubicBezTo>
                  <a:pt x="2528077" y="599906"/>
                  <a:pt x="2550796" y="621348"/>
                  <a:pt x="2578100" y="635000"/>
                </a:cubicBezTo>
                <a:cubicBezTo>
                  <a:pt x="2608460" y="650180"/>
                  <a:pt x="2673713" y="685800"/>
                  <a:pt x="2705100" y="685800"/>
                </a:cubicBezTo>
                <a:lnTo>
                  <a:pt x="2806700" y="685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846615" y="3932464"/>
            <a:ext cx="2447925" cy="1809750"/>
          </a:xfrm>
          <a:custGeom>
            <a:avLst/>
            <a:gdLst>
              <a:gd name="connsiteX0" fmla="*/ 0 w 3289300"/>
              <a:gd name="connsiteY0" fmla="*/ 2325656 h 2325656"/>
              <a:gd name="connsiteX1" fmla="*/ 12700 w 3289300"/>
              <a:gd name="connsiteY1" fmla="*/ 2160556 h 2325656"/>
              <a:gd name="connsiteX2" fmla="*/ 38100 w 3289300"/>
              <a:gd name="connsiteY2" fmla="*/ 2058956 h 2325656"/>
              <a:gd name="connsiteX3" fmla="*/ 63500 w 3289300"/>
              <a:gd name="connsiteY3" fmla="*/ 1944656 h 2325656"/>
              <a:gd name="connsiteX4" fmla="*/ 88900 w 3289300"/>
              <a:gd name="connsiteY4" fmla="*/ 1855756 h 2325656"/>
              <a:gd name="connsiteX5" fmla="*/ 165100 w 3289300"/>
              <a:gd name="connsiteY5" fmla="*/ 1779556 h 2325656"/>
              <a:gd name="connsiteX6" fmla="*/ 241300 w 3289300"/>
              <a:gd name="connsiteY6" fmla="*/ 1677956 h 2325656"/>
              <a:gd name="connsiteX7" fmla="*/ 266700 w 3289300"/>
              <a:gd name="connsiteY7" fmla="*/ 1639856 h 2325656"/>
              <a:gd name="connsiteX8" fmla="*/ 304800 w 3289300"/>
              <a:gd name="connsiteY8" fmla="*/ 1614456 h 2325656"/>
              <a:gd name="connsiteX9" fmla="*/ 381000 w 3289300"/>
              <a:gd name="connsiteY9" fmla="*/ 1550956 h 2325656"/>
              <a:gd name="connsiteX10" fmla="*/ 431800 w 3289300"/>
              <a:gd name="connsiteY10" fmla="*/ 1474756 h 2325656"/>
              <a:gd name="connsiteX11" fmla="*/ 444500 w 3289300"/>
              <a:gd name="connsiteY11" fmla="*/ 1436656 h 2325656"/>
              <a:gd name="connsiteX12" fmla="*/ 482600 w 3289300"/>
              <a:gd name="connsiteY12" fmla="*/ 1411256 h 2325656"/>
              <a:gd name="connsiteX13" fmla="*/ 508000 w 3289300"/>
              <a:gd name="connsiteY13" fmla="*/ 1322356 h 2325656"/>
              <a:gd name="connsiteX14" fmla="*/ 533400 w 3289300"/>
              <a:gd name="connsiteY14" fmla="*/ 1271556 h 2325656"/>
              <a:gd name="connsiteX15" fmla="*/ 571500 w 3289300"/>
              <a:gd name="connsiteY15" fmla="*/ 1233456 h 2325656"/>
              <a:gd name="connsiteX16" fmla="*/ 596900 w 3289300"/>
              <a:gd name="connsiteY16" fmla="*/ 1144556 h 2325656"/>
              <a:gd name="connsiteX17" fmla="*/ 622300 w 3289300"/>
              <a:gd name="connsiteY17" fmla="*/ 1106456 h 2325656"/>
              <a:gd name="connsiteX18" fmla="*/ 647700 w 3289300"/>
              <a:gd name="connsiteY18" fmla="*/ 1055656 h 2325656"/>
              <a:gd name="connsiteX19" fmla="*/ 685800 w 3289300"/>
              <a:gd name="connsiteY19" fmla="*/ 1017556 h 2325656"/>
              <a:gd name="connsiteX20" fmla="*/ 711200 w 3289300"/>
              <a:gd name="connsiteY20" fmla="*/ 979456 h 2325656"/>
              <a:gd name="connsiteX21" fmla="*/ 749300 w 3289300"/>
              <a:gd name="connsiteY21" fmla="*/ 928656 h 2325656"/>
              <a:gd name="connsiteX22" fmla="*/ 800100 w 3289300"/>
              <a:gd name="connsiteY22" fmla="*/ 865156 h 2325656"/>
              <a:gd name="connsiteX23" fmla="*/ 838200 w 3289300"/>
              <a:gd name="connsiteY23" fmla="*/ 788956 h 2325656"/>
              <a:gd name="connsiteX24" fmla="*/ 876300 w 3289300"/>
              <a:gd name="connsiteY24" fmla="*/ 763556 h 2325656"/>
              <a:gd name="connsiteX25" fmla="*/ 927100 w 3289300"/>
              <a:gd name="connsiteY25" fmla="*/ 674656 h 2325656"/>
              <a:gd name="connsiteX26" fmla="*/ 952500 w 3289300"/>
              <a:gd name="connsiteY26" fmla="*/ 623856 h 2325656"/>
              <a:gd name="connsiteX27" fmla="*/ 1003300 w 3289300"/>
              <a:gd name="connsiteY27" fmla="*/ 547656 h 2325656"/>
              <a:gd name="connsiteX28" fmla="*/ 1054100 w 3289300"/>
              <a:gd name="connsiteY28" fmla="*/ 433356 h 2325656"/>
              <a:gd name="connsiteX29" fmla="*/ 1066800 w 3289300"/>
              <a:gd name="connsiteY29" fmla="*/ 395256 h 2325656"/>
              <a:gd name="connsiteX30" fmla="*/ 1181100 w 3289300"/>
              <a:gd name="connsiteY30" fmla="*/ 331756 h 2325656"/>
              <a:gd name="connsiteX31" fmla="*/ 1231900 w 3289300"/>
              <a:gd name="connsiteY31" fmla="*/ 306356 h 2325656"/>
              <a:gd name="connsiteX32" fmla="*/ 1270000 w 3289300"/>
              <a:gd name="connsiteY32" fmla="*/ 280956 h 2325656"/>
              <a:gd name="connsiteX33" fmla="*/ 1409700 w 3289300"/>
              <a:gd name="connsiteY33" fmla="*/ 242856 h 2325656"/>
              <a:gd name="connsiteX34" fmla="*/ 1447800 w 3289300"/>
              <a:gd name="connsiteY34" fmla="*/ 230156 h 2325656"/>
              <a:gd name="connsiteX35" fmla="*/ 1511300 w 3289300"/>
              <a:gd name="connsiteY35" fmla="*/ 217456 h 2325656"/>
              <a:gd name="connsiteX36" fmla="*/ 1638300 w 3289300"/>
              <a:gd name="connsiteY36" fmla="*/ 153956 h 2325656"/>
              <a:gd name="connsiteX37" fmla="*/ 1689100 w 3289300"/>
              <a:gd name="connsiteY37" fmla="*/ 128556 h 2325656"/>
              <a:gd name="connsiteX38" fmla="*/ 1765300 w 3289300"/>
              <a:gd name="connsiteY38" fmla="*/ 115856 h 2325656"/>
              <a:gd name="connsiteX39" fmla="*/ 1854200 w 3289300"/>
              <a:gd name="connsiteY39" fmla="*/ 90456 h 2325656"/>
              <a:gd name="connsiteX40" fmla="*/ 2019300 w 3289300"/>
              <a:gd name="connsiteY40" fmla="*/ 77756 h 2325656"/>
              <a:gd name="connsiteX41" fmla="*/ 2133600 w 3289300"/>
              <a:gd name="connsiteY41" fmla="*/ 39656 h 2325656"/>
              <a:gd name="connsiteX42" fmla="*/ 2374900 w 3289300"/>
              <a:gd name="connsiteY42" fmla="*/ 1556 h 2325656"/>
              <a:gd name="connsiteX43" fmla="*/ 3289300 w 3289300"/>
              <a:gd name="connsiteY43" fmla="*/ 1556 h 232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289300" h="2325656">
                <a:moveTo>
                  <a:pt x="0" y="2325656"/>
                </a:moveTo>
                <a:cubicBezTo>
                  <a:pt x="4233" y="2270623"/>
                  <a:pt x="4894" y="2215197"/>
                  <a:pt x="12700" y="2160556"/>
                </a:cubicBezTo>
                <a:cubicBezTo>
                  <a:pt x="17637" y="2125998"/>
                  <a:pt x="32361" y="2093390"/>
                  <a:pt x="38100" y="2058956"/>
                </a:cubicBezTo>
                <a:cubicBezTo>
                  <a:pt x="61019" y="1921440"/>
                  <a:pt x="38488" y="2032197"/>
                  <a:pt x="63500" y="1944656"/>
                </a:cubicBezTo>
                <a:cubicBezTo>
                  <a:pt x="68925" y="1925667"/>
                  <a:pt x="78750" y="1876056"/>
                  <a:pt x="88900" y="1855756"/>
                </a:cubicBezTo>
                <a:cubicBezTo>
                  <a:pt x="123077" y="1787401"/>
                  <a:pt x="106199" y="1844347"/>
                  <a:pt x="165100" y="1779556"/>
                </a:cubicBezTo>
                <a:cubicBezTo>
                  <a:pt x="193576" y="1748232"/>
                  <a:pt x="217818" y="1713179"/>
                  <a:pt x="241300" y="1677956"/>
                </a:cubicBezTo>
                <a:cubicBezTo>
                  <a:pt x="249767" y="1665256"/>
                  <a:pt x="255907" y="1650649"/>
                  <a:pt x="266700" y="1639856"/>
                </a:cubicBezTo>
                <a:cubicBezTo>
                  <a:pt x="277493" y="1629063"/>
                  <a:pt x="293074" y="1624227"/>
                  <a:pt x="304800" y="1614456"/>
                </a:cubicBezTo>
                <a:cubicBezTo>
                  <a:pt x="402586" y="1532968"/>
                  <a:pt x="286405" y="1614019"/>
                  <a:pt x="381000" y="1550956"/>
                </a:cubicBezTo>
                <a:cubicBezTo>
                  <a:pt x="397933" y="1525556"/>
                  <a:pt x="422147" y="1503716"/>
                  <a:pt x="431800" y="1474756"/>
                </a:cubicBezTo>
                <a:cubicBezTo>
                  <a:pt x="436033" y="1462056"/>
                  <a:pt x="436137" y="1447109"/>
                  <a:pt x="444500" y="1436656"/>
                </a:cubicBezTo>
                <a:cubicBezTo>
                  <a:pt x="454035" y="1424737"/>
                  <a:pt x="469900" y="1419723"/>
                  <a:pt x="482600" y="1411256"/>
                </a:cubicBezTo>
                <a:cubicBezTo>
                  <a:pt x="489045" y="1385477"/>
                  <a:pt x="497068" y="1347863"/>
                  <a:pt x="508000" y="1322356"/>
                </a:cubicBezTo>
                <a:cubicBezTo>
                  <a:pt x="515458" y="1304955"/>
                  <a:pt x="522396" y="1286962"/>
                  <a:pt x="533400" y="1271556"/>
                </a:cubicBezTo>
                <a:cubicBezTo>
                  <a:pt x="543839" y="1256941"/>
                  <a:pt x="558800" y="1246156"/>
                  <a:pt x="571500" y="1233456"/>
                </a:cubicBezTo>
                <a:cubicBezTo>
                  <a:pt x="575569" y="1217180"/>
                  <a:pt x="587790" y="1162776"/>
                  <a:pt x="596900" y="1144556"/>
                </a:cubicBezTo>
                <a:cubicBezTo>
                  <a:pt x="603726" y="1130904"/>
                  <a:pt x="614727" y="1119708"/>
                  <a:pt x="622300" y="1106456"/>
                </a:cubicBezTo>
                <a:cubicBezTo>
                  <a:pt x="631693" y="1090018"/>
                  <a:pt x="636696" y="1071062"/>
                  <a:pt x="647700" y="1055656"/>
                </a:cubicBezTo>
                <a:cubicBezTo>
                  <a:pt x="658139" y="1041041"/>
                  <a:pt x="674302" y="1031354"/>
                  <a:pt x="685800" y="1017556"/>
                </a:cubicBezTo>
                <a:cubicBezTo>
                  <a:pt x="695571" y="1005830"/>
                  <a:pt x="702328" y="991876"/>
                  <a:pt x="711200" y="979456"/>
                </a:cubicBezTo>
                <a:cubicBezTo>
                  <a:pt x="723503" y="962232"/>
                  <a:pt x="736600" y="945589"/>
                  <a:pt x="749300" y="928656"/>
                </a:cubicBezTo>
                <a:cubicBezTo>
                  <a:pt x="775640" y="823297"/>
                  <a:pt x="737470" y="915260"/>
                  <a:pt x="800100" y="865156"/>
                </a:cubicBezTo>
                <a:cubicBezTo>
                  <a:pt x="859577" y="817574"/>
                  <a:pt x="797298" y="840083"/>
                  <a:pt x="838200" y="788956"/>
                </a:cubicBezTo>
                <a:cubicBezTo>
                  <a:pt x="847735" y="777037"/>
                  <a:pt x="863600" y="772023"/>
                  <a:pt x="876300" y="763556"/>
                </a:cubicBezTo>
                <a:cubicBezTo>
                  <a:pt x="953057" y="610043"/>
                  <a:pt x="855297" y="800312"/>
                  <a:pt x="927100" y="674656"/>
                </a:cubicBezTo>
                <a:cubicBezTo>
                  <a:pt x="936493" y="658218"/>
                  <a:pt x="942760" y="640090"/>
                  <a:pt x="952500" y="623856"/>
                </a:cubicBezTo>
                <a:cubicBezTo>
                  <a:pt x="968206" y="597679"/>
                  <a:pt x="993647" y="576616"/>
                  <a:pt x="1003300" y="547656"/>
                </a:cubicBezTo>
                <a:cubicBezTo>
                  <a:pt x="1068830" y="351067"/>
                  <a:pt x="993723" y="554111"/>
                  <a:pt x="1054100" y="433356"/>
                </a:cubicBezTo>
                <a:cubicBezTo>
                  <a:pt x="1060087" y="421382"/>
                  <a:pt x="1057334" y="404722"/>
                  <a:pt x="1066800" y="395256"/>
                </a:cubicBezTo>
                <a:cubicBezTo>
                  <a:pt x="1128678" y="333378"/>
                  <a:pt x="1125205" y="355711"/>
                  <a:pt x="1181100" y="331756"/>
                </a:cubicBezTo>
                <a:cubicBezTo>
                  <a:pt x="1198501" y="324298"/>
                  <a:pt x="1215462" y="315749"/>
                  <a:pt x="1231900" y="306356"/>
                </a:cubicBezTo>
                <a:cubicBezTo>
                  <a:pt x="1245152" y="298783"/>
                  <a:pt x="1256052" y="287155"/>
                  <a:pt x="1270000" y="280956"/>
                </a:cubicBezTo>
                <a:cubicBezTo>
                  <a:pt x="1340060" y="249818"/>
                  <a:pt x="1341406" y="259929"/>
                  <a:pt x="1409700" y="242856"/>
                </a:cubicBezTo>
                <a:cubicBezTo>
                  <a:pt x="1422687" y="239609"/>
                  <a:pt x="1434813" y="233403"/>
                  <a:pt x="1447800" y="230156"/>
                </a:cubicBezTo>
                <a:cubicBezTo>
                  <a:pt x="1468741" y="224921"/>
                  <a:pt x="1490133" y="221689"/>
                  <a:pt x="1511300" y="217456"/>
                </a:cubicBezTo>
                <a:lnTo>
                  <a:pt x="1638300" y="153956"/>
                </a:lnTo>
                <a:cubicBezTo>
                  <a:pt x="1655233" y="145489"/>
                  <a:pt x="1670426" y="131668"/>
                  <a:pt x="1689100" y="128556"/>
                </a:cubicBezTo>
                <a:cubicBezTo>
                  <a:pt x="1714500" y="124323"/>
                  <a:pt x="1740163" y="121442"/>
                  <a:pt x="1765300" y="115856"/>
                </a:cubicBezTo>
                <a:cubicBezTo>
                  <a:pt x="1816116" y="104564"/>
                  <a:pt x="1795423" y="97371"/>
                  <a:pt x="1854200" y="90456"/>
                </a:cubicBezTo>
                <a:cubicBezTo>
                  <a:pt x="1909018" y="84007"/>
                  <a:pt x="1964267" y="81989"/>
                  <a:pt x="2019300" y="77756"/>
                </a:cubicBezTo>
                <a:cubicBezTo>
                  <a:pt x="2098495" y="24959"/>
                  <a:pt x="2009160" y="76988"/>
                  <a:pt x="2133600" y="39656"/>
                </a:cubicBezTo>
                <a:cubicBezTo>
                  <a:pt x="2304086" y="-11490"/>
                  <a:pt x="1954526" y="6388"/>
                  <a:pt x="2374900" y="1556"/>
                </a:cubicBezTo>
                <a:cubicBezTo>
                  <a:pt x="2679680" y="-1947"/>
                  <a:pt x="2984500" y="1556"/>
                  <a:pt x="3289300" y="15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srgbClr val="FF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045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Regularization: Regression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0100" y="2136321"/>
                <a:ext cx="468630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  <a:latin typeface="Calibri" panose="020F0502020204030204"/>
                            </a:rPr>
                            <m:t>λ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 baseline="30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e>
                          </m:nary>
                        </m:e>
                      </m:nary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2136321"/>
                <a:ext cx="4686300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3122" y="3228094"/>
            <a:ext cx="38972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What if we set λ to an extremely high value (λ= 10</a:t>
            </a:r>
            <a:r>
              <a:rPr lang="en-US" sz="1350" baseline="30000" dirty="0">
                <a:solidFill>
                  <a:prstClr val="black"/>
                </a:solidFill>
                <a:latin typeface="Calibri" panose="020F0502020204030204"/>
              </a:rPr>
              <a:t>10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56752" y="3893683"/>
                <a:ext cx="297017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350" i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+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sz="1350" i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x +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350" i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x</a:t>
                </a:r>
                <a:r>
                  <a:rPr lang="en-US" sz="1350" i="1" baseline="30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sz="1350" i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sz="1350" i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x</a:t>
                </a:r>
                <a:r>
                  <a:rPr lang="en-US" sz="1350" i="1" baseline="30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3</a:t>
                </a:r>
                <a:r>
                  <a:rPr lang="en-US" sz="1350" i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+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4</m:t>
                    </m:r>
                  </m:oMath>
                </a14:m>
                <a:r>
                  <a:rPr lang="en-US" sz="1350" i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x</a:t>
                </a:r>
                <a:r>
                  <a:rPr lang="en-US" sz="1350" i="1" baseline="30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4 </a:t>
                </a:r>
                <a:r>
                  <a:rPr lang="en-US" sz="1350" baseline="300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752" y="3893683"/>
                <a:ext cx="2970172" cy="300082"/>
              </a:xfrm>
              <a:prstGeom prst="rect">
                <a:avLst/>
              </a:prstGeom>
              <a:blipFill>
                <a:blip r:embed="rId3"/>
                <a:stretch>
                  <a:fillRect t="-6122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57350" y="4383447"/>
                <a:ext cx="3183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≈0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≈0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3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≈0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4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≈0</m:t>
                    </m:r>
                  </m:oMath>
                </a14:m>
                <a:r>
                  <a:rPr lang="en-US" i="1" baseline="30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</a:t>
                </a:r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4383447"/>
                <a:ext cx="3183885" cy="369332"/>
              </a:xfrm>
              <a:prstGeom prst="rect">
                <a:avLst/>
              </a:prstGeom>
              <a:blipFill>
                <a:blip r:embed="rId4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89827" y="4879521"/>
                <a:ext cx="99527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350" i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</a:t>
                </a: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827" y="4879521"/>
                <a:ext cx="995272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548107" y="5303770"/>
            <a:ext cx="106388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under fitting</a:t>
            </a:r>
          </a:p>
        </p:txBody>
      </p:sp>
    </p:spTree>
    <p:extLst>
      <p:ext uri="{BB962C8B-B14F-4D97-AF65-F5344CB8AC3E}">
        <p14:creationId xmlns:p14="http://schemas.microsoft.com/office/powerpoint/2010/main" val="277520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Regularization: Regression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2386" y="2288721"/>
                <a:ext cx="4686300" cy="8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  <a:latin typeface="Calibri" panose="020F0502020204030204"/>
                            </a:rPr>
                            <m:t>λ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 baseline="30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e>
                          </m:nary>
                        </m:e>
                      </m:nary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6" y="2288721"/>
                <a:ext cx="46863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"/>
              <p:cNvSpPr/>
              <p:nvPr/>
            </p:nvSpPr>
            <p:spPr>
              <a:xfrm>
                <a:off x="2182587" y="3481236"/>
                <a:ext cx="1293367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100" dirty="0">
                              <a:solidFill>
                                <a:prstClr val="black"/>
                              </a:solidFill>
                              <a:latin typeface="Calibri" panose="020F0502020204030204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587" y="3481236"/>
                <a:ext cx="1293367" cy="415498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95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Regularized Linear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8778" y="1589216"/>
                <a:ext cx="4572000" cy="2265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Gradient Descent Algorithm</a:t>
                </a: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Repeat until convergence </a:t>
                </a: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{</a:t>
                </a:r>
              </a:p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sz="1350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𝑥𝑖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350" dirty="0">
                                      <a:solidFill>
                                        <a:prstClr val="black"/>
                                      </a:solidFill>
                                      <a:latin typeface="Calibri" panose="020F0502020204030204"/>
                                    </a:rPr>
                                    <m:t> 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/>
                          </m:s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sz="1350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𝑥𝑖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)−</m:t>
                                  </m:r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135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1350" i="1" baseline="30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/>
                          </m:s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350" dirty="0">
                                  <a:solidFill>
                                    <a:prstClr val="black"/>
                                  </a:solidFill>
                                  <a:latin typeface="Calibri" panose="020F0502020204030204"/>
                                </a:rPr>
                                <m:t>λ</m:t>
                              </m:r>
                            </m:num>
                            <m:den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350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nary>
                      <m:r>
                        <a:rPr lang="en-US" sz="1350" i="1" baseline="30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350" i="1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=1,2,3, …, 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}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78" y="1589216"/>
                <a:ext cx="4572000" cy="2265492"/>
              </a:xfrm>
              <a:prstGeom prst="rect">
                <a:avLst/>
              </a:prstGeom>
              <a:blipFill>
                <a:blip r:embed="rId2"/>
                <a:stretch>
                  <a:fillRect l="-267" t="-539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57892" y="3831561"/>
                <a:ext cx="3469540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(1−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)−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sz="1350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𝑥𝑖</m:t>
                                  </m:r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)−</m:t>
                                  </m:r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135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1350" i="1" baseline="30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/>
                          </m:sSup>
                        </m:e>
                      </m:nary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92" y="3831561"/>
                <a:ext cx="3469540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96665" y="4841422"/>
                <a:ext cx="1142685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(1−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350" dirty="0">
                            <a:solidFill>
                              <a:prstClr val="black"/>
                            </a:solidFill>
                            <a:latin typeface="Calibri" panose="020F0502020204030204"/>
                          </a:rPr>
                          <m:t>λ</m:t>
                        </m:r>
                      </m:num>
                      <m:den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&lt;1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65" y="4841422"/>
                <a:ext cx="1142685" cy="425501"/>
              </a:xfrm>
              <a:prstGeom prst="rect">
                <a:avLst/>
              </a:prstGeom>
              <a:blipFill>
                <a:blip r:embed="rId4"/>
                <a:stretch>
                  <a:fillRect r="-535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82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370</Words>
  <Application>Microsoft Office PowerPoint</Application>
  <PresentationFormat>On-screen Show (4:3)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Office Theme</vt:lpstr>
      <vt:lpstr>1_Office Theme</vt:lpstr>
      <vt:lpstr>Artificial Intelligence Lecture 4</vt:lpstr>
      <vt:lpstr>Overfitting</vt:lpstr>
      <vt:lpstr>Addressing overfitting</vt:lpstr>
      <vt:lpstr>Regularization – Cost function</vt:lpstr>
      <vt:lpstr>Regularization – Cost function</vt:lpstr>
      <vt:lpstr>Regularization: Regression</vt:lpstr>
      <vt:lpstr>Regularization: Regression</vt:lpstr>
      <vt:lpstr>Regularization: Regression</vt:lpstr>
      <vt:lpstr>Regularized Linear Regression</vt:lpstr>
      <vt:lpstr>Regularized Logistic Regression</vt:lpstr>
      <vt:lpstr>Regularized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타야라히랄</cp:lastModifiedBy>
  <cp:revision>1</cp:revision>
  <dcterms:created xsi:type="dcterms:W3CDTF">2017-09-07T13:06:28Z</dcterms:created>
  <dcterms:modified xsi:type="dcterms:W3CDTF">2023-03-20T09:38:17Z</dcterms:modified>
</cp:coreProperties>
</file>